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58" r:id="rId5"/>
    <p:sldId id="319" r:id="rId6"/>
    <p:sldId id="328" r:id="rId7"/>
    <p:sldId id="327" r:id="rId8"/>
    <p:sldId id="315" r:id="rId9"/>
    <p:sldId id="274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DC54F2-E92B-AC86-1086-3CA61F4CF645}" name="Dan McCormack" initials="DM" userId="S::DMcCormack@BETA-Inc.com::159c7c09-15e5-4d46-8ce0-a0af5abfc2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CCCC00"/>
    <a:srgbClr val="E4E8E4"/>
    <a:srgbClr val="003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9B14D-5502-4D3C-8AA3-7FF9F0F17F6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67BFA-50F7-4986-AE6A-E768ACEA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2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9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8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4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6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8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8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5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9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8F68-5BA7-48D8-A98B-6DA08197411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46DF-F000-433E-A23A-FB3116760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8.png"/><Relationship Id="rId21" Type="http://schemas.openxmlformats.org/officeDocument/2006/relationships/image" Target="../media/image22.png"/><Relationship Id="rId324" Type="http://schemas.openxmlformats.org/officeDocument/2006/relationships/image" Target="../media/image325.png"/><Relationship Id="rId170" Type="http://schemas.openxmlformats.org/officeDocument/2006/relationships/image" Target="../media/image171.png"/><Relationship Id="rId226" Type="http://schemas.openxmlformats.org/officeDocument/2006/relationships/image" Target="../media/image227.png"/><Relationship Id="rId433" Type="http://schemas.openxmlformats.org/officeDocument/2006/relationships/image" Target="../media/image434.png"/><Relationship Id="rId268" Type="http://schemas.openxmlformats.org/officeDocument/2006/relationships/image" Target="../media/image269.png"/><Relationship Id="rId475" Type="http://schemas.openxmlformats.org/officeDocument/2006/relationships/image" Target="../media/image476.png"/><Relationship Id="rId32" Type="http://schemas.openxmlformats.org/officeDocument/2006/relationships/image" Target="../media/image33.png"/><Relationship Id="rId74" Type="http://schemas.openxmlformats.org/officeDocument/2006/relationships/image" Target="../media/image75.png"/><Relationship Id="rId128" Type="http://schemas.openxmlformats.org/officeDocument/2006/relationships/image" Target="../media/image129.png"/><Relationship Id="rId335" Type="http://schemas.openxmlformats.org/officeDocument/2006/relationships/image" Target="../media/image336.png"/><Relationship Id="rId377" Type="http://schemas.openxmlformats.org/officeDocument/2006/relationships/image" Target="../media/image378.png"/><Relationship Id="rId500" Type="http://schemas.openxmlformats.org/officeDocument/2006/relationships/image" Target="../media/image501.png"/><Relationship Id="rId5" Type="http://schemas.openxmlformats.org/officeDocument/2006/relationships/image" Target="../media/image6.png"/><Relationship Id="rId181" Type="http://schemas.openxmlformats.org/officeDocument/2006/relationships/image" Target="../media/image182.png"/><Relationship Id="rId237" Type="http://schemas.openxmlformats.org/officeDocument/2006/relationships/image" Target="../media/image238.png"/><Relationship Id="rId402" Type="http://schemas.openxmlformats.org/officeDocument/2006/relationships/image" Target="../media/image403.png"/><Relationship Id="rId279" Type="http://schemas.openxmlformats.org/officeDocument/2006/relationships/image" Target="../media/image280.png"/><Relationship Id="rId444" Type="http://schemas.openxmlformats.org/officeDocument/2006/relationships/image" Target="../media/image445.png"/><Relationship Id="rId486" Type="http://schemas.openxmlformats.org/officeDocument/2006/relationships/image" Target="../media/image487.png"/><Relationship Id="rId43" Type="http://schemas.openxmlformats.org/officeDocument/2006/relationships/image" Target="../media/image44.png"/><Relationship Id="rId139" Type="http://schemas.openxmlformats.org/officeDocument/2006/relationships/image" Target="../media/image140.png"/><Relationship Id="rId290" Type="http://schemas.openxmlformats.org/officeDocument/2006/relationships/image" Target="../media/image291.png"/><Relationship Id="rId304" Type="http://schemas.openxmlformats.org/officeDocument/2006/relationships/image" Target="../media/image305.png"/><Relationship Id="rId346" Type="http://schemas.openxmlformats.org/officeDocument/2006/relationships/image" Target="../media/image347.png"/><Relationship Id="rId388" Type="http://schemas.openxmlformats.org/officeDocument/2006/relationships/image" Target="../media/image389.png"/><Relationship Id="rId511" Type="http://schemas.openxmlformats.org/officeDocument/2006/relationships/image" Target="../media/image512.png"/><Relationship Id="rId85" Type="http://schemas.openxmlformats.org/officeDocument/2006/relationships/image" Target="../media/image86.png"/><Relationship Id="rId150" Type="http://schemas.openxmlformats.org/officeDocument/2006/relationships/image" Target="../media/image151.png"/><Relationship Id="rId192" Type="http://schemas.openxmlformats.org/officeDocument/2006/relationships/image" Target="../media/image193.png"/><Relationship Id="rId206" Type="http://schemas.openxmlformats.org/officeDocument/2006/relationships/image" Target="../media/image207.png"/><Relationship Id="rId413" Type="http://schemas.openxmlformats.org/officeDocument/2006/relationships/image" Target="../media/image414.png"/><Relationship Id="rId248" Type="http://schemas.openxmlformats.org/officeDocument/2006/relationships/image" Target="../media/image249.png"/><Relationship Id="rId455" Type="http://schemas.openxmlformats.org/officeDocument/2006/relationships/image" Target="../media/image456.png"/><Relationship Id="rId497" Type="http://schemas.openxmlformats.org/officeDocument/2006/relationships/image" Target="../media/image498.png"/><Relationship Id="rId12" Type="http://schemas.openxmlformats.org/officeDocument/2006/relationships/image" Target="../media/image13.png"/><Relationship Id="rId108" Type="http://schemas.openxmlformats.org/officeDocument/2006/relationships/image" Target="../media/image109.png"/><Relationship Id="rId315" Type="http://schemas.openxmlformats.org/officeDocument/2006/relationships/image" Target="../media/image316.png"/><Relationship Id="rId357" Type="http://schemas.openxmlformats.org/officeDocument/2006/relationships/image" Target="../media/image358.png"/><Relationship Id="rId54" Type="http://schemas.openxmlformats.org/officeDocument/2006/relationships/image" Target="../media/image55.png"/><Relationship Id="rId96" Type="http://schemas.openxmlformats.org/officeDocument/2006/relationships/image" Target="../media/image97.png"/><Relationship Id="rId161" Type="http://schemas.openxmlformats.org/officeDocument/2006/relationships/image" Target="../media/image162.png"/><Relationship Id="rId217" Type="http://schemas.openxmlformats.org/officeDocument/2006/relationships/image" Target="../media/image218.png"/><Relationship Id="rId399" Type="http://schemas.openxmlformats.org/officeDocument/2006/relationships/image" Target="../media/image400.png"/><Relationship Id="rId259" Type="http://schemas.openxmlformats.org/officeDocument/2006/relationships/image" Target="../media/image260.png"/><Relationship Id="rId424" Type="http://schemas.openxmlformats.org/officeDocument/2006/relationships/image" Target="../media/image425.png"/><Relationship Id="rId466" Type="http://schemas.openxmlformats.org/officeDocument/2006/relationships/image" Target="../media/image467.png"/><Relationship Id="rId23" Type="http://schemas.openxmlformats.org/officeDocument/2006/relationships/image" Target="../media/image24.png"/><Relationship Id="rId119" Type="http://schemas.openxmlformats.org/officeDocument/2006/relationships/image" Target="../media/image120.png"/><Relationship Id="rId270" Type="http://schemas.openxmlformats.org/officeDocument/2006/relationships/image" Target="../media/image271.png"/><Relationship Id="rId326" Type="http://schemas.openxmlformats.org/officeDocument/2006/relationships/image" Target="../media/image327.png"/><Relationship Id="rId65" Type="http://schemas.openxmlformats.org/officeDocument/2006/relationships/image" Target="../media/image66.png"/><Relationship Id="rId130" Type="http://schemas.openxmlformats.org/officeDocument/2006/relationships/image" Target="../media/image131.png"/><Relationship Id="rId368" Type="http://schemas.openxmlformats.org/officeDocument/2006/relationships/image" Target="../media/image369.png"/><Relationship Id="rId172" Type="http://schemas.openxmlformats.org/officeDocument/2006/relationships/image" Target="../media/image173.png"/><Relationship Id="rId228" Type="http://schemas.openxmlformats.org/officeDocument/2006/relationships/image" Target="../media/image229.png"/><Relationship Id="rId435" Type="http://schemas.openxmlformats.org/officeDocument/2006/relationships/image" Target="../media/image436.png"/><Relationship Id="rId477" Type="http://schemas.openxmlformats.org/officeDocument/2006/relationships/image" Target="../media/image478.png"/><Relationship Id="rId281" Type="http://schemas.openxmlformats.org/officeDocument/2006/relationships/image" Target="../media/image282.png"/><Relationship Id="rId337" Type="http://schemas.openxmlformats.org/officeDocument/2006/relationships/image" Target="../media/image338.png"/><Relationship Id="rId502" Type="http://schemas.openxmlformats.org/officeDocument/2006/relationships/image" Target="../media/image503.png"/><Relationship Id="rId34" Type="http://schemas.openxmlformats.org/officeDocument/2006/relationships/image" Target="../media/image35.png"/><Relationship Id="rId76" Type="http://schemas.openxmlformats.org/officeDocument/2006/relationships/image" Target="../media/image77.png"/><Relationship Id="rId141" Type="http://schemas.openxmlformats.org/officeDocument/2006/relationships/image" Target="../media/image142.png"/><Relationship Id="rId379" Type="http://schemas.openxmlformats.org/officeDocument/2006/relationships/image" Target="../media/image380.png"/><Relationship Id="rId7" Type="http://schemas.openxmlformats.org/officeDocument/2006/relationships/image" Target="../media/image8.png"/><Relationship Id="rId183" Type="http://schemas.openxmlformats.org/officeDocument/2006/relationships/image" Target="../media/image184.png"/><Relationship Id="rId239" Type="http://schemas.openxmlformats.org/officeDocument/2006/relationships/image" Target="../media/image240.png"/><Relationship Id="rId390" Type="http://schemas.openxmlformats.org/officeDocument/2006/relationships/image" Target="../media/image391.png"/><Relationship Id="rId404" Type="http://schemas.openxmlformats.org/officeDocument/2006/relationships/image" Target="../media/image405.png"/><Relationship Id="rId446" Type="http://schemas.openxmlformats.org/officeDocument/2006/relationships/image" Target="../media/image447.png"/><Relationship Id="rId250" Type="http://schemas.openxmlformats.org/officeDocument/2006/relationships/image" Target="../media/image251.png"/><Relationship Id="rId292" Type="http://schemas.openxmlformats.org/officeDocument/2006/relationships/image" Target="../media/image293.png"/><Relationship Id="rId306" Type="http://schemas.openxmlformats.org/officeDocument/2006/relationships/image" Target="../media/image307.png"/><Relationship Id="rId488" Type="http://schemas.openxmlformats.org/officeDocument/2006/relationships/image" Target="../media/image489.png"/><Relationship Id="rId45" Type="http://schemas.openxmlformats.org/officeDocument/2006/relationships/image" Target="../media/image46.png"/><Relationship Id="rId87" Type="http://schemas.openxmlformats.org/officeDocument/2006/relationships/image" Target="../media/image88.png"/><Relationship Id="rId110" Type="http://schemas.openxmlformats.org/officeDocument/2006/relationships/image" Target="../media/image111.png"/><Relationship Id="rId348" Type="http://schemas.openxmlformats.org/officeDocument/2006/relationships/image" Target="../media/image349.png"/><Relationship Id="rId513" Type="http://schemas.openxmlformats.org/officeDocument/2006/relationships/image" Target="../media/image514.png"/><Relationship Id="rId152" Type="http://schemas.openxmlformats.org/officeDocument/2006/relationships/image" Target="../media/image153.png"/><Relationship Id="rId194" Type="http://schemas.openxmlformats.org/officeDocument/2006/relationships/image" Target="../media/image195.png"/><Relationship Id="rId208" Type="http://schemas.openxmlformats.org/officeDocument/2006/relationships/image" Target="../media/image209.png"/><Relationship Id="rId415" Type="http://schemas.openxmlformats.org/officeDocument/2006/relationships/image" Target="../media/image416.png"/><Relationship Id="rId457" Type="http://schemas.openxmlformats.org/officeDocument/2006/relationships/image" Target="../media/image458.png"/><Relationship Id="rId261" Type="http://schemas.openxmlformats.org/officeDocument/2006/relationships/image" Target="../media/image262.png"/><Relationship Id="rId499" Type="http://schemas.openxmlformats.org/officeDocument/2006/relationships/image" Target="../media/image500.png"/><Relationship Id="rId14" Type="http://schemas.openxmlformats.org/officeDocument/2006/relationships/image" Target="../media/image15.png"/><Relationship Id="rId56" Type="http://schemas.openxmlformats.org/officeDocument/2006/relationships/image" Target="../media/image57.png"/><Relationship Id="rId317" Type="http://schemas.openxmlformats.org/officeDocument/2006/relationships/image" Target="../media/image318.png"/><Relationship Id="rId359" Type="http://schemas.openxmlformats.org/officeDocument/2006/relationships/image" Target="../media/image360.png"/><Relationship Id="rId98" Type="http://schemas.openxmlformats.org/officeDocument/2006/relationships/image" Target="../media/image99.png"/><Relationship Id="rId121" Type="http://schemas.openxmlformats.org/officeDocument/2006/relationships/image" Target="../media/image122.png"/><Relationship Id="rId163" Type="http://schemas.openxmlformats.org/officeDocument/2006/relationships/image" Target="../media/image164.png"/><Relationship Id="rId219" Type="http://schemas.openxmlformats.org/officeDocument/2006/relationships/image" Target="../media/image220.png"/><Relationship Id="rId370" Type="http://schemas.openxmlformats.org/officeDocument/2006/relationships/image" Target="../media/image371.png"/><Relationship Id="rId426" Type="http://schemas.openxmlformats.org/officeDocument/2006/relationships/image" Target="../media/image427.png"/><Relationship Id="rId230" Type="http://schemas.openxmlformats.org/officeDocument/2006/relationships/image" Target="../media/image231.png"/><Relationship Id="rId468" Type="http://schemas.openxmlformats.org/officeDocument/2006/relationships/image" Target="../media/image469.png"/><Relationship Id="rId25" Type="http://schemas.openxmlformats.org/officeDocument/2006/relationships/image" Target="../media/image26.png"/><Relationship Id="rId67" Type="http://schemas.openxmlformats.org/officeDocument/2006/relationships/image" Target="../media/image68.png"/><Relationship Id="rId272" Type="http://schemas.openxmlformats.org/officeDocument/2006/relationships/image" Target="../media/image273.png"/><Relationship Id="rId328" Type="http://schemas.openxmlformats.org/officeDocument/2006/relationships/image" Target="../media/image329.png"/><Relationship Id="rId132" Type="http://schemas.openxmlformats.org/officeDocument/2006/relationships/image" Target="../media/image133.png"/><Relationship Id="rId174" Type="http://schemas.openxmlformats.org/officeDocument/2006/relationships/image" Target="../media/image175.png"/><Relationship Id="rId381" Type="http://schemas.openxmlformats.org/officeDocument/2006/relationships/image" Target="../media/image382.png"/><Relationship Id="rId241" Type="http://schemas.openxmlformats.org/officeDocument/2006/relationships/image" Target="../media/image242.png"/><Relationship Id="rId437" Type="http://schemas.openxmlformats.org/officeDocument/2006/relationships/image" Target="../media/image438.png"/><Relationship Id="rId479" Type="http://schemas.openxmlformats.org/officeDocument/2006/relationships/image" Target="../media/image480.png"/><Relationship Id="rId36" Type="http://schemas.openxmlformats.org/officeDocument/2006/relationships/image" Target="../media/image37.png"/><Relationship Id="rId283" Type="http://schemas.openxmlformats.org/officeDocument/2006/relationships/image" Target="../media/image284.png"/><Relationship Id="rId339" Type="http://schemas.openxmlformats.org/officeDocument/2006/relationships/image" Target="../media/image340.png"/><Relationship Id="rId490" Type="http://schemas.openxmlformats.org/officeDocument/2006/relationships/image" Target="../media/image491.png"/><Relationship Id="rId504" Type="http://schemas.openxmlformats.org/officeDocument/2006/relationships/image" Target="../media/image505.png"/><Relationship Id="rId78" Type="http://schemas.openxmlformats.org/officeDocument/2006/relationships/image" Target="../media/image79.png"/><Relationship Id="rId101" Type="http://schemas.openxmlformats.org/officeDocument/2006/relationships/image" Target="../media/image102.png"/><Relationship Id="rId143" Type="http://schemas.openxmlformats.org/officeDocument/2006/relationships/image" Target="../media/image144.png"/><Relationship Id="rId185" Type="http://schemas.openxmlformats.org/officeDocument/2006/relationships/image" Target="../media/image186.png"/><Relationship Id="rId350" Type="http://schemas.openxmlformats.org/officeDocument/2006/relationships/image" Target="../media/image351.png"/><Relationship Id="rId406" Type="http://schemas.openxmlformats.org/officeDocument/2006/relationships/image" Target="../media/image407.png"/><Relationship Id="rId9" Type="http://schemas.openxmlformats.org/officeDocument/2006/relationships/image" Target="../media/image10.png"/><Relationship Id="rId210" Type="http://schemas.openxmlformats.org/officeDocument/2006/relationships/image" Target="../media/image211.png"/><Relationship Id="rId392" Type="http://schemas.openxmlformats.org/officeDocument/2006/relationships/image" Target="../media/image393.png"/><Relationship Id="rId448" Type="http://schemas.openxmlformats.org/officeDocument/2006/relationships/image" Target="../media/image449.png"/><Relationship Id="rId252" Type="http://schemas.openxmlformats.org/officeDocument/2006/relationships/image" Target="../media/image253.png"/><Relationship Id="rId294" Type="http://schemas.openxmlformats.org/officeDocument/2006/relationships/image" Target="../media/image295.png"/><Relationship Id="rId308" Type="http://schemas.openxmlformats.org/officeDocument/2006/relationships/image" Target="../media/image309.png"/><Relationship Id="rId515" Type="http://schemas.openxmlformats.org/officeDocument/2006/relationships/image" Target="../media/image516.png"/><Relationship Id="rId47" Type="http://schemas.openxmlformats.org/officeDocument/2006/relationships/image" Target="../media/image48.png"/><Relationship Id="rId89" Type="http://schemas.openxmlformats.org/officeDocument/2006/relationships/image" Target="../media/image90.png"/><Relationship Id="rId112" Type="http://schemas.openxmlformats.org/officeDocument/2006/relationships/image" Target="../media/image113.png"/><Relationship Id="rId154" Type="http://schemas.openxmlformats.org/officeDocument/2006/relationships/image" Target="../media/image155.png"/><Relationship Id="rId361" Type="http://schemas.openxmlformats.org/officeDocument/2006/relationships/image" Target="../media/image362.png"/><Relationship Id="rId196" Type="http://schemas.openxmlformats.org/officeDocument/2006/relationships/image" Target="../media/image197.png"/><Relationship Id="rId417" Type="http://schemas.openxmlformats.org/officeDocument/2006/relationships/image" Target="../media/image418.png"/><Relationship Id="rId459" Type="http://schemas.openxmlformats.org/officeDocument/2006/relationships/image" Target="../media/image460.png"/><Relationship Id="rId16" Type="http://schemas.openxmlformats.org/officeDocument/2006/relationships/image" Target="../media/image17.png"/><Relationship Id="rId221" Type="http://schemas.openxmlformats.org/officeDocument/2006/relationships/image" Target="../media/image222.png"/><Relationship Id="rId263" Type="http://schemas.openxmlformats.org/officeDocument/2006/relationships/image" Target="../media/image264.png"/><Relationship Id="rId319" Type="http://schemas.openxmlformats.org/officeDocument/2006/relationships/image" Target="../media/image320.png"/><Relationship Id="rId470" Type="http://schemas.openxmlformats.org/officeDocument/2006/relationships/image" Target="../media/image471.png"/><Relationship Id="rId58" Type="http://schemas.openxmlformats.org/officeDocument/2006/relationships/image" Target="../media/image59.png"/><Relationship Id="rId123" Type="http://schemas.openxmlformats.org/officeDocument/2006/relationships/image" Target="../media/image124.png"/><Relationship Id="rId330" Type="http://schemas.openxmlformats.org/officeDocument/2006/relationships/image" Target="../media/image331.png"/><Relationship Id="rId165" Type="http://schemas.openxmlformats.org/officeDocument/2006/relationships/image" Target="../media/image166.png"/><Relationship Id="rId372" Type="http://schemas.openxmlformats.org/officeDocument/2006/relationships/image" Target="../media/image373.png"/><Relationship Id="rId428" Type="http://schemas.openxmlformats.org/officeDocument/2006/relationships/image" Target="../media/image429.png"/><Relationship Id="rId232" Type="http://schemas.openxmlformats.org/officeDocument/2006/relationships/image" Target="../media/image233.png"/><Relationship Id="rId274" Type="http://schemas.openxmlformats.org/officeDocument/2006/relationships/image" Target="../media/image275.png"/><Relationship Id="rId481" Type="http://schemas.openxmlformats.org/officeDocument/2006/relationships/image" Target="../media/image482.png"/><Relationship Id="rId27" Type="http://schemas.openxmlformats.org/officeDocument/2006/relationships/image" Target="../media/image28.png"/><Relationship Id="rId69" Type="http://schemas.openxmlformats.org/officeDocument/2006/relationships/image" Target="../media/image70.png"/><Relationship Id="rId134" Type="http://schemas.openxmlformats.org/officeDocument/2006/relationships/image" Target="../media/image135.png"/><Relationship Id="rId80" Type="http://schemas.openxmlformats.org/officeDocument/2006/relationships/image" Target="../media/image81.png"/><Relationship Id="rId176" Type="http://schemas.openxmlformats.org/officeDocument/2006/relationships/image" Target="../media/image177.png"/><Relationship Id="rId341" Type="http://schemas.openxmlformats.org/officeDocument/2006/relationships/image" Target="../media/image342.png"/><Relationship Id="rId383" Type="http://schemas.openxmlformats.org/officeDocument/2006/relationships/image" Target="../media/image384.png"/><Relationship Id="rId439" Type="http://schemas.openxmlformats.org/officeDocument/2006/relationships/image" Target="../media/image440.png"/><Relationship Id="rId201" Type="http://schemas.openxmlformats.org/officeDocument/2006/relationships/image" Target="../media/image202.png"/><Relationship Id="rId243" Type="http://schemas.openxmlformats.org/officeDocument/2006/relationships/image" Target="../media/image244.png"/><Relationship Id="rId285" Type="http://schemas.openxmlformats.org/officeDocument/2006/relationships/image" Target="../media/image286.png"/><Relationship Id="rId450" Type="http://schemas.openxmlformats.org/officeDocument/2006/relationships/image" Target="../media/image451.png"/><Relationship Id="rId506" Type="http://schemas.openxmlformats.org/officeDocument/2006/relationships/image" Target="../media/image507.png"/><Relationship Id="rId38" Type="http://schemas.openxmlformats.org/officeDocument/2006/relationships/image" Target="../media/image39.png"/><Relationship Id="rId103" Type="http://schemas.openxmlformats.org/officeDocument/2006/relationships/image" Target="../media/image104.png"/><Relationship Id="rId310" Type="http://schemas.openxmlformats.org/officeDocument/2006/relationships/image" Target="../media/image311.png"/><Relationship Id="rId492" Type="http://schemas.openxmlformats.org/officeDocument/2006/relationships/image" Target="../media/image493.png"/><Relationship Id="rId91" Type="http://schemas.openxmlformats.org/officeDocument/2006/relationships/image" Target="../media/image92.png"/><Relationship Id="rId145" Type="http://schemas.openxmlformats.org/officeDocument/2006/relationships/image" Target="../media/image146.png"/><Relationship Id="rId187" Type="http://schemas.openxmlformats.org/officeDocument/2006/relationships/image" Target="../media/image188.png"/><Relationship Id="rId352" Type="http://schemas.openxmlformats.org/officeDocument/2006/relationships/image" Target="../media/image353.png"/><Relationship Id="rId394" Type="http://schemas.openxmlformats.org/officeDocument/2006/relationships/image" Target="../media/image395.png"/><Relationship Id="rId408" Type="http://schemas.openxmlformats.org/officeDocument/2006/relationships/image" Target="../media/image409.png"/><Relationship Id="rId212" Type="http://schemas.openxmlformats.org/officeDocument/2006/relationships/image" Target="../media/image213.png"/><Relationship Id="rId254" Type="http://schemas.openxmlformats.org/officeDocument/2006/relationships/image" Target="../media/image255.png"/><Relationship Id="rId49" Type="http://schemas.openxmlformats.org/officeDocument/2006/relationships/image" Target="../media/image50.png"/><Relationship Id="rId114" Type="http://schemas.openxmlformats.org/officeDocument/2006/relationships/image" Target="../media/image115.png"/><Relationship Id="rId296" Type="http://schemas.openxmlformats.org/officeDocument/2006/relationships/image" Target="../media/image297.png"/><Relationship Id="rId461" Type="http://schemas.openxmlformats.org/officeDocument/2006/relationships/image" Target="../media/image462.png"/><Relationship Id="rId517" Type="http://schemas.openxmlformats.org/officeDocument/2006/relationships/image" Target="../media/image518.png"/><Relationship Id="rId60" Type="http://schemas.openxmlformats.org/officeDocument/2006/relationships/image" Target="../media/image61.png"/><Relationship Id="rId156" Type="http://schemas.openxmlformats.org/officeDocument/2006/relationships/image" Target="../media/image157.png"/><Relationship Id="rId198" Type="http://schemas.openxmlformats.org/officeDocument/2006/relationships/image" Target="../media/image199.png"/><Relationship Id="rId321" Type="http://schemas.openxmlformats.org/officeDocument/2006/relationships/image" Target="../media/image322.png"/><Relationship Id="rId363" Type="http://schemas.openxmlformats.org/officeDocument/2006/relationships/image" Target="../media/image364.png"/><Relationship Id="rId419" Type="http://schemas.openxmlformats.org/officeDocument/2006/relationships/image" Target="../media/image420.png"/><Relationship Id="rId223" Type="http://schemas.openxmlformats.org/officeDocument/2006/relationships/image" Target="../media/image224.png"/><Relationship Id="rId430" Type="http://schemas.openxmlformats.org/officeDocument/2006/relationships/image" Target="../media/image431.png"/><Relationship Id="rId18" Type="http://schemas.openxmlformats.org/officeDocument/2006/relationships/image" Target="../media/image19.png"/><Relationship Id="rId265" Type="http://schemas.openxmlformats.org/officeDocument/2006/relationships/image" Target="../media/image266.png"/><Relationship Id="rId472" Type="http://schemas.openxmlformats.org/officeDocument/2006/relationships/image" Target="../media/image473.png"/><Relationship Id="rId125" Type="http://schemas.openxmlformats.org/officeDocument/2006/relationships/image" Target="../media/image126.png"/><Relationship Id="rId167" Type="http://schemas.openxmlformats.org/officeDocument/2006/relationships/image" Target="../media/image168.png"/><Relationship Id="rId332" Type="http://schemas.openxmlformats.org/officeDocument/2006/relationships/image" Target="../media/image333.png"/><Relationship Id="rId374" Type="http://schemas.openxmlformats.org/officeDocument/2006/relationships/image" Target="../media/image375.png"/><Relationship Id="rId71" Type="http://schemas.openxmlformats.org/officeDocument/2006/relationships/image" Target="../media/image72.png"/><Relationship Id="rId234" Type="http://schemas.openxmlformats.org/officeDocument/2006/relationships/image" Target="../media/image235.png"/><Relationship Id="rId2" Type="http://schemas.openxmlformats.org/officeDocument/2006/relationships/image" Target="../media/image3.png"/><Relationship Id="rId29" Type="http://schemas.openxmlformats.org/officeDocument/2006/relationships/image" Target="../media/image30.png"/><Relationship Id="rId276" Type="http://schemas.openxmlformats.org/officeDocument/2006/relationships/image" Target="../media/image277.png"/><Relationship Id="rId441" Type="http://schemas.openxmlformats.org/officeDocument/2006/relationships/image" Target="../media/image442.png"/><Relationship Id="rId483" Type="http://schemas.openxmlformats.org/officeDocument/2006/relationships/image" Target="../media/image484.png"/><Relationship Id="rId40" Type="http://schemas.openxmlformats.org/officeDocument/2006/relationships/image" Target="../media/image41.png"/><Relationship Id="rId136" Type="http://schemas.openxmlformats.org/officeDocument/2006/relationships/image" Target="../media/image137.png"/><Relationship Id="rId178" Type="http://schemas.openxmlformats.org/officeDocument/2006/relationships/image" Target="../media/image179.png"/><Relationship Id="rId301" Type="http://schemas.openxmlformats.org/officeDocument/2006/relationships/image" Target="../media/image302.png"/><Relationship Id="rId343" Type="http://schemas.openxmlformats.org/officeDocument/2006/relationships/image" Target="../media/image344.png"/><Relationship Id="rId82" Type="http://schemas.openxmlformats.org/officeDocument/2006/relationships/image" Target="../media/image83.png"/><Relationship Id="rId203" Type="http://schemas.openxmlformats.org/officeDocument/2006/relationships/image" Target="../media/image204.png"/><Relationship Id="rId385" Type="http://schemas.openxmlformats.org/officeDocument/2006/relationships/image" Target="../media/image386.png"/><Relationship Id="rId245" Type="http://schemas.openxmlformats.org/officeDocument/2006/relationships/image" Target="../media/image246.png"/><Relationship Id="rId287" Type="http://schemas.openxmlformats.org/officeDocument/2006/relationships/image" Target="../media/image288.png"/><Relationship Id="rId410" Type="http://schemas.openxmlformats.org/officeDocument/2006/relationships/image" Target="../media/image411.png"/><Relationship Id="rId452" Type="http://schemas.openxmlformats.org/officeDocument/2006/relationships/image" Target="../media/image453.png"/><Relationship Id="rId494" Type="http://schemas.openxmlformats.org/officeDocument/2006/relationships/image" Target="../media/image495.png"/><Relationship Id="rId508" Type="http://schemas.openxmlformats.org/officeDocument/2006/relationships/image" Target="../media/image509.png"/><Relationship Id="rId105" Type="http://schemas.openxmlformats.org/officeDocument/2006/relationships/image" Target="../media/image106.png"/><Relationship Id="rId147" Type="http://schemas.openxmlformats.org/officeDocument/2006/relationships/image" Target="../media/image148.png"/><Relationship Id="rId312" Type="http://schemas.openxmlformats.org/officeDocument/2006/relationships/image" Target="../media/image313.png"/><Relationship Id="rId354" Type="http://schemas.openxmlformats.org/officeDocument/2006/relationships/image" Target="../media/image355.png"/><Relationship Id="rId51" Type="http://schemas.openxmlformats.org/officeDocument/2006/relationships/image" Target="../media/image52.png"/><Relationship Id="rId93" Type="http://schemas.openxmlformats.org/officeDocument/2006/relationships/image" Target="../media/image94.png"/><Relationship Id="rId189" Type="http://schemas.openxmlformats.org/officeDocument/2006/relationships/image" Target="../media/image190.png"/><Relationship Id="rId396" Type="http://schemas.openxmlformats.org/officeDocument/2006/relationships/image" Target="../media/image397.png"/><Relationship Id="rId214" Type="http://schemas.openxmlformats.org/officeDocument/2006/relationships/image" Target="../media/image215.png"/><Relationship Id="rId256" Type="http://schemas.openxmlformats.org/officeDocument/2006/relationships/image" Target="../media/image257.png"/><Relationship Id="rId298" Type="http://schemas.openxmlformats.org/officeDocument/2006/relationships/image" Target="../media/image299.png"/><Relationship Id="rId421" Type="http://schemas.openxmlformats.org/officeDocument/2006/relationships/image" Target="../media/image422.png"/><Relationship Id="rId463" Type="http://schemas.openxmlformats.org/officeDocument/2006/relationships/image" Target="../media/image464.png"/><Relationship Id="rId116" Type="http://schemas.openxmlformats.org/officeDocument/2006/relationships/image" Target="../media/image117.png"/><Relationship Id="rId158" Type="http://schemas.openxmlformats.org/officeDocument/2006/relationships/image" Target="../media/image159.png"/><Relationship Id="rId323" Type="http://schemas.openxmlformats.org/officeDocument/2006/relationships/image" Target="../media/image324.png"/><Relationship Id="rId20" Type="http://schemas.openxmlformats.org/officeDocument/2006/relationships/image" Target="../media/image21.png"/><Relationship Id="rId62" Type="http://schemas.openxmlformats.org/officeDocument/2006/relationships/image" Target="../media/image63.png"/><Relationship Id="rId365" Type="http://schemas.openxmlformats.org/officeDocument/2006/relationships/image" Target="../media/image366.png"/><Relationship Id="rId225" Type="http://schemas.openxmlformats.org/officeDocument/2006/relationships/image" Target="../media/image226.png"/><Relationship Id="rId267" Type="http://schemas.openxmlformats.org/officeDocument/2006/relationships/image" Target="../media/image268.png"/><Relationship Id="rId432" Type="http://schemas.openxmlformats.org/officeDocument/2006/relationships/image" Target="../media/image433.png"/><Relationship Id="rId474" Type="http://schemas.openxmlformats.org/officeDocument/2006/relationships/image" Target="../media/image475.png"/><Relationship Id="rId127" Type="http://schemas.openxmlformats.org/officeDocument/2006/relationships/image" Target="../media/image128.png"/><Relationship Id="rId31" Type="http://schemas.openxmlformats.org/officeDocument/2006/relationships/image" Target="../media/image32.png"/><Relationship Id="rId73" Type="http://schemas.openxmlformats.org/officeDocument/2006/relationships/image" Target="../media/image74.png"/><Relationship Id="rId169" Type="http://schemas.openxmlformats.org/officeDocument/2006/relationships/image" Target="../media/image170.png"/><Relationship Id="rId334" Type="http://schemas.openxmlformats.org/officeDocument/2006/relationships/image" Target="../media/image335.png"/><Relationship Id="rId376" Type="http://schemas.openxmlformats.org/officeDocument/2006/relationships/image" Target="../media/image377.png"/><Relationship Id="rId4" Type="http://schemas.openxmlformats.org/officeDocument/2006/relationships/image" Target="../media/image5.png"/><Relationship Id="rId180" Type="http://schemas.openxmlformats.org/officeDocument/2006/relationships/image" Target="../media/image181.png"/><Relationship Id="rId236" Type="http://schemas.openxmlformats.org/officeDocument/2006/relationships/image" Target="../media/image237.png"/><Relationship Id="rId278" Type="http://schemas.openxmlformats.org/officeDocument/2006/relationships/image" Target="../media/image279.png"/><Relationship Id="rId401" Type="http://schemas.openxmlformats.org/officeDocument/2006/relationships/image" Target="../media/image402.png"/><Relationship Id="rId443" Type="http://schemas.openxmlformats.org/officeDocument/2006/relationships/image" Target="../media/image444.png"/><Relationship Id="rId303" Type="http://schemas.openxmlformats.org/officeDocument/2006/relationships/image" Target="../media/image304.png"/><Relationship Id="rId485" Type="http://schemas.openxmlformats.org/officeDocument/2006/relationships/image" Target="../media/image486.png"/><Relationship Id="rId42" Type="http://schemas.openxmlformats.org/officeDocument/2006/relationships/image" Target="../media/image43.png"/><Relationship Id="rId84" Type="http://schemas.openxmlformats.org/officeDocument/2006/relationships/image" Target="../media/image85.png"/><Relationship Id="rId138" Type="http://schemas.openxmlformats.org/officeDocument/2006/relationships/image" Target="../media/image139.png"/><Relationship Id="rId345" Type="http://schemas.openxmlformats.org/officeDocument/2006/relationships/image" Target="../media/image346.png"/><Relationship Id="rId387" Type="http://schemas.openxmlformats.org/officeDocument/2006/relationships/image" Target="../media/image388.png"/><Relationship Id="rId510" Type="http://schemas.openxmlformats.org/officeDocument/2006/relationships/image" Target="../media/image511.png"/><Relationship Id="rId191" Type="http://schemas.openxmlformats.org/officeDocument/2006/relationships/image" Target="../media/image192.png"/><Relationship Id="rId205" Type="http://schemas.openxmlformats.org/officeDocument/2006/relationships/image" Target="../media/image206.png"/><Relationship Id="rId247" Type="http://schemas.openxmlformats.org/officeDocument/2006/relationships/image" Target="../media/image248.png"/><Relationship Id="rId412" Type="http://schemas.openxmlformats.org/officeDocument/2006/relationships/image" Target="../media/image413.png"/><Relationship Id="rId107" Type="http://schemas.openxmlformats.org/officeDocument/2006/relationships/image" Target="../media/image108.png"/><Relationship Id="rId289" Type="http://schemas.openxmlformats.org/officeDocument/2006/relationships/image" Target="../media/image290.png"/><Relationship Id="rId454" Type="http://schemas.openxmlformats.org/officeDocument/2006/relationships/image" Target="../media/image455.png"/><Relationship Id="rId496" Type="http://schemas.openxmlformats.org/officeDocument/2006/relationships/image" Target="../media/image497.png"/><Relationship Id="rId11" Type="http://schemas.openxmlformats.org/officeDocument/2006/relationships/image" Target="../media/image12.png"/><Relationship Id="rId53" Type="http://schemas.openxmlformats.org/officeDocument/2006/relationships/image" Target="../media/image54.png"/><Relationship Id="rId149" Type="http://schemas.openxmlformats.org/officeDocument/2006/relationships/image" Target="../media/image150.png"/><Relationship Id="rId314" Type="http://schemas.openxmlformats.org/officeDocument/2006/relationships/image" Target="../media/image315.png"/><Relationship Id="rId356" Type="http://schemas.openxmlformats.org/officeDocument/2006/relationships/image" Target="../media/image357.png"/><Relationship Id="rId398" Type="http://schemas.openxmlformats.org/officeDocument/2006/relationships/image" Target="../media/image399.png"/><Relationship Id="rId95" Type="http://schemas.openxmlformats.org/officeDocument/2006/relationships/image" Target="../media/image96.png"/><Relationship Id="rId160" Type="http://schemas.openxmlformats.org/officeDocument/2006/relationships/image" Target="../media/image161.png"/><Relationship Id="rId216" Type="http://schemas.openxmlformats.org/officeDocument/2006/relationships/image" Target="../media/image217.png"/><Relationship Id="rId423" Type="http://schemas.openxmlformats.org/officeDocument/2006/relationships/image" Target="../media/image424.png"/><Relationship Id="rId258" Type="http://schemas.openxmlformats.org/officeDocument/2006/relationships/image" Target="../media/image259.png"/><Relationship Id="rId465" Type="http://schemas.openxmlformats.org/officeDocument/2006/relationships/image" Target="../media/image466.png"/><Relationship Id="rId22" Type="http://schemas.openxmlformats.org/officeDocument/2006/relationships/image" Target="../media/image23.png"/><Relationship Id="rId64" Type="http://schemas.openxmlformats.org/officeDocument/2006/relationships/image" Target="../media/image65.png"/><Relationship Id="rId118" Type="http://schemas.openxmlformats.org/officeDocument/2006/relationships/image" Target="../media/image119.png"/><Relationship Id="rId325" Type="http://schemas.openxmlformats.org/officeDocument/2006/relationships/image" Target="../media/image326.png"/><Relationship Id="rId367" Type="http://schemas.openxmlformats.org/officeDocument/2006/relationships/image" Target="../media/image368.png"/><Relationship Id="rId171" Type="http://schemas.openxmlformats.org/officeDocument/2006/relationships/image" Target="../media/image172.png"/><Relationship Id="rId227" Type="http://schemas.openxmlformats.org/officeDocument/2006/relationships/image" Target="../media/image228.png"/><Relationship Id="rId269" Type="http://schemas.openxmlformats.org/officeDocument/2006/relationships/image" Target="../media/image270.png"/><Relationship Id="rId434" Type="http://schemas.openxmlformats.org/officeDocument/2006/relationships/image" Target="../media/image435.png"/><Relationship Id="rId476" Type="http://schemas.openxmlformats.org/officeDocument/2006/relationships/image" Target="../media/image477.png"/><Relationship Id="rId33" Type="http://schemas.openxmlformats.org/officeDocument/2006/relationships/image" Target="../media/image34.png"/><Relationship Id="rId129" Type="http://schemas.openxmlformats.org/officeDocument/2006/relationships/image" Target="../media/image130.png"/><Relationship Id="rId280" Type="http://schemas.openxmlformats.org/officeDocument/2006/relationships/image" Target="../media/image281.png"/><Relationship Id="rId336" Type="http://schemas.openxmlformats.org/officeDocument/2006/relationships/image" Target="../media/image337.png"/><Relationship Id="rId501" Type="http://schemas.openxmlformats.org/officeDocument/2006/relationships/image" Target="../media/image502.png"/><Relationship Id="rId75" Type="http://schemas.openxmlformats.org/officeDocument/2006/relationships/image" Target="../media/image76.png"/><Relationship Id="rId140" Type="http://schemas.openxmlformats.org/officeDocument/2006/relationships/image" Target="../media/image141.png"/><Relationship Id="rId182" Type="http://schemas.openxmlformats.org/officeDocument/2006/relationships/image" Target="../media/image183.png"/><Relationship Id="rId378" Type="http://schemas.openxmlformats.org/officeDocument/2006/relationships/image" Target="../media/image379.png"/><Relationship Id="rId403" Type="http://schemas.openxmlformats.org/officeDocument/2006/relationships/image" Target="../media/image404.png"/><Relationship Id="rId6" Type="http://schemas.openxmlformats.org/officeDocument/2006/relationships/image" Target="../media/image7.png"/><Relationship Id="rId238" Type="http://schemas.openxmlformats.org/officeDocument/2006/relationships/image" Target="../media/image239.png"/><Relationship Id="rId445" Type="http://schemas.openxmlformats.org/officeDocument/2006/relationships/image" Target="../media/image446.png"/><Relationship Id="rId487" Type="http://schemas.openxmlformats.org/officeDocument/2006/relationships/image" Target="../media/image488.png"/><Relationship Id="rId291" Type="http://schemas.openxmlformats.org/officeDocument/2006/relationships/image" Target="../media/image292.png"/><Relationship Id="rId305" Type="http://schemas.openxmlformats.org/officeDocument/2006/relationships/image" Target="../media/image306.png"/><Relationship Id="rId347" Type="http://schemas.openxmlformats.org/officeDocument/2006/relationships/image" Target="../media/image348.png"/><Relationship Id="rId512" Type="http://schemas.openxmlformats.org/officeDocument/2006/relationships/image" Target="../media/image513.png"/><Relationship Id="rId44" Type="http://schemas.openxmlformats.org/officeDocument/2006/relationships/image" Target="../media/image45.png"/><Relationship Id="rId86" Type="http://schemas.openxmlformats.org/officeDocument/2006/relationships/image" Target="../media/image87.png"/><Relationship Id="rId151" Type="http://schemas.openxmlformats.org/officeDocument/2006/relationships/image" Target="../media/image152.png"/><Relationship Id="rId389" Type="http://schemas.openxmlformats.org/officeDocument/2006/relationships/image" Target="../media/image390.png"/><Relationship Id="rId193" Type="http://schemas.openxmlformats.org/officeDocument/2006/relationships/image" Target="../media/image194.png"/><Relationship Id="rId207" Type="http://schemas.openxmlformats.org/officeDocument/2006/relationships/image" Target="../media/image208.png"/><Relationship Id="rId249" Type="http://schemas.openxmlformats.org/officeDocument/2006/relationships/image" Target="../media/image250.png"/><Relationship Id="rId414" Type="http://schemas.openxmlformats.org/officeDocument/2006/relationships/image" Target="../media/image415.png"/><Relationship Id="rId456" Type="http://schemas.openxmlformats.org/officeDocument/2006/relationships/image" Target="../media/image457.png"/><Relationship Id="rId498" Type="http://schemas.openxmlformats.org/officeDocument/2006/relationships/image" Target="../media/image499.png"/><Relationship Id="rId13" Type="http://schemas.openxmlformats.org/officeDocument/2006/relationships/image" Target="../media/image14.png"/><Relationship Id="rId109" Type="http://schemas.openxmlformats.org/officeDocument/2006/relationships/image" Target="../media/image110.png"/><Relationship Id="rId260" Type="http://schemas.openxmlformats.org/officeDocument/2006/relationships/image" Target="../media/image261.png"/><Relationship Id="rId316" Type="http://schemas.openxmlformats.org/officeDocument/2006/relationships/image" Target="../media/image317.png"/><Relationship Id="rId55" Type="http://schemas.openxmlformats.org/officeDocument/2006/relationships/image" Target="../media/image56.png"/><Relationship Id="rId97" Type="http://schemas.openxmlformats.org/officeDocument/2006/relationships/image" Target="../media/image98.png"/><Relationship Id="rId120" Type="http://schemas.openxmlformats.org/officeDocument/2006/relationships/image" Target="../media/image121.png"/><Relationship Id="rId358" Type="http://schemas.openxmlformats.org/officeDocument/2006/relationships/image" Target="../media/image359.png"/><Relationship Id="rId162" Type="http://schemas.openxmlformats.org/officeDocument/2006/relationships/image" Target="../media/image163.png"/><Relationship Id="rId218" Type="http://schemas.openxmlformats.org/officeDocument/2006/relationships/image" Target="../media/image219.png"/><Relationship Id="rId425" Type="http://schemas.openxmlformats.org/officeDocument/2006/relationships/image" Target="../media/image426.png"/><Relationship Id="rId467" Type="http://schemas.openxmlformats.org/officeDocument/2006/relationships/image" Target="../media/image468.png"/><Relationship Id="rId271" Type="http://schemas.openxmlformats.org/officeDocument/2006/relationships/image" Target="../media/image272.png"/><Relationship Id="rId24" Type="http://schemas.openxmlformats.org/officeDocument/2006/relationships/image" Target="../media/image25.png"/><Relationship Id="rId66" Type="http://schemas.openxmlformats.org/officeDocument/2006/relationships/image" Target="../media/image67.png"/><Relationship Id="rId131" Type="http://schemas.openxmlformats.org/officeDocument/2006/relationships/image" Target="../media/image132.png"/><Relationship Id="rId327" Type="http://schemas.openxmlformats.org/officeDocument/2006/relationships/image" Target="../media/image328.png"/><Relationship Id="rId369" Type="http://schemas.openxmlformats.org/officeDocument/2006/relationships/image" Target="../media/image370.png"/><Relationship Id="rId173" Type="http://schemas.openxmlformats.org/officeDocument/2006/relationships/image" Target="../media/image174.png"/><Relationship Id="rId229" Type="http://schemas.openxmlformats.org/officeDocument/2006/relationships/image" Target="../media/image230.png"/><Relationship Id="rId380" Type="http://schemas.openxmlformats.org/officeDocument/2006/relationships/image" Target="../media/image381.png"/><Relationship Id="rId436" Type="http://schemas.openxmlformats.org/officeDocument/2006/relationships/image" Target="../media/image437.png"/><Relationship Id="rId240" Type="http://schemas.openxmlformats.org/officeDocument/2006/relationships/image" Target="../media/image241.png"/><Relationship Id="rId478" Type="http://schemas.openxmlformats.org/officeDocument/2006/relationships/image" Target="../media/image479.png"/><Relationship Id="rId35" Type="http://schemas.openxmlformats.org/officeDocument/2006/relationships/image" Target="../media/image36.png"/><Relationship Id="rId77" Type="http://schemas.openxmlformats.org/officeDocument/2006/relationships/image" Target="../media/image78.png"/><Relationship Id="rId100" Type="http://schemas.openxmlformats.org/officeDocument/2006/relationships/image" Target="../media/image101.png"/><Relationship Id="rId282" Type="http://schemas.openxmlformats.org/officeDocument/2006/relationships/image" Target="../media/image283.png"/><Relationship Id="rId338" Type="http://schemas.openxmlformats.org/officeDocument/2006/relationships/image" Target="../media/image339.png"/><Relationship Id="rId503" Type="http://schemas.openxmlformats.org/officeDocument/2006/relationships/image" Target="../media/image504.png"/><Relationship Id="rId8" Type="http://schemas.openxmlformats.org/officeDocument/2006/relationships/image" Target="../media/image9.png"/><Relationship Id="rId142" Type="http://schemas.openxmlformats.org/officeDocument/2006/relationships/image" Target="../media/image143.png"/><Relationship Id="rId184" Type="http://schemas.openxmlformats.org/officeDocument/2006/relationships/image" Target="../media/image185.png"/><Relationship Id="rId391" Type="http://schemas.openxmlformats.org/officeDocument/2006/relationships/image" Target="../media/image392.png"/><Relationship Id="rId405" Type="http://schemas.openxmlformats.org/officeDocument/2006/relationships/image" Target="../media/image406.png"/><Relationship Id="rId447" Type="http://schemas.openxmlformats.org/officeDocument/2006/relationships/image" Target="../media/image448.png"/><Relationship Id="rId251" Type="http://schemas.openxmlformats.org/officeDocument/2006/relationships/image" Target="../media/image252.png"/><Relationship Id="rId489" Type="http://schemas.openxmlformats.org/officeDocument/2006/relationships/image" Target="../media/image490.png"/><Relationship Id="rId46" Type="http://schemas.openxmlformats.org/officeDocument/2006/relationships/image" Target="../media/image47.png"/><Relationship Id="rId293" Type="http://schemas.openxmlformats.org/officeDocument/2006/relationships/image" Target="../media/image294.png"/><Relationship Id="rId307" Type="http://schemas.openxmlformats.org/officeDocument/2006/relationships/image" Target="../media/image308.png"/><Relationship Id="rId349" Type="http://schemas.openxmlformats.org/officeDocument/2006/relationships/image" Target="../media/image350.png"/><Relationship Id="rId514" Type="http://schemas.openxmlformats.org/officeDocument/2006/relationships/image" Target="../media/image515.png"/><Relationship Id="rId88" Type="http://schemas.openxmlformats.org/officeDocument/2006/relationships/image" Target="../media/image89.png"/><Relationship Id="rId111" Type="http://schemas.openxmlformats.org/officeDocument/2006/relationships/image" Target="../media/image112.png"/><Relationship Id="rId153" Type="http://schemas.openxmlformats.org/officeDocument/2006/relationships/image" Target="../media/image154.png"/><Relationship Id="rId195" Type="http://schemas.openxmlformats.org/officeDocument/2006/relationships/image" Target="../media/image196.png"/><Relationship Id="rId209" Type="http://schemas.openxmlformats.org/officeDocument/2006/relationships/image" Target="../media/image210.png"/><Relationship Id="rId360" Type="http://schemas.openxmlformats.org/officeDocument/2006/relationships/image" Target="../media/image361.png"/><Relationship Id="rId416" Type="http://schemas.openxmlformats.org/officeDocument/2006/relationships/image" Target="../media/image417.png"/><Relationship Id="rId220" Type="http://schemas.openxmlformats.org/officeDocument/2006/relationships/image" Target="../media/image221.png"/><Relationship Id="rId458" Type="http://schemas.openxmlformats.org/officeDocument/2006/relationships/image" Target="../media/image459.png"/><Relationship Id="rId15" Type="http://schemas.openxmlformats.org/officeDocument/2006/relationships/image" Target="../media/image16.png"/><Relationship Id="rId57" Type="http://schemas.openxmlformats.org/officeDocument/2006/relationships/image" Target="../media/image58.png"/><Relationship Id="rId262" Type="http://schemas.openxmlformats.org/officeDocument/2006/relationships/image" Target="../media/image263.png"/><Relationship Id="rId318" Type="http://schemas.openxmlformats.org/officeDocument/2006/relationships/image" Target="../media/image319.png"/><Relationship Id="rId99" Type="http://schemas.openxmlformats.org/officeDocument/2006/relationships/image" Target="../media/image100.png"/><Relationship Id="rId122" Type="http://schemas.openxmlformats.org/officeDocument/2006/relationships/image" Target="../media/image123.png"/><Relationship Id="rId164" Type="http://schemas.openxmlformats.org/officeDocument/2006/relationships/image" Target="../media/image165.png"/><Relationship Id="rId371" Type="http://schemas.openxmlformats.org/officeDocument/2006/relationships/image" Target="../media/image372.png"/><Relationship Id="rId427" Type="http://schemas.openxmlformats.org/officeDocument/2006/relationships/image" Target="../media/image428.png"/><Relationship Id="rId469" Type="http://schemas.openxmlformats.org/officeDocument/2006/relationships/image" Target="../media/image470.png"/><Relationship Id="rId26" Type="http://schemas.openxmlformats.org/officeDocument/2006/relationships/image" Target="../media/image27.png"/><Relationship Id="rId231" Type="http://schemas.openxmlformats.org/officeDocument/2006/relationships/image" Target="../media/image232.png"/><Relationship Id="rId273" Type="http://schemas.openxmlformats.org/officeDocument/2006/relationships/image" Target="../media/image274.png"/><Relationship Id="rId329" Type="http://schemas.openxmlformats.org/officeDocument/2006/relationships/image" Target="../media/image330.png"/><Relationship Id="rId480" Type="http://schemas.openxmlformats.org/officeDocument/2006/relationships/image" Target="../media/image481.png"/><Relationship Id="rId68" Type="http://schemas.openxmlformats.org/officeDocument/2006/relationships/image" Target="../media/image69.png"/><Relationship Id="rId133" Type="http://schemas.openxmlformats.org/officeDocument/2006/relationships/image" Target="../media/image134.png"/><Relationship Id="rId175" Type="http://schemas.openxmlformats.org/officeDocument/2006/relationships/image" Target="../media/image176.png"/><Relationship Id="rId340" Type="http://schemas.openxmlformats.org/officeDocument/2006/relationships/image" Target="../media/image341.png"/><Relationship Id="rId200" Type="http://schemas.openxmlformats.org/officeDocument/2006/relationships/image" Target="../media/image201.png"/><Relationship Id="rId382" Type="http://schemas.openxmlformats.org/officeDocument/2006/relationships/image" Target="../media/image383.png"/><Relationship Id="rId438" Type="http://schemas.openxmlformats.org/officeDocument/2006/relationships/image" Target="../media/image439.png"/><Relationship Id="rId242" Type="http://schemas.openxmlformats.org/officeDocument/2006/relationships/image" Target="../media/image243.png"/><Relationship Id="rId284" Type="http://schemas.openxmlformats.org/officeDocument/2006/relationships/image" Target="../media/image285.png"/><Relationship Id="rId491" Type="http://schemas.openxmlformats.org/officeDocument/2006/relationships/image" Target="../media/image492.png"/><Relationship Id="rId505" Type="http://schemas.openxmlformats.org/officeDocument/2006/relationships/image" Target="../media/image506.png"/><Relationship Id="rId37" Type="http://schemas.openxmlformats.org/officeDocument/2006/relationships/image" Target="../media/image38.png"/><Relationship Id="rId79" Type="http://schemas.openxmlformats.org/officeDocument/2006/relationships/image" Target="../media/image80.png"/><Relationship Id="rId102" Type="http://schemas.openxmlformats.org/officeDocument/2006/relationships/image" Target="../media/image103.png"/><Relationship Id="rId144" Type="http://schemas.openxmlformats.org/officeDocument/2006/relationships/image" Target="../media/image145.png"/><Relationship Id="rId90" Type="http://schemas.openxmlformats.org/officeDocument/2006/relationships/image" Target="../media/image91.png"/><Relationship Id="rId186" Type="http://schemas.openxmlformats.org/officeDocument/2006/relationships/image" Target="../media/image187.png"/><Relationship Id="rId351" Type="http://schemas.openxmlformats.org/officeDocument/2006/relationships/image" Target="../media/image352.png"/><Relationship Id="rId393" Type="http://schemas.openxmlformats.org/officeDocument/2006/relationships/image" Target="../media/image394.png"/><Relationship Id="rId407" Type="http://schemas.openxmlformats.org/officeDocument/2006/relationships/image" Target="../media/image408.png"/><Relationship Id="rId449" Type="http://schemas.openxmlformats.org/officeDocument/2006/relationships/image" Target="../media/image450.png"/><Relationship Id="rId211" Type="http://schemas.openxmlformats.org/officeDocument/2006/relationships/image" Target="../media/image212.png"/><Relationship Id="rId253" Type="http://schemas.openxmlformats.org/officeDocument/2006/relationships/image" Target="../media/image254.png"/><Relationship Id="rId295" Type="http://schemas.openxmlformats.org/officeDocument/2006/relationships/image" Target="../media/image296.png"/><Relationship Id="rId309" Type="http://schemas.openxmlformats.org/officeDocument/2006/relationships/image" Target="../media/image310.png"/><Relationship Id="rId460" Type="http://schemas.openxmlformats.org/officeDocument/2006/relationships/image" Target="../media/image461.png"/><Relationship Id="rId516" Type="http://schemas.openxmlformats.org/officeDocument/2006/relationships/image" Target="../media/image517.png"/><Relationship Id="rId48" Type="http://schemas.openxmlformats.org/officeDocument/2006/relationships/image" Target="../media/image49.png"/><Relationship Id="rId113" Type="http://schemas.openxmlformats.org/officeDocument/2006/relationships/image" Target="../media/image114.png"/><Relationship Id="rId320" Type="http://schemas.openxmlformats.org/officeDocument/2006/relationships/image" Target="../media/image321.png"/><Relationship Id="rId155" Type="http://schemas.openxmlformats.org/officeDocument/2006/relationships/image" Target="../media/image156.png"/><Relationship Id="rId197" Type="http://schemas.openxmlformats.org/officeDocument/2006/relationships/image" Target="../media/image198.png"/><Relationship Id="rId362" Type="http://schemas.openxmlformats.org/officeDocument/2006/relationships/image" Target="../media/image363.png"/><Relationship Id="rId418" Type="http://schemas.openxmlformats.org/officeDocument/2006/relationships/image" Target="../media/image419.png"/><Relationship Id="rId222" Type="http://schemas.openxmlformats.org/officeDocument/2006/relationships/image" Target="../media/image223.png"/><Relationship Id="rId264" Type="http://schemas.openxmlformats.org/officeDocument/2006/relationships/image" Target="../media/image265.png"/><Relationship Id="rId471" Type="http://schemas.openxmlformats.org/officeDocument/2006/relationships/image" Target="../media/image472.png"/><Relationship Id="rId17" Type="http://schemas.openxmlformats.org/officeDocument/2006/relationships/image" Target="../media/image18.png"/><Relationship Id="rId59" Type="http://schemas.openxmlformats.org/officeDocument/2006/relationships/image" Target="../media/image60.png"/><Relationship Id="rId124" Type="http://schemas.openxmlformats.org/officeDocument/2006/relationships/image" Target="../media/image125.png"/><Relationship Id="rId70" Type="http://schemas.openxmlformats.org/officeDocument/2006/relationships/image" Target="../media/image71.png"/><Relationship Id="rId166" Type="http://schemas.openxmlformats.org/officeDocument/2006/relationships/image" Target="../media/image167.png"/><Relationship Id="rId331" Type="http://schemas.openxmlformats.org/officeDocument/2006/relationships/image" Target="../media/image332.png"/><Relationship Id="rId373" Type="http://schemas.openxmlformats.org/officeDocument/2006/relationships/image" Target="../media/image374.png"/><Relationship Id="rId429" Type="http://schemas.openxmlformats.org/officeDocument/2006/relationships/image" Target="../media/image430.png"/><Relationship Id="rId1" Type="http://schemas.openxmlformats.org/officeDocument/2006/relationships/slideLayout" Target="../slideLayouts/slideLayout12.xml"/><Relationship Id="rId233" Type="http://schemas.openxmlformats.org/officeDocument/2006/relationships/image" Target="../media/image234.png"/><Relationship Id="rId440" Type="http://schemas.openxmlformats.org/officeDocument/2006/relationships/image" Target="../media/image441.png"/><Relationship Id="rId28" Type="http://schemas.openxmlformats.org/officeDocument/2006/relationships/image" Target="../media/image29.png"/><Relationship Id="rId275" Type="http://schemas.openxmlformats.org/officeDocument/2006/relationships/image" Target="../media/image276.png"/><Relationship Id="rId300" Type="http://schemas.openxmlformats.org/officeDocument/2006/relationships/image" Target="../media/image301.png"/><Relationship Id="rId482" Type="http://schemas.openxmlformats.org/officeDocument/2006/relationships/image" Target="../media/image483.png"/><Relationship Id="rId81" Type="http://schemas.openxmlformats.org/officeDocument/2006/relationships/image" Target="../media/image82.png"/><Relationship Id="rId135" Type="http://schemas.openxmlformats.org/officeDocument/2006/relationships/image" Target="../media/image136.png"/><Relationship Id="rId177" Type="http://schemas.openxmlformats.org/officeDocument/2006/relationships/image" Target="../media/image178.png"/><Relationship Id="rId342" Type="http://schemas.openxmlformats.org/officeDocument/2006/relationships/image" Target="../media/image343.png"/><Relationship Id="rId384" Type="http://schemas.openxmlformats.org/officeDocument/2006/relationships/image" Target="../media/image385.png"/><Relationship Id="rId202" Type="http://schemas.openxmlformats.org/officeDocument/2006/relationships/image" Target="../media/image203.png"/><Relationship Id="rId244" Type="http://schemas.openxmlformats.org/officeDocument/2006/relationships/image" Target="../media/image245.png"/><Relationship Id="rId39" Type="http://schemas.openxmlformats.org/officeDocument/2006/relationships/image" Target="../media/image40.png"/><Relationship Id="rId286" Type="http://schemas.openxmlformats.org/officeDocument/2006/relationships/image" Target="../media/image287.png"/><Relationship Id="rId451" Type="http://schemas.openxmlformats.org/officeDocument/2006/relationships/image" Target="../media/image452.png"/><Relationship Id="rId493" Type="http://schemas.openxmlformats.org/officeDocument/2006/relationships/image" Target="../media/image494.png"/><Relationship Id="rId507" Type="http://schemas.openxmlformats.org/officeDocument/2006/relationships/image" Target="../media/image508.png"/><Relationship Id="rId50" Type="http://schemas.openxmlformats.org/officeDocument/2006/relationships/image" Target="../media/image51.png"/><Relationship Id="rId104" Type="http://schemas.openxmlformats.org/officeDocument/2006/relationships/image" Target="../media/image105.png"/><Relationship Id="rId146" Type="http://schemas.openxmlformats.org/officeDocument/2006/relationships/image" Target="../media/image147.png"/><Relationship Id="rId188" Type="http://schemas.openxmlformats.org/officeDocument/2006/relationships/image" Target="../media/image189.png"/><Relationship Id="rId311" Type="http://schemas.openxmlformats.org/officeDocument/2006/relationships/image" Target="../media/image312.png"/><Relationship Id="rId353" Type="http://schemas.openxmlformats.org/officeDocument/2006/relationships/image" Target="../media/image354.png"/><Relationship Id="rId395" Type="http://schemas.openxmlformats.org/officeDocument/2006/relationships/image" Target="../media/image396.png"/><Relationship Id="rId409" Type="http://schemas.openxmlformats.org/officeDocument/2006/relationships/image" Target="../media/image410.png"/><Relationship Id="rId92" Type="http://schemas.openxmlformats.org/officeDocument/2006/relationships/image" Target="../media/image93.png"/><Relationship Id="rId213" Type="http://schemas.openxmlformats.org/officeDocument/2006/relationships/image" Target="../media/image214.png"/><Relationship Id="rId420" Type="http://schemas.openxmlformats.org/officeDocument/2006/relationships/image" Target="../media/image421.png"/><Relationship Id="rId255" Type="http://schemas.openxmlformats.org/officeDocument/2006/relationships/image" Target="../media/image256.png"/><Relationship Id="rId297" Type="http://schemas.openxmlformats.org/officeDocument/2006/relationships/image" Target="../media/image298.png"/><Relationship Id="rId462" Type="http://schemas.openxmlformats.org/officeDocument/2006/relationships/image" Target="../media/image463.png"/><Relationship Id="rId115" Type="http://schemas.openxmlformats.org/officeDocument/2006/relationships/image" Target="../media/image116.png"/><Relationship Id="rId157" Type="http://schemas.openxmlformats.org/officeDocument/2006/relationships/image" Target="../media/image158.png"/><Relationship Id="rId322" Type="http://schemas.openxmlformats.org/officeDocument/2006/relationships/image" Target="../media/image323.png"/><Relationship Id="rId364" Type="http://schemas.openxmlformats.org/officeDocument/2006/relationships/image" Target="../media/image365.png"/><Relationship Id="rId61" Type="http://schemas.openxmlformats.org/officeDocument/2006/relationships/image" Target="../media/image62.png"/><Relationship Id="rId199" Type="http://schemas.openxmlformats.org/officeDocument/2006/relationships/image" Target="../media/image200.png"/><Relationship Id="rId19" Type="http://schemas.openxmlformats.org/officeDocument/2006/relationships/image" Target="../media/image20.png"/><Relationship Id="rId224" Type="http://schemas.openxmlformats.org/officeDocument/2006/relationships/image" Target="../media/image225.png"/><Relationship Id="rId266" Type="http://schemas.openxmlformats.org/officeDocument/2006/relationships/image" Target="../media/image267.png"/><Relationship Id="rId431" Type="http://schemas.openxmlformats.org/officeDocument/2006/relationships/image" Target="../media/image432.png"/><Relationship Id="rId473" Type="http://schemas.openxmlformats.org/officeDocument/2006/relationships/image" Target="../media/image474.png"/><Relationship Id="rId30" Type="http://schemas.openxmlformats.org/officeDocument/2006/relationships/image" Target="../media/image31.png"/><Relationship Id="rId126" Type="http://schemas.openxmlformats.org/officeDocument/2006/relationships/image" Target="../media/image127.png"/><Relationship Id="rId168" Type="http://schemas.openxmlformats.org/officeDocument/2006/relationships/image" Target="../media/image169.png"/><Relationship Id="rId333" Type="http://schemas.openxmlformats.org/officeDocument/2006/relationships/image" Target="../media/image334.png"/><Relationship Id="rId72" Type="http://schemas.openxmlformats.org/officeDocument/2006/relationships/image" Target="../media/image73.png"/><Relationship Id="rId375" Type="http://schemas.openxmlformats.org/officeDocument/2006/relationships/image" Target="../media/image376.png"/><Relationship Id="rId3" Type="http://schemas.openxmlformats.org/officeDocument/2006/relationships/image" Target="../media/image4.png"/><Relationship Id="rId235" Type="http://schemas.openxmlformats.org/officeDocument/2006/relationships/image" Target="../media/image236.png"/><Relationship Id="rId277" Type="http://schemas.openxmlformats.org/officeDocument/2006/relationships/image" Target="../media/image278.png"/><Relationship Id="rId400" Type="http://schemas.openxmlformats.org/officeDocument/2006/relationships/image" Target="../media/image401.png"/><Relationship Id="rId442" Type="http://schemas.openxmlformats.org/officeDocument/2006/relationships/image" Target="../media/image443.png"/><Relationship Id="rId484" Type="http://schemas.openxmlformats.org/officeDocument/2006/relationships/image" Target="../media/image485.png"/><Relationship Id="rId137" Type="http://schemas.openxmlformats.org/officeDocument/2006/relationships/image" Target="../media/image138.png"/><Relationship Id="rId302" Type="http://schemas.openxmlformats.org/officeDocument/2006/relationships/image" Target="../media/image303.png"/><Relationship Id="rId344" Type="http://schemas.openxmlformats.org/officeDocument/2006/relationships/image" Target="../media/image345.png"/><Relationship Id="rId41" Type="http://schemas.openxmlformats.org/officeDocument/2006/relationships/image" Target="../media/image42.png"/><Relationship Id="rId83" Type="http://schemas.openxmlformats.org/officeDocument/2006/relationships/image" Target="../media/image84.png"/><Relationship Id="rId179" Type="http://schemas.openxmlformats.org/officeDocument/2006/relationships/image" Target="../media/image180.png"/><Relationship Id="rId386" Type="http://schemas.openxmlformats.org/officeDocument/2006/relationships/image" Target="../media/image387.png"/><Relationship Id="rId190" Type="http://schemas.openxmlformats.org/officeDocument/2006/relationships/image" Target="../media/image191.png"/><Relationship Id="rId204" Type="http://schemas.openxmlformats.org/officeDocument/2006/relationships/image" Target="../media/image205.png"/><Relationship Id="rId246" Type="http://schemas.openxmlformats.org/officeDocument/2006/relationships/image" Target="../media/image247.png"/><Relationship Id="rId288" Type="http://schemas.openxmlformats.org/officeDocument/2006/relationships/image" Target="../media/image289.png"/><Relationship Id="rId411" Type="http://schemas.openxmlformats.org/officeDocument/2006/relationships/image" Target="../media/image412.png"/><Relationship Id="rId453" Type="http://schemas.openxmlformats.org/officeDocument/2006/relationships/image" Target="../media/image454.png"/><Relationship Id="rId509" Type="http://schemas.openxmlformats.org/officeDocument/2006/relationships/image" Target="../media/image510.png"/><Relationship Id="rId106" Type="http://schemas.openxmlformats.org/officeDocument/2006/relationships/image" Target="../media/image107.png"/><Relationship Id="rId313" Type="http://schemas.openxmlformats.org/officeDocument/2006/relationships/image" Target="../media/image314.png"/><Relationship Id="rId495" Type="http://schemas.openxmlformats.org/officeDocument/2006/relationships/image" Target="../media/image496.png"/><Relationship Id="rId10" Type="http://schemas.openxmlformats.org/officeDocument/2006/relationships/image" Target="../media/image11.png"/><Relationship Id="rId52" Type="http://schemas.openxmlformats.org/officeDocument/2006/relationships/image" Target="../media/image53.png"/><Relationship Id="rId94" Type="http://schemas.openxmlformats.org/officeDocument/2006/relationships/image" Target="../media/image95.png"/><Relationship Id="rId148" Type="http://schemas.openxmlformats.org/officeDocument/2006/relationships/image" Target="../media/image149.png"/><Relationship Id="rId355" Type="http://schemas.openxmlformats.org/officeDocument/2006/relationships/image" Target="../media/image356.png"/><Relationship Id="rId397" Type="http://schemas.openxmlformats.org/officeDocument/2006/relationships/image" Target="../media/image398.png"/><Relationship Id="rId215" Type="http://schemas.openxmlformats.org/officeDocument/2006/relationships/image" Target="../media/image216.png"/><Relationship Id="rId257" Type="http://schemas.openxmlformats.org/officeDocument/2006/relationships/image" Target="../media/image258.png"/><Relationship Id="rId422" Type="http://schemas.openxmlformats.org/officeDocument/2006/relationships/image" Target="../media/image423.png"/><Relationship Id="rId464" Type="http://schemas.openxmlformats.org/officeDocument/2006/relationships/image" Target="../media/image465.png"/><Relationship Id="rId299" Type="http://schemas.openxmlformats.org/officeDocument/2006/relationships/image" Target="../media/image300.png"/><Relationship Id="rId63" Type="http://schemas.openxmlformats.org/officeDocument/2006/relationships/image" Target="../media/image64.png"/><Relationship Id="rId159" Type="http://schemas.openxmlformats.org/officeDocument/2006/relationships/image" Target="../media/image160.png"/><Relationship Id="rId366" Type="http://schemas.openxmlformats.org/officeDocument/2006/relationships/image" Target="../media/image3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5.png"/><Relationship Id="rId3" Type="http://schemas.openxmlformats.org/officeDocument/2006/relationships/image" Target="../media/image520.png"/><Relationship Id="rId7" Type="http://schemas.openxmlformats.org/officeDocument/2006/relationships/image" Target="../media/image524.png"/><Relationship Id="rId12" Type="http://schemas.openxmlformats.org/officeDocument/2006/relationships/image" Target="../media/image518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3.png"/><Relationship Id="rId11" Type="http://schemas.openxmlformats.org/officeDocument/2006/relationships/image" Target="../media/image528.png"/><Relationship Id="rId5" Type="http://schemas.openxmlformats.org/officeDocument/2006/relationships/image" Target="../media/image522.png"/><Relationship Id="rId10" Type="http://schemas.openxmlformats.org/officeDocument/2006/relationships/image" Target="../media/image527.png"/><Relationship Id="rId4" Type="http://schemas.openxmlformats.org/officeDocument/2006/relationships/image" Target="../media/image521.png"/><Relationship Id="rId9" Type="http://schemas.openxmlformats.org/officeDocument/2006/relationships/image" Target="../media/image5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5.png"/><Relationship Id="rId21" Type="http://schemas.openxmlformats.org/officeDocument/2006/relationships/image" Target="../media/image549.png"/><Relationship Id="rId42" Type="http://schemas.openxmlformats.org/officeDocument/2006/relationships/image" Target="../media/image570.png"/><Relationship Id="rId63" Type="http://schemas.openxmlformats.org/officeDocument/2006/relationships/image" Target="../media/image591.png"/><Relationship Id="rId84" Type="http://schemas.openxmlformats.org/officeDocument/2006/relationships/image" Target="../media/image612.png"/><Relationship Id="rId138" Type="http://schemas.openxmlformats.org/officeDocument/2006/relationships/image" Target="../media/image666.png"/><Relationship Id="rId159" Type="http://schemas.openxmlformats.org/officeDocument/2006/relationships/image" Target="../media/image687.png"/><Relationship Id="rId170" Type="http://schemas.openxmlformats.org/officeDocument/2006/relationships/image" Target="../media/image698.png"/><Relationship Id="rId191" Type="http://schemas.openxmlformats.org/officeDocument/2006/relationships/image" Target="../media/image719.png"/><Relationship Id="rId205" Type="http://schemas.openxmlformats.org/officeDocument/2006/relationships/image" Target="../media/image733.png"/><Relationship Id="rId226" Type="http://schemas.openxmlformats.org/officeDocument/2006/relationships/image" Target="../media/image754.png"/><Relationship Id="rId247" Type="http://schemas.openxmlformats.org/officeDocument/2006/relationships/image" Target="../media/image775.png"/><Relationship Id="rId107" Type="http://schemas.openxmlformats.org/officeDocument/2006/relationships/image" Target="../media/image635.png"/><Relationship Id="rId11" Type="http://schemas.openxmlformats.org/officeDocument/2006/relationships/image" Target="../media/image539.png"/><Relationship Id="rId32" Type="http://schemas.openxmlformats.org/officeDocument/2006/relationships/image" Target="../media/image560.png"/><Relationship Id="rId53" Type="http://schemas.openxmlformats.org/officeDocument/2006/relationships/image" Target="../media/image581.png"/><Relationship Id="rId74" Type="http://schemas.openxmlformats.org/officeDocument/2006/relationships/image" Target="../media/image602.png"/><Relationship Id="rId128" Type="http://schemas.openxmlformats.org/officeDocument/2006/relationships/image" Target="../media/image656.png"/><Relationship Id="rId149" Type="http://schemas.openxmlformats.org/officeDocument/2006/relationships/image" Target="../media/image677.png"/><Relationship Id="rId5" Type="http://schemas.openxmlformats.org/officeDocument/2006/relationships/image" Target="../media/image533.png"/><Relationship Id="rId95" Type="http://schemas.openxmlformats.org/officeDocument/2006/relationships/image" Target="../media/image623.png"/><Relationship Id="rId160" Type="http://schemas.openxmlformats.org/officeDocument/2006/relationships/image" Target="../media/image688.png"/><Relationship Id="rId181" Type="http://schemas.openxmlformats.org/officeDocument/2006/relationships/image" Target="../media/image709.png"/><Relationship Id="rId216" Type="http://schemas.openxmlformats.org/officeDocument/2006/relationships/image" Target="../media/image744.png"/><Relationship Id="rId237" Type="http://schemas.openxmlformats.org/officeDocument/2006/relationships/image" Target="../media/image765.png"/><Relationship Id="rId22" Type="http://schemas.openxmlformats.org/officeDocument/2006/relationships/image" Target="../media/image550.png"/><Relationship Id="rId43" Type="http://schemas.openxmlformats.org/officeDocument/2006/relationships/image" Target="../media/image571.png"/><Relationship Id="rId64" Type="http://schemas.openxmlformats.org/officeDocument/2006/relationships/image" Target="../media/image592.png"/><Relationship Id="rId118" Type="http://schemas.openxmlformats.org/officeDocument/2006/relationships/image" Target="../media/image646.png"/><Relationship Id="rId139" Type="http://schemas.openxmlformats.org/officeDocument/2006/relationships/image" Target="../media/image667.png"/><Relationship Id="rId85" Type="http://schemas.openxmlformats.org/officeDocument/2006/relationships/image" Target="../media/image613.png"/><Relationship Id="rId150" Type="http://schemas.openxmlformats.org/officeDocument/2006/relationships/image" Target="../media/image678.png"/><Relationship Id="rId171" Type="http://schemas.openxmlformats.org/officeDocument/2006/relationships/image" Target="../media/image699.png"/><Relationship Id="rId192" Type="http://schemas.openxmlformats.org/officeDocument/2006/relationships/image" Target="../media/image720.png"/><Relationship Id="rId206" Type="http://schemas.openxmlformats.org/officeDocument/2006/relationships/image" Target="../media/image734.png"/><Relationship Id="rId227" Type="http://schemas.openxmlformats.org/officeDocument/2006/relationships/image" Target="../media/image755.png"/><Relationship Id="rId248" Type="http://schemas.openxmlformats.org/officeDocument/2006/relationships/image" Target="../media/image518.png"/><Relationship Id="rId12" Type="http://schemas.openxmlformats.org/officeDocument/2006/relationships/image" Target="../media/image540.png"/><Relationship Id="rId33" Type="http://schemas.openxmlformats.org/officeDocument/2006/relationships/image" Target="../media/image561.png"/><Relationship Id="rId108" Type="http://schemas.openxmlformats.org/officeDocument/2006/relationships/image" Target="../media/image636.png"/><Relationship Id="rId129" Type="http://schemas.openxmlformats.org/officeDocument/2006/relationships/image" Target="../media/image657.png"/><Relationship Id="rId54" Type="http://schemas.openxmlformats.org/officeDocument/2006/relationships/image" Target="../media/image582.png"/><Relationship Id="rId75" Type="http://schemas.openxmlformats.org/officeDocument/2006/relationships/image" Target="../media/image603.png"/><Relationship Id="rId96" Type="http://schemas.openxmlformats.org/officeDocument/2006/relationships/image" Target="../media/image624.png"/><Relationship Id="rId140" Type="http://schemas.openxmlformats.org/officeDocument/2006/relationships/image" Target="../media/image668.png"/><Relationship Id="rId161" Type="http://schemas.openxmlformats.org/officeDocument/2006/relationships/image" Target="../media/image689.png"/><Relationship Id="rId182" Type="http://schemas.openxmlformats.org/officeDocument/2006/relationships/image" Target="../media/image710.png"/><Relationship Id="rId217" Type="http://schemas.openxmlformats.org/officeDocument/2006/relationships/image" Target="../media/image745.png"/><Relationship Id="rId6" Type="http://schemas.openxmlformats.org/officeDocument/2006/relationships/image" Target="../media/image534.png"/><Relationship Id="rId238" Type="http://schemas.openxmlformats.org/officeDocument/2006/relationships/image" Target="../media/image766.png"/><Relationship Id="rId23" Type="http://schemas.openxmlformats.org/officeDocument/2006/relationships/image" Target="../media/image551.png"/><Relationship Id="rId119" Type="http://schemas.openxmlformats.org/officeDocument/2006/relationships/image" Target="../media/image647.png"/><Relationship Id="rId44" Type="http://schemas.openxmlformats.org/officeDocument/2006/relationships/image" Target="../media/image572.png"/><Relationship Id="rId65" Type="http://schemas.openxmlformats.org/officeDocument/2006/relationships/image" Target="../media/image593.png"/><Relationship Id="rId86" Type="http://schemas.openxmlformats.org/officeDocument/2006/relationships/image" Target="../media/image614.png"/><Relationship Id="rId130" Type="http://schemas.openxmlformats.org/officeDocument/2006/relationships/image" Target="../media/image658.png"/><Relationship Id="rId151" Type="http://schemas.openxmlformats.org/officeDocument/2006/relationships/image" Target="../media/image679.png"/><Relationship Id="rId172" Type="http://schemas.openxmlformats.org/officeDocument/2006/relationships/image" Target="../media/image700.png"/><Relationship Id="rId193" Type="http://schemas.openxmlformats.org/officeDocument/2006/relationships/image" Target="../media/image721.png"/><Relationship Id="rId207" Type="http://schemas.openxmlformats.org/officeDocument/2006/relationships/image" Target="../media/image735.png"/><Relationship Id="rId228" Type="http://schemas.openxmlformats.org/officeDocument/2006/relationships/image" Target="../media/image756.png"/><Relationship Id="rId249" Type="http://schemas.openxmlformats.org/officeDocument/2006/relationships/image" Target="../media/image776.png"/><Relationship Id="rId13" Type="http://schemas.openxmlformats.org/officeDocument/2006/relationships/image" Target="../media/image541.png"/><Relationship Id="rId109" Type="http://schemas.openxmlformats.org/officeDocument/2006/relationships/image" Target="../media/image637.png"/><Relationship Id="rId34" Type="http://schemas.openxmlformats.org/officeDocument/2006/relationships/image" Target="../media/image562.png"/><Relationship Id="rId55" Type="http://schemas.openxmlformats.org/officeDocument/2006/relationships/image" Target="../media/image583.png"/><Relationship Id="rId76" Type="http://schemas.openxmlformats.org/officeDocument/2006/relationships/image" Target="../media/image604.png"/><Relationship Id="rId97" Type="http://schemas.openxmlformats.org/officeDocument/2006/relationships/image" Target="../media/image625.png"/><Relationship Id="rId120" Type="http://schemas.openxmlformats.org/officeDocument/2006/relationships/image" Target="../media/image648.png"/><Relationship Id="rId141" Type="http://schemas.openxmlformats.org/officeDocument/2006/relationships/image" Target="../media/image669.png"/><Relationship Id="rId7" Type="http://schemas.openxmlformats.org/officeDocument/2006/relationships/image" Target="../media/image535.png"/><Relationship Id="rId162" Type="http://schemas.openxmlformats.org/officeDocument/2006/relationships/image" Target="../media/image690.png"/><Relationship Id="rId183" Type="http://schemas.openxmlformats.org/officeDocument/2006/relationships/image" Target="../media/image711.png"/><Relationship Id="rId218" Type="http://schemas.openxmlformats.org/officeDocument/2006/relationships/image" Target="../media/image746.png"/><Relationship Id="rId239" Type="http://schemas.openxmlformats.org/officeDocument/2006/relationships/image" Target="../media/image767.png"/><Relationship Id="rId24" Type="http://schemas.openxmlformats.org/officeDocument/2006/relationships/image" Target="../media/image552.png"/><Relationship Id="rId45" Type="http://schemas.openxmlformats.org/officeDocument/2006/relationships/image" Target="../media/image573.png"/><Relationship Id="rId66" Type="http://schemas.openxmlformats.org/officeDocument/2006/relationships/image" Target="../media/image594.png"/><Relationship Id="rId87" Type="http://schemas.openxmlformats.org/officeDocument/2006/relationships/image" Target="../media/image615.png"/><Relationship Id="rId110" Type="http://schemas.openxmlformats.org/officeDocument/2006/relationships/image" Target="../media/image638.png"/><Relationship Id="rId131" Type="http://schemas.openxmlformats.org/officeDocument/2006/relationships/image" Target="../media/image659.png"/><Relationship Id="rId152" Type="http://schemas.openxmlformats.org/officeDocument/2006/relationships/image" Target="../media/image680.png"/><Relationship Id="rId173" Type="http://schemas.openxmlformats.org/officeDocument/2006/relationships/image" Target="../media/image701.png"/><Relationship Id="rId194" Type="http://schemas.openxmlformats.org/officeDocument/2006/relationships/image" Target="../media/image722.png"/><Relationship Id="rId208" Type="http://schemas.openxmlformats.org/officeDocument/2006/relationships/image" Target="../media/image736.png"/><Relationship Id="rId229" Type="http://schemas.openxmlformats.org/officeDocument/2006/relationships/image" Target="../media/image757.png"/><Relationship Id="rId240" Type="http://schemas.openxmlformats.org/officeDocument/2006/relationships/image" Target="../media/image768.png"/><Relationship Id="rId14" Type="http://schemas.openxmlformats.org/officeDocument/2006/relationships/image" Target="../media/image542.png"/><Relationship Id="rId35" Type="http://schemas.openxmlformats.org/officeDocument/2006/relationships/image" Target="../media/image563.png"/><Relationship Id="rId56" Type="http://schemas.openxmlformats.org/officeDocument/2006/relationships/image" Target="../media/image584.png"/><Relationship Id="rId77" Type="http://schemas.openxmlformats.org/officeDocument/2006/relationships/image" Target="../media/image605.png"/><Relationship Id="rId100" Type="http://schemas.openxmlformats.org/officeDocument/2006/relationships/image" Target="../media/image628.png"/><Relationship Id="rId8" Type="http://schemas.openxmlformats.org/officeDocument/2006/relationships/image" Target="../media/image536.png"/><Relationship Id="rId98" Type="http://schemas.openxmlformats.org/officeDocument/2006/relationships/image" Target="../media/image626.png"/><Relationship Id="rId121" Type="http://schemas.openxmlformats.org/officeDocument/2006/relationships/image" Target="../media/image649.png"/><Relationship Id="rId142" Type="http://schemas.openxmlformats.org/officeDocument/2006/relationships/image" Target="../media/image670.png"/><Relationship Id="rId163" Type="http://schemas.openxmlformats.org/officeDocument/2006/relationships/image" Target="../media/image691.png"/><Relationship Id="rId184" Type="http://schemas.openxmlformats.org/officeDocument/2006/relationships/image" Target="../media/image712.png"/><Relationship Id="rId219" Type="http://schemas.openxmlformats.org/officeDocument/2006/relationships/image" Target="../media/image747.png"/><Relationship Id="rId230" Type="http://schemas.openxmlformats.org/officeDocument/2006/relationships/image" Target="../media/image758.png"/><Relationship Id="rId25" Type="http://schemas.openxmlformats.org/officeDocument/2006/relationships/image" Target="../media/image553.png"/><Relationship Id="rId46" Type="http://schemas.openxmlformats.org/officeDocument/2006/relationships/image" Target="../media/image574.png"/><Relationship Id="rId67" Type="http://schemas.openxmlformats.org/officeDocument/2006/relationships/image" Target="../media/image595.png"/><Relationship Id="rId88" Type="http://schemas.openxmlformats.org/officeDocument/2006/relationships/image" Target="../media/image616.png"/><Relationship Id="rId111" Type="http://schemas.openxmlformats.org/officeDocument/2006/relationships/image" Target="../media/image639.png"/><Relationship Id="rId132" Type="http://schemas.openxmlformats.org/officeDocument/2006/relationships/image" Target="../media/image660.png"/><Relationship Id="rId153" Type="http://schemas.openxmlformats.org/officeDocument/2006/relationships/image" Target="../media/image681.png"/><Relationship Id="rId174" Type="http://schemas.openxmlformats.org/officeDocument/2006/relationships/image" Target="../media/image702.png"/><Relationship Id="rId195" Type="http://schemas.openxmlformats.org/officeDocument/2006/relationships/image" Target="../media/image723.png"/><Relationship Id="rId209" Type="http://schemas.openxmlformats.org/officeDocument/2006/relationships/image" Target="../media/image737.png"/><Relationship Id="rId220" Type="http://schemas.openxmlformats.org/officeDocument/2006/relationships/image" Target="../media/image748.png"/><Relationship Id="rId241" Type="http://schemas.openxmlformats.org/officeDocument/2006/relationships/image" Target="../media/image769.png"/><Relationship Id="rId15" Type="http://schemas.openxmlformats.org/officeDocument/2006/relationships/image" Target="../media/image543.png"/><Relationship Id="rId36" Type="http://schemas.openxmlformats.org/officeDocument/2006/relationships/image" Target="../media/image564.png"/><Relationship Id="rId57" Type="http://schemas.openxmlformats.org/officeDocument/2006/relationships/image" Target="../media/image585.png"/><Relationship Id="rId78" Type="http://schemas.openxmlformats.org/officeDocument/2006/relationships/image" Target="../media/image606.png"/><Relationship Id="rId99" Type="http://schemas.openxmlformats.org/officeDocument/2006/relationships/image" Target="../media/image627.png"/><Relationship Id="rId101" Type="http://schemas.openxmlformats.org/officeDocument/2006/relationships/image" Target="../media/image629.png"/><Relationship Id="rId122" Type="http://schemas.openxmlformats.org/officeDocument/2006/relationships/image" Target="../media/image650.png"/><Relationship Id="rId143" Type="http://schemas.openxmlformats.org/officeDocument/2006/relationships/image" Target="../media/image671.png"/><Relationship Id="rId164" Type="http://schemas.openxmlformats.org/officeDocument/2006/relationships/image" Target="../media/image692.png"/><Relationship Id="rId185" Type="http://schemas.openxmlformats.org/officeDocument/2006/relationships/image" Target="../media/image713.png"/><Relationship Id="rId4" Type="http://schemas.openxmlformats.org/officeDocument/2006/relationships/image" Target="../media/image532.png"/><Relationship Id="rId9" Type="http://schemas.openxmlformats.org/officeDocument/2006/relationships/image" Target="../media/image537.png"/><Relationship Id="rId180" Type="http://schemas.openxmlformats.org/officeDocument/2006/relationships/image" Target="../media/image708.png"/><Relationship Id="rId210" Type="http://schemas.openxmlformats.org/officeDocument/2006/relationships/image" Target="../media/image738.png"/><Relationship Id="rId215" Type="http://schemas.openxmlformats.org/officeDocument/2006/relationships/image" Target="../media/image743.png"/><Relationship Id="rId236" Type="http://schemas.openxmlformats.org/officeDocument/2006/relationships/image" Target="../media/image764.png"/><Relationship Id="rId26" Type="http://schemas.openxmlformats.org/officeDocument/2006/relationships/image" Target="../media/image554.png"/><Relationship Id="rId231" Type="http://schemas.openxmlformats.org/officeDocument/2006/relationships/image" Target="../media/image759.png"/><Relationship Id="rId47" Type="http://schemas.openxmlformats.org/officeDocument/2006/relationships/image" Target="../media/image575.png"/><Relationship Id="rId68" Type="http://schemas.openxmlformats.org/officeDocument/2006/relationships/image" Target="../media/image596.png"/><Relationship Id="rId89" Type="http://schemas.openxmlformats.org/officeDocument/2006/relationships/image" Target="../media/image617.png"/><Relationship Id="rId112" Type="http://schemas.openxmlformats.org/officeDocument/2006/relationships/image" Target="../media/image640.png"/><Relationship Id="rId133" Type="http://schemas.openxmlformats.org/officeDocument/2006/relationships/image" Target="../media/image661.png"/><Relationship Id="rId154" Type="http://schemas.openxmlformats.org/officeDocument/2006/relationships/image" Target="../media/image682.png"/><Relationship Id="rId175" Type="http://schemas.openxmlformats.org/officeDocument/2006/relationships/image" Target="../media/image703.png"/><Relationship Id="rId196" Type="http://schemas.openxmlformats.org/officeDocument/2006/relationships/image" Target="../media/image724.png"/><Relationship Id="rId200" Type="http://schemas.openxmlformats.org/officeDocument/2006/relationships/image" Target="../media/image728.png"/><Relationship Id="rId16" Type="http://schemas.openxmlformats.org/officeDocument/2006/relationships/image" Target="../media/image544.png"/><Relationship Id="rId221" Type="http://schemas.openxmlformats.org/officeDocument/2006/relationships/image" Target="../media/image749.png"/><Relationship Id="rId242" Type="http://schemas.openxmlformats.org/officeDocument/2006/relationships/image" Target="../media/image770.png"/><Relationship Id="rId37" Type="http://schemas.openxmlformats.org/officeDocument/2006/relationships/image" Target="../media/image565.png"/><Relationship Id="rId58" Type="http://schemas.openxmlformats.org/officeDocument/2006/relationships/image" Target="../media/image586.png"/><Relationship Id="rId79" Type="http://schemas.openxmlformats.org/officeDocument/2006/relationships/image" Target="../media/image607.png"/><Relationship Id="rId102" Type="http://schemas.openxmlformats.org/officeDocument/2006/relationships/image" Target="../media/image630.png"/><Relationship Id="rId123" Type="http://schemas.openxmlformats.org/officeDocument/2006/relationships/image" Target="../media/image651.png"/><Relationship Id="rId144" Type="http://schemas.openxmlformats.org/officeDocument/2006/relationships/image" Target="../media/image672.png"/><Relationship Id="rId90" Type="http://schemas.openxmlformats.org/officeDocument/2006/relationships/image" Target="../media/image618.png"/><Relationship Id="rId165" Type="http://schemas.openxmlformats.org/officeDocument/2006/relationships/image" Target="../media/image693.png"/><Relationship Id="rId186" Type="http://schemas.openxmlformats.org/officeDocument/2006/relationships/image" Target="../media/image714.png"/><Relationship Id="rId211" Type="http://schemas.openxmlformats.org/officeDocument/2006/relationships/image" Target="../media/image739.png"/><Relationship Id="rId232" Type="http://schemas.openxmlformats.org/officeDocument/2006/relationships/image" Target="../media/image760.png"/><Relationship Id="rId27" Type="http://schemas.openxmlformats.org/officeDocument/2006/relationships/image" Target="../media/image555.png"/><Relationship Id="rId48" Type="http://schemas.openxmlformats.org/officeDocument/2006/relationships/image" Target="../media/image576.png"/><Relationship Id="rId69" Type="http://schemas.openxmlformats.org/officeDocument/2006/relationships/image" Target="../media/image597.png"/><Relationship Id="rId113" Type="http://schemas.openxmlformats.org/officeDocument/2006/relationships/image" Target="../media/image641.png"/><Relationship Id="rId134" Type="http://schemas.openxmlformats.org/officeDocument/2006/relationships/image" Target="../media/image662.png"/><Relationship Id="rId80" Type="http://schemas.openxmlformats.org/officeDocument/2006/relationships/image" Target="../media/image608.png"/><Relationship Id="rId155" Type="http://schemas.openxmlformats.org/officeDocument/2006/relationships/image" Target="../media/image683.png"/><Relationship Id="rId176" Type="http://schemas.openxmlformats.org/officeDocument/2006/relationships/image" Target="../media/image704.png"/><Relationship Id="rId197" Type="http://schemas.openxmlformats.org/officeDocument/2006/relationships/image" Target="../media/image725.png"/><Relationship Id="rId201" Type="http://schemas.openxmlformats.org/officeDocument/2006/relationships/image" Target="../media/image729.png"/><Relationship Id="rId222" Type="http://schemas.openxmlformats.org/officeDocument/2006/relationships/image" Target="../media/image750.png"/><Relationship Id="rId243" Type="http://schemas.openxmlformats.org/officeDocument/2006/relationships/image" Target="../media/image771.png"/><Relationship Id="rId17" Type="http://schemas.openxmlformats.org/officeDocument/2006/relationships/image" Target="../media/image545.png"/><Relationship Id="rId38" Type="http://schemas.openxmlformats.org/officeDocument/2006/relationships/image" Target="../media/image566.png"/><Relationship Id="rId59" Type="http://schemas.openxmlformats.org/officeDocument/2006/relationships/image" Target="../media/image587.png"/><Relationship Id="rId103" Type="http://schemas.openxmlformats.org/officeDocument/2006/relationships/image" Target="../media/image631.png"/><Relationship Id="rId124" Type="http://schemas.openxmlformats.org/officeDocument/2006/relationships/image" Target="../media/image652.png"/><Relationship Id="rId70" Type="http://schemas.openxmlformats.org/officeDocument/2006/relationships/image" Target="../media/image598.png"/><Relationship Id="rId91" Type="http://schemas.openxmlformats.org/officeDocument/2006/relationships/image" Target="../media/image619.png"/><Relationship Id="rId145" Type="http://schemas.openxmlformats.org/officeDocument/2006/relationships/image" Target="../media/image673.png"/><Relationship Id="rId166" Type="http://schemas.openxmlformats.org/officeDocument/2006/relationships/image" Target="../media/image694.png"/><Relationship Id="rId187" Type="http://schemas.openxmlformats.org/officeDocument/2006/relationships/image" Target="../media/image715.png"/><Relationship Id="rId1" Type="http://schemas.openxmlformats.org/officeDocument/2006/relationships/slideLayout" Target="../slideLayouts/slideLayout12.xml"/><Relationship Id="rId212" Type="http://schemas.openxmlformats.org/officeDocument/2006/relationships/image" Target="../media/image740.png"/><Relationship Id="rId233" Type="http://schemas.openxmlformats.org/officeDocument/2006/relationships/image" Target="../media/image761.png"/><Relationship Id="rId28" Type="http://schemas.openxmlformats.org/officeDocument/2006/relationships/image" Target="../media/image556.png"/><Relationship Id="rId49" Type="http://schemas.openxmlformats.org/officeDocument/2006/relationships/image" Target="../media/image577.png"/><Relationship Id="rId114" Type="http://schemas.openxmlformats.org/officeDocument/2006/relationships/image" Target="../media/image642.png"/><Relationship Id="rId60" Type="http://schemas.openxmlformats.org/officeDocument/2006/relationships/image" Target="../media/image588.png"/><Relationship Id="rId81" Type="http://schemas.openxmlformats.org/officeDocument/2006/relationships/image" Target="../media/image609.png"/><Relationship Id="rId135" Type="http://schemas.openxmlformats.org/officeDocument/2006/relationships/image" Target="../media/image663.png"/><Relationship Id="rId156" Type="http://schemas.openxmlformats.org/officeDocument/2006/relationships/image" Target="../media/image684.png"/><Relationship Id="rId177" Type="http://schemas.openxmlformats.org/officeDocument/2006/relationships/image" Target="../media/image705.png"/><Relationship Id="rId198" Type="http://schemas.openxmlformats.org/officeDocument/2006/relationships/image" Target="../media/image726.png"/><Relationship Id="rId202" Type="http://schemas.openxmlformats.org/officeDocument/2006/relationships/image" Target="../media/image730.png"/><Relationship Id="rId223" Type="http://schemas.openxmlformats.org/officeDocument/2006/relationships/image" Target="../media/image751.png"/><Relationship Id="rId244" Type="http://schemas.openxmlformats.org/officeDocument/2006/relationships/image" Target="../media/image772.png"/><Relationship Id="rId18" Type="http://schemas.openxmlformats.org/officeDocument/2006/relationships/image" Target="../media/image546.png"/><Relationship Id="rId39" Type="http://schemas.openxmlformats.org/officeDocument/2006/relationships/image" Target="../media/image567.png"/><Relationship Id="rId50" Type="http://schemas.openxmlformats.org/officeDocument/2006/relationships/image" Target="../media/image578.png"/><Relationship Id="rId104" Type="http://schemas.openxmlformats.org/officeDocument/2006/relationships/image" Target="../media/image632.png"/><Relationship Id="rId125" Type="http://schemas.openxmlformats.org/officeDocument/2006/relationships/image" Target="../media/image653.png"/><Relationship Id="rId146" Type="http://schemas.openxmlformats.org/officeDocument/2006/relationships/image" Target="../media/image674.png"/><Relationship Id="rId167" Type="http://schemas.openxmlformats.org/officeDocument/2006/relationships/image" Target="../media/image695.png"/><Relationship Id="rId188" Type="http://schemas.openxmlformats.org/officeDocument/2006/relationships/image" Target="../media/image716.png"/><Relationship Id="rId71" Type="http://schemas.openxmlformats.org/officeDocument/2006/relationships/image" Target="../media/image599.png"/><Relationship Id="rId92" Type="http://schemas.openxmlformats.org/officeDocument/2006/relationships/image" Target="../media/image620.png"/><Relationship Id="rId213" Type="http://schemas.openxmlformats.org/officeDocument/2006/relationships/image" Target="../media/image741.png"/><Relationship Id="rId234" Type="http://schemas.openxmlformats.org/officeDocument/2006/relationships/image" Target="../media/image762.png"/><Relationship Id="rId2" Type="http://schemas.openxmlformats.org/officeDocument/2006/relationships/image" Target="../media/image530.png"/><Relationship Id="rId29" Type="http://schemas.openxmlformats.org/officeDocument/2006/relationships/image" Target="../media/image557.png"/><Relationship Id="rId40" Type="http://schemas.openxmlformats.org/officeDocument/2006/relationships/image" Target="../media/image568.png"/><Relationship Id="rId115" Type="http://schemas.openxmlformats.org/officeDocument/2006/relationships/image" Target="../media/image643.png"/><Relationship Id="rId136" Type="http://schemas.openxmlformats.org/officeDocument/2006/relationships/image" Target="../media/image664.png"/><Relationship Id="rId157" Type="http://schemas.openxmlformats.org/officeDocument/2006/relationships/image" Target="../media/image685.png"/><Relationship Id="rId178" Type="http://schemas.openxmlformats.org/officeDocument/2006/relationships/image" Target="../media/image706.png"/><Relationship Id="rId61" Type="http://schemas.openxmlformats.org/officeDocument/2006/relationships/image" Target="../media/image589.png"/><Relationship Id="rId82" Type="http://schemas.openxmlformats.org/officeDocument/2006/relationships/image" Target="../media/image610.png"/><Relationship Id="rId199" Type="http://schemas.openxmlformats.org/officeDocument/2006/relationships/image" Target="../media/image727.png"/><Relationship Id="rId203" Type="http://schemas.openxmlformats.org/officeDocument/2006/relationships/image" Target="../media/image731.png"/><Relationship Id="rId19" Type="http://schemas.openxmlformats.org/officeDocument/2006/relationships/image" Target="../media/image547.png"/><Relationship Id="rId224" Type="http://schemas.openxmlformats.org/officeDocument/2006/relationships/image" Target="../media/image752.png"/><Relationship Id="rId245" Type="http://schemas.openxmlformats.org/officeDocument/2006/relationships/image" Target="../media/image773.png"/><Relationship Id="rId30" Type="http://schemas.openxmlformats.org/officeDocument/2006/relationships/image" Target="../media/image558.png"/><Relationship Id="rId105" Type="http://schemas.openxmlformats.org/officeDocument/2006/relationships/image" Target="../media/image633.png"/><Relationship Id="rId126" Type="http://schemas.openxmlformats.org/officeDocument/2006/relationships/image" Target="../media/image654.png"/><Relationship Id="rId147" Type="http://schemas.openxmlformats.org/officeDocument/2006/relationships/image" Target="../media/image675.png"/><Relationship Id="rId168" Type="http://schemas.openxmlformats.org/officeDocument/2006/relationships/image" Target="../media/image696.png"/><Relationship Id="rId51" Type="http://schemas.openxmlformats.org/officeDocument/2006/relationships/image" Target="../media/image579.png"/><Relationship Id="rId72" Type="http://schemas.openxmlformats.org/officeDocument/2006/relationships/image" Target="../media/image600.png"/><Relationship Id="rId93" Type="http://schemas.openxmlformats.org/officeDocument/2006/relationships/image" Target="../media/image621.png"/><Relationship Id="rId189" Type="http://schemas.openxmlformats.org/officeDocument/2006/relationships/image" Target="../media/image717.png"/><Relationship Id="rId3" Type="http://schemas.openxmlformats.org/officeDocument/2006/relationships/image" Target="../media/image531.png"/><Relationship Id="rId214" Type="http://schemas.openxmlformats.org/officeDocument/2006/relationships/image" Target="../media/image742.png"/><Relationship Id="rId235" Type="http://schemas.openxmlformats.org/officeDocument/2006/relationships/image" Target="../media/image763.png"/><Relationship Id="rId116" Type="http://schemas.openxmlformats.org/officeDocument/2006/relationships/image" Target="../media/image644.png"/><Relationship Id="rId137" Type="http://schemas.openxmlformats.org/officeDocument/2006/relationships/image" Target="../media/image665.png"/><Relationship Id="rId158" Type="http://schemas.openxmlformats.org/officeDocument/2006/relationships/image" Target="../media/image686.png"/><Relationship Id="rId20" Type="http://schemas.openxmlformats.org/officeDocument/2006/relationships/image" Target="../media/image548.png"/><Relationship Id="rId41" Type="http://schemas.openxmlformats.org/officeDocument/2006/relationships/image" Target="../media/image569.png"/><Relationship Id="rId62" Type="http://schemas.openxmlformats.org/officeDocument/2006/relationships/image" Target="../media/image590.png"/><Relationship Id="rId83" Type="http://schemas.openxmlformats.org/officeDocument/2006/relationships/image" Target="../media/image611.png"/><Relationship Id="rId179" Type="http://schemas.openxmlformats.org/officeDocument/2006/relationships/image" Target="../media/image707.png"/><Relationship Id="rId190" Type="http://schemas.openxmlformats.org/officeDocument/2006/relationships/image" Target="../media/image718.png"/><Relationship Id="rId204" Type="http://schemas.openxmlformats.org/officeDocument/2006/relationships/image" Target="../media/image732.png"/><Relationship Id="rId225" Type="http://schemas.openxmlformats.org/officeDocument/2006/relationships/image" Target="../media/image753.png"/><Relationship Id="rId246" Type="http://schemas.openxmlformats.org/officeDocument/2006/relationships/image" Target="../media/image774.png"/><Relationship Id="rId106" Type="http://schemas.openxmlformats.org/officeDocument/2006/relationships/image" Target="../media/image634.png"/><Relationship Id="rId127" Type="http://schemas.openxmlformats.org/officeDocument/2006/relationships/image" Target="../media/image655.png"/><Relationship Id="rId10" Type="http://schemas.openxmlformats.org/officeDocument/2006/relationships/image" Target="../media/image538.png"/><Relationship Id="rId31" Type="http://schemas.openxmlformats.org/officeDocument/2006/relationships/image" Target="../media/image559.png"/><Relationship Id="rId52" Type="http://schemas.openxmlformats.org/officeDocument/2006/relationships/image" Target="../media/image580.png"/><Relationship Id="rId73" Type="http://schemas.openxmlformats.org/officeDocument/2006/relationships/image" Target="../media/image601.png"/><Relationship Id="rId94" Type="http://schemas.openxmlformats.org/officeDocument/2006/relationships/image" Target="../media/image622.png"/><Relationship Id="rId148" Type="http://schemas.openxmlformats.org/officeDocument/2006/relationships/image" Target="../media/image676.png"/><Relationship Id="rId169" Type="http://schemas.openxmlformats.org/officeDocument/2006/relationships/image" Target="../media/image697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2.png"/><Relationship Id="rId21" Type="http://schemas.openxmlformats.org/officeDocument/2006/relationships/image" Target="../media/image796.png"/><Relationship Id="rId42" Type="http://schemas.openxmlformats.org/officeDocument/2006/relationships/image" Target="../media/image817.png"/><Relationship Id="rId63" Type="http://schemas.openxmlformats.org/officeDocument/2006/relationships/image" Target="../media/image838.png"/><Relationship Id="rId84" Type="http://schemas.openxmlformats.org/officeDocument/2006/relationships/image" Target="../media/image859.png"/><Relationship Id="rId138" Type="http://schemas.openxmlformats.org/officeDocument/2006/relationships/image" Target="../media/image913.png"/><Relationship Id="rId159" Type="http://schemas.openxmlformats.org/officeDocument/2006/relationships/image" Target="../media/image934.png"/><Relationship Id="rId170" Type="http://schemas.openxmlformats.org/officeDocument/2006/relationships/image" Target="../media/image945.png"/><Relationship Id="rId191" Type="http://schemas.openxmlformats.org/officeDocument/2006/relationships/image" Target="../media/image966.png"/><Relationship Id="rId205" Type="http://schemas.openxmlformats.org/officeDocument/2006/relationships/image" Target="../media/image980.png"/><Relationship Id="rId226" Type="http://schemas.openxmlformats.org/officeDocument/2006/relationships/image" Target="../media/image1000.png"/><Relationship Id="rId247" Type="http://schemas.openxmlformats.org/officeDocument/2006/relationships/image" Target="../media/image1021.png"/><Relationship Id="rId107" Type="http://schemas.openxmlformats.org/officeDocument/2006/relationships/image" Target="../media/image882.png"/><Relationship Id="rId11" Type="http://schemas.openxmlformats.org/officeDocument/2006/relationships/image" Target="../media/image786.png"/><Relationship Id="rId32" Type="http://schemas.openxmlformats.org/officeDocument/2006/relationships/image" Target="../media/image807.png"/><Relationship Id="rId53" Type="http://schemas.openxmlformats.org/officeDocument/2006/relationships/image" Target="../media/image828.png"/><Relationship Id="rId74" Type="http://schemas.openxmlformats.org/officeDocument/2006/relationships/image" Target="../media/image849.png"/><Relationship Id="rId128" Type="http://schemas.openxmlformats.org/officeDocument/2006/relationships/image" Target="../media/image903.png"/><Relationship Id="rId149" Type="http://schemas.openxmlformats.org/officeDocument/2006/relationships/image" Target="../media/image924.png"/><Relationship Id="rId5" Type="http://schemas.openxmlformats.org/officeDocument/2006/relationships/image" Target="../media/image780.png"/><Relationship Id="rId95" Type="http://schemas.openxmlformats.org/officeDocument/2006/relationships/image" Target="../media/image870.png"/><Relationship Id="rId160" Type="http://schemas.openxmlformats.org/officeDocument/2006/relationships/image" Target="../media/image935.png"/><Relationship Id="rId181" Type="http://schemas.openxmlformats.org/officeDocument/2006/relationships/image" Target="../media/image956.png"/><Relationship Id="rId216" Type="http://schemas.openxmlformats.org/officeDocument/2006/relationships/image" Target="../media/image990.png"/><Relationship Id="rId237" Type="http://schemas.openxmlformats.org/officeDocument/2006/relationships/image" Target="../media/image1011.png"/><Relationship Id="rId22" Type="http://schemas.openxmlformats.org/officeDocument/2006/relationships/image" Target="../media/image797.png"/><Relationship Id="rId43" Type="http://schemas.openxmlformats.org/officeDocument/2006/relationships/image" Target="../media/image818.png"/><Relationship Id="rId64" Type="http://schemas.openxmlformats.org/officeDocument/2006/relationships/image" Target="../media/image839.png"/><Relationship Id="rId118" Type="http://schemas.openxmlformats.org/officeDocument/2006/relationships/image" Target="../media/image893.png"/><Relationship Id="rId139" Type="http://schemas.openxmlformats.org/officeDocument/2006/relationships/image" Target="../media/image914.png"/><Relationship Id="rId85" Type="http://schemas.openxmlformats.org/officeDocument/2006/relationships/image" Target="../media/image860.png"/><Relationship Id="rId150" Type="http://schemas.openxmlformats.org/officeDocument/2006/relationships/image" Target="../media/image925.png"/><Relationship Id="rId171" Type="http://schemas.openxmlformats.org/officeDocument/2006/relationships/image" Target="../media/image946.png"/><Relationship Id="rId192" Type="http://schemas.openxmlformats.org/officeDocument/2006/relationships/image" Target="../media/image967.png"/><Relationship Id="rId206" Type="http://schemas.openxmlformats.org/officeDocument/2006/relationships/image" Target="../media/image981.png"/><Relationship Id="rId227" Type="http://schemas.openxmlformats.org/officeDocument/2006/relationships/image" Target="../media/image1001.png"/><Relationship Id="rId248" Type="http://schemas.openxmlformats.org/officeDocument/2006/relationships/image" Target="../media/image1022.png"/><Relationship Id="rId12" Type="http://schemas.openxmlformats.org/officeDocument/2006/relationships/image" Target="../media/image787.png"/><Relationship Id="rId33" Type="http://schemas.openxmlformats.org/officeDocument/2006/relationships/image" Target="../media/image808.png"/><Relationship Id="rId108" Type="http://schemas.openxmlformats.org/officeDocument/2006/relationships/image" Target="../media/image883.png"/><Relationship Id="rId129" Type="http://schemas.openxmlformats.org/officeDocument/2006/relationships/image" Target="../media/image904.png"/><Relationship Id="rId54" Type="http://schemas.openxmlformats.org/officeDocument/2006/relationships/image" Target="../media/image829.png"/><Relationship Id="rId75" Type="http://schemas.openxmlformats.org/officeDocument/2006/relationships/image" Target="../media/image850.png"/><Relationship Id="rId96" Type="http://schemas.openxmlformats.org/officeDocument/2006/relationships/image" Target="../media/image871.png"/><Relationship Id="rId140" Type="http://schemas.openxmlformats.org/officeDocument/2006/relationships/image" Target="../media/image915.png"/><Relationship Id="rId161" Type="http://schemas.openxmlformats.org/officeDocument/2006/relationships/image" Target="../media/image936.png"/><Relationship Id="rId182" Type="http://schemas.openxmlformats.org/officeDocument/2006/relationships/image" Target="../media/image957.png"/><Relationship Id="rId217" Type="http://schemas.openxmlformats.org/officeDocument/2006/relationships/image" Target="../media/image991.png"/><Relationship Id="rId6" Type="http://schemas.openxmlformats.org/officeDocument/2006/relationships/image" Target="../media/image781.png"/><Relationship Id="rId238" Type="http://schemas.openxmlformats.org/officeDocument/2006/relationships/image" Target="../media/image1012.png"/><Relationship Id="rId23" Type="http://schemas.openxmlformats.org/officeDocument/2006/relationships/image" Target="../media/image798.png"/><Relationship Id="rId119" Type="http://schemas.openxmlformats.org/officeDocument/2006/relationships/image" Target="../media/image894.png"/><Relationship Id="rId44" Type="http://schemas.openxmlformats.org/officeDocument/2006/relationships/image" Target="../media/image819.png"/><Relationship Id="rId65" Type="http://schemas.openxmlformats.org/officeDocument/2006/relationships/image" Target="../media/image840.png"/><Relationship Id="rId86" Type="http://schemas.openxmlformats.org/officeDocument/2006/relationships/image" Target="../media/image861.png"/><Relationship Id="rId130" Type="http://schemas.openxmlformats.org/officeDocument/2006/relationships/image" Target="../media/image905.png"/><Relationship Id="rId151" Type="http://schemas.openxmlformats.org/officeDocument/2006/relationships/image" Target="../media/image926.png"/><Relationship Id="rId172" Type="http://schemas.openxmlformats.org/officeDocument/2006/relationships/image" Target="../media/image947.png"/><Relationship Id="rId193" Type="http://schemas.openxmlformats.org/officeDocument/2006/relationships/image" Target="../media/image968.png"/><Relationship Id="rId207" Type="http://schemas.openxmlformats.org/officeDocument/2006/relationships/image" Target="../media/image982.png"/><Relationship Id="rId228" Type="http://schemas.openxmlformats.org/officeDocument/2006/relationships/image" Target="../media/image1002.png"/><Relationship Id="rId249" Type="http://schemas.openxmlformats.org/officeDocument/2006/relationships/image" Target="../media/image776.png"/><Relationship Id="rId13" Type="http://schemas.openxmlformats.org/officeDocument/2006/relationships/image" Target="../media/image788.png"/><Relationship Id="rId109" Type="http://schemas.openxmlformats.org/officeDocument/2006/relationships/image" Target="../media/image884.png"/><Relationship Id="rId34" Type="http://schemas.openxmlformats.org/officeDocument/2006/relationships/image" Target="../media/image809.png"/><Relationship Id="rId55" Type="http://schemas.openxmlformats.org/officeDocument/2006/relationships/image" Target="../media/image830.png"/><Relationship Id="rId76" Type="http://schemas.openxmlformats.org/officeDocument/2006/relationships/image" Target="../media/image851.png"/><Relationship Id="rId97" Type="http://schemas.openxmlformats.org/officeDocument/2006/relationships/image" Target="../media/image872.png"/><Relationship Id="rId120" Type="http://schemas.openxmlformats.org/officeDocument/2006/relationships/image" Target="../media/image895.png"/><Relationship Id="rId141" Type="http://schemas.openxmlformats.org/officeDocument/2006/relationships/image" Target="../media/image916.png"/><Relationship Id="rId7" Type="http://schemas.openxmlformats.org/officeDocument/2006/relationships/image" Target="../media/image782.png"/><Relationship Id="rId162" Type="http://schemas.openxmlformats.org/officeDocument/2006/relationships/image" Target="../media/image937.png"/><Relationship Id="rId183" Type="http://schemas.openxmlformats.org/officeDocument/2006/relationships/image" Target="../media/image958.png"/><Relationship Id="rId218" Type="http://schemas.openxmlformats.org/officeDocument/2006/relationships/image" Target="../media/image992.png"/><Relationship Id="rId239" Type="http://schemas.openxmlformats.org/officeDocument/2006/relationships/image" Target="../media/image1013.png"/><Relationship Id="rId250" Type="http://schemas.openxmlformats.org/officeDocument/2006/relationships/image" Target="../media/image518.png"/><Relationship Id="rId24" Type="http://schemas.openxmlformats.org/officeDocument/2006/relationships/image" Target="../media/image799.png"/><Relationship Id="rId45" Type="http://schemas.openxmlformats.org/officeDocument/2006/relationships/image" Target="../media/image820.png"/><Relationship Id="rId66" Type="http://schemas.openxmlformats.org/officeDocument/2006/relationships/image" Target="../media/image841.png"/><Relationship Id="rId87" Type="http://schemas.openxmlformats.org/officeDocument/2006/relationships/image" Target="../media/image862.png"/><Relationship Id="rId110" Type="http://schemas.openxmlformats.org/officeDocument/2006/relationships/image" Target="../media/image885.png"/><Relationship Id="rId131" Type="http://schemas.openxmlformats.org/officeDocument/2006/relationships/image" Target="../media/image906.png"/><Relationship Id="rId152" Type="http://schemas.openxmlformats.org/officeDocument/2006/relationships/image" Target="../media/image927.png"/><Relationship Id="rId173" Type="http://schemas.openxmlformats.org/officeDocument/2006/relationships/image" Target="../media/image948.png"/><Relationship Id="rId194" Type="http://schemas.openxmlformats.org/officeDocument/2006/relationships/image" Target="../media/image969.png"/><Relationship Id="rId208" Type="http://schemas.openxmlformats.org/officeDocument/2006/relationships/image" Target="../media/image729.png"/><Relationship Id="rId229" Type="http://schemas.openxmlformats.org/officeDocument/2006/relationships/image" Target="../media/image1003.png"/><Relationship Id="rId240" Type="http://schemas.openxmlformats.org/officeDocument/2006/relationships/image" Target="../media/image1014.png"/><Relationship Id="rId14" Type="http://schemas.openxmlformats.org/officeDocument/2006/relationships/image" Target="../media/image789.png"/><Relationship Id="rId35" Type="http://schemas.openxmlformats.org/officeDocument/2006/relationships/image" Target="../media/image810.png"/><Relationship Id="rId56" Type="http://schemas.openxmlformats.org/officeDocument/2006/relationships/image" Target="../media/image831.png"/><Relationship Id="rId77" Type="http://schemas.openxmlformats.org/officeDocument/2006/relationships/image" Target="../media/image852.png"/><Relationship Id="rId100" Type="http://schemas.openxmlformats.org/officeDocument/2006/relationships/image" Target="../media/image875.png"/><Relationship Id="rId8" Type="http://schemas.openxmlformats.org/officeDocument/2006/relationships/image" Target="../media/image783.png"/><Relationship Id="rId98" Type="http://schemas.openxmlformats.org/officeDocument/2006/relationships/image" Target="../media/image873.png"/><Relationship Id="rId121" Type="http://schemas.openxmlformats.org/officeDocument/2006/relationships/image" Target="../media/image896.png"/><Relationship Id="rId142" Type="http://schemas.openxmlformats.org/officeDocument/2006/relationships/image" Target="../media/image917.png"/><Relationship Id="rId163" Type="http://schemas.openxmlformats.org/officeDocument/2006/relationships/image" Target="../media/image938.png"/><Relationship Id="rId184" Type="http://schemas.openxmlformats.org/officeDocument/2006/relationships/image" Target="../media/image959.png"/><Relationship Id="rId219" Type="http://schemas.openxmlformats.org/officeDocument/2006/relationships/image" Target="../media/image993.png"/><Relationship Id="rId230" Type="http://schemas.openxmlformats.org/officeDocument/2006/relationships/image" Target="../media/image1004.png"/><Relationship Id="rId25" Type="http://schemas.openxmlformats.org/officeDocument/2006/relationships/image" Target="../media/image800.png"/><Relationship Id="rId46" Type="http://schemas.openxmlformats.org/officeDocument/2006/relationships/image" Target="../media/image821.png"/><Relationship Id="rId67" Type="http://schemas.openxmlformats.org/officeDocument/2006/relationships/image" Target="../media/image842.png"/><Relationship Id="rId88" Type="http://schemas.openxmlformats.org/officeDocument/2006/relationships/image" Target="../media/image863.png"/><Relationship Id="rId111" Type="http://schemas.openxmlformats.org/officeDocument/2006/relationships/image" Target="../media/image886.png"/><Relationship Id="rId132" Type="http://schemas.openxmlformats.org/officeDocument/2006/relationships/image" Target="../media/image907.png"/><Relationship Id="rId153" Type="http://schemas.openxmlformats.org/officeDocument/2006/relationships/image" Target="../media/image928.png"/><Relationship Id="rId174" Type="http://schemas.openxmlformats.org/officeDocument/2006/relationships/image" Target="../media/image949.png"/><Relationship Id="rId195" Type="http://schemas.openxmlformats.org/officeDocument/2006/relationships/image" Target="../media/image970.png"/><Relationship Id="rId209" Type="http://schemas.openxmlformats.org/officeDocument/2006/relationships/image" Target="../media/image983.png"/><Relationship Id="rId220" Type="http://schemas.openxmlformats.org/officeDocument/2006/relationships/image" Target="../media/image994.png"/><Relationship Id="rId241" Type="http://schemas.openxmlformats.org/officeDocument/2006/relationships/image" Target="../media/image1015.png"/><Relationship Id="rId15" Type="http://schemas.openxmlformats.org/officeDocument/2006/relationships/image" Target="../media/image790.png"/><Relationship Id="rId36" Type="http://schemas.openxmlformats.org/officeDocument/2006/relationships/image" Target="../media/image811.png"/><Relationship Id="rId57" Type="http://schemas.openxmlformats.org/officeDocument/2006/relationships/image" Target="../media/image832.png"/><Relationship Id="rId78" Type="http://schemas.openxmlformats.org/officeDocument/2006/relationships/image" Target="../media/image853.png"/><Relationship Id="rId99" Type="http://schemas.openxmlformats.org/officeDocument/2006/relationships/image" Target="../media/image874.png"/><Relationship Id="rId101" Type="http://schemas.openxmlformats.org/officeDocument/2006/relationships/image" Target="../media/image876.png"/><Relationship Id="rId122" Type="http://schemas.openxmlformats.org/officeDocument/2006/relationships/image" Target="../media/image897.png"/><Relationship Id="rId143" Type="http://schemas.openxmlformats.org/officeDocument/2006/relationships/image" Target="../media/image918.png"/><Relationship Id="rId164" Type="http://schemas.openxmlformats.org/officeDocument/2006/relationships/image" Target="../media/image939.png"/><Relationship Id="rId185" Type="http://schemas.openxmlformats.org/officeDocument/2006/relationships/image" Target="../media/image960.png"/><Relationship Id="rId4" Type="http://schemas.openxmlformats.org/officeDocument/2006/relationships/image" Target="../media/image779.png"/><Relationship Id="rId9" Type="http://schemas.openxmlformats.org/officeDocument/2006/relationships/image" Target="../media/image784.png"/><Relationship Id="rId180" Type="http://schemas.openxmlformats.org/officeDocument/2006/relationships/image" Target="../media/image955.png"/><Relationship Id="rId210" Type="http://schemas.openxmlformats.org/officeDocument/2006/relationships/image" Target="../media/image984.png"/><Relationship Id="rId215" Type="http://schemas.openxmlformats.org/officeDocument/2006/relationships/image" Target="../media/image989.png"/><Relationship Id="rId236" Type="http://schemas.openxmlformats.org/officeDocument/2006/relationships/image" Target="../media/image1010.png"/><Relationship Id="rId26" Type="http://schemas.openxmlformats.org/officeDocument/2006/relationships/image" Target="../media/image801.png"/><Relationship Id="rId231" Type="http://schemas.openxmlformats.org/officeDocument/2006/relationships/image" Target="../media/image1005.png"/><Relationship Id="rId47" Type="http://schemas.openxmlformats.org/officeDocument/2006/relationships/image" Target="../media/image822.png"/><Relationship Id="rId68" Type="http://schemas.openxmlformats.org/officeDocument/2006/relationships/image" Target="../media/image843.png"/><Relationship Id="rId89" Type="http://schemas.openxmlformats.org/officeDocument/2006/relationships/image" Target="../media/image864.png"/><Relationship Id="rId112" Type="http://schemas.openxmlformats.org/officeDocument/2006/relationships/image" Target="../media/image887.png"/><Relationship Id="rId133" Type="http://schemas.openxmlformats.org/officeDocument/2006/relationships/image" Target="../media/image908.png"/><Relationship Id="rId154" Type="http://schemas.openxmlformats.org/officeDocument/2006/relationships/image" Target="../media/image929.png"/><Relationship Id="rId175" Type="http://schemas.openxmlformats.org/officeDocument/2006/relationships/image" Target="../media/image950.png"/><Relationship Id="rId196" Type="http://schemas.openxmlformats.org/officeDocument/2006/relationships/image" Target="../media/image971.png"/><Relationship Id="rId200" Type="http://schemas.openxmlformats.org/officeDocument/2006/relationships/image" Target="../media/image975.png"/><Relationship Id="rId16" Type="http://schemas.openxmlformats.org/officeDocument/2006/relationships/image" Target="../media/image791.png"/><Relationship Id="rId221" Type="http://schemas.openxmlformats.org/officeDocument/2006/relationships/image" Target="../media/image995.png"/><Relationship Id="rId242" Type="http://schemas.openxmlformats.org/officeDocument/2006/relationships/image" Target="../media/image1016.png"/><Relationship Id="rId37" Type="http://schemas.openxmlformats.org/officeDocument/2006/relationships/image" Target="../media/image812.png"/><Relationship Id="rId58" Type="http://schemas.openxmlformats.org/officeDocument/2006/relationships/image" Target="../media/image833.png"/><Relationship Id="rId79" Type="http://schemas.openxmlformats.org/officeDocument/2006/relationships/image" Target="../media/image854.png"/><Relationship Id="rId102" Type="http://schemas.openxmlformats.org/officeDocument/2006/relationships/image" Target="../media/image877.png"/><Relationship Id="rId123" Type="http://schemas.openxmlformats.org/officeDocument/2006/relationships/image" Target="../media/image898.png"/><Relationship Id="rId144" Type="http://schemas.openxmlformats.org/officeDocument/2006/relationships/image" Target="../media/image919.png"/><Relationship Id="rId90" Type="http://schemas.openxmlformats.org/officeDocument/2006/relationships/image" Target="../media/image865.png"/><Relationship Id="rId165" Type="http://schemas.openxmlformats.org/officeDocument/2006/relationships/image" Target="../media/image940.png"/><Relationship Id="rId186" Type="http://schemas.openxmlformats.org/officeDocument/2006/relationships/image" Target="../media/image961.png"/><Relationship Id="rId211" Type="http://schemas.openxmlformats.org/officeDocument/2006/relationships/image" Target="../media/image985.png"/><Relationship Id="rId232" Type="http://schemas.openxmlformats.org/officeDocument/2006/relationships/image" Target="../media/image1006.png"/><Relationship Id="rId27" Type="http://schemas.openxmlformats.org/officeDocument/2006/relationships/image" Target="../media/image802.png"/><Relationship Id="rId48" Type="http://schemas.openxmlformats.org/officeDocument/2006/relationships/image" Target="../media/image823.png"/><Relationship Id="rId69" Type="http://schemas.openxmlformats.org/officeDocument/2006/relationships/image" Target="../media/image844.png"/><Relationship Id="rId113" Type="http://schemas.openxmlformats.org/officeDocument/2006/relationships/image" Target="../media/image888.png"/><Relationship Id="rId134" Type="http://schemas.openxmlformats.org/officeDocument/2006/relationships/image" Target="../media/image909.png"/><Relationship Id="rId80" Type="http://schemas.openxmlformats.org/officeDocument/2006/relationships/image" Target="../media/image855.png"/><Relationship Id="rId155" Type="http://schemas.openxmlformats.org/officeDocument/2006/relationships/image" Target="../media/image930.png"/><Relationship Id="rId176" Type="http://schemas.openxmlformats.org/officeDocument/2006/relationships/image" Target="../media/image951.png"/><Relationship Id="rId197" Type="http://schemas.openxmlformats.org/officeDocument/2006/relationships/image" Target="../media/image972.png"/><Relationship Id="rId201" Type="http://schemas.openxmlformats.org/officeDocument/2006/relationships/image" Target="../media/image976.png"/><Relationship Id="rId222" Type="http://schemas.openxmlformats.org/officeDocument/2006/relationships/image" Target="../media/image996.png"/><Relationship Id="rId243" Type="http://schemas.openxmlformats.org/officeDocument/2006/relationships/image" Target="../media/image1017.png"/><Relationship Id="rId17" Type="http://schemas.openxmlformats.org/officeDocument/2006/relationships/image" Target="../media/image792.png"/><Relationship Id="rId38" Type="http://schemas.openxmlformats.org/officeDocument/2006/relationships/image" Target="../media/image813.png"/><Relationship Id="rId59" Type="http://schemas.openxmlformats.org/officeDocument/2006/relationships/image" Target="../media/image834.png"/><Relationship Id="rId103" Type="http://schemas.openxmlformats.org/officeDocument/2006/relationships/image" Target="../media/image878.png"/><Relationship Id="rId124" Type="http://schemas.openxmlformats.org/officeDocument/2006/relationships/image" Target="../media/image899.png"/><Relationship Id="rId70" Type="http://schemas.openxmlformats.org/officeDocument/2006/relationships/image" Target="../media/image845.png"/><Relationship Id="rId91" Type="http://schemas.openxmlformats.org/officeDocument/2006/relationships/image" Target="../media/image866.png"/><Relationship Id="rId145" Type="http://schemas.openxmlformats.org/officeDocument/2006/relationships/image" Target="../media/image920.png"/><Relationship Id="rId166" Type="http://schemas.openxmlformats.org/officeDocument/2006/relationships/image" Target="../media/image941.png"/><Relationship Id="rId187" Type="http://schemas.openxmlformats.org/officeDocument/2006/relationships/image" Target="../media/image962.png"/><Relationship Id="rId1" Type="http://schemas.openxmlformats.org/officeDocument/2006/relationships/slideLayout" Target="../slideLayouts/slideLayout12.xml"/><Relationship Id="rId212" Type="http://schemas.openxmlformats.org/officeDocument/2006/relationships/image" Target="../media/image986.png"/><Relationship Id="rId233" Type="http://schemas.openxmlformats.org/officeDocument/2006/relationships/image" Target="../media/image1007.png"/><Relationship Id="rId28" Type="http://schemas.openxmlformats.org/officeDocument/2006/relationships/image" Target="../media/image803.png"/><Relationship Id="rId49" Type="http://schemas.openxmlformats.org/officeDocument/2006/relationships/image" Target="../media/image824.png"/><Relationship Id="rId114" Type="http://schemas.openxmlformats.org/officeDocument/2006/relationships/image" Target="../media/image889.png"/><Relationship Id="rId60" Type="http://schemas.openxmlformats.org/officeDocument/2006/relationships/image" Target="../media/image835.png"/><Relationship Id="rId81" Type="http://schemas.openxmlformats.org/officeDocument/2006/relationships/image" Target="../media/image856.png"/><Relationship Id="rId135" Type="http://schemas.openxmlformats.org/officeDocument/2006/relationships/image" Target="../media/image910.png"/><Relationship Id="rId156" Type="http://schemas.openxmlformats.org/officeDocument/2006/relationships/image" Target="../media/image931.png"/><Relationship Id="rId177" Type="http://schemas.openxmlformats.org/officeDocument/2006/relationships/image" Target="../media/image952.png"/><Relationship Id="rId198" Type="http://schemas.openxmlformats.org/officeDocument/2006/relationships/image" Target="../media/image973.png"/><Relationship Id="rId202" Type="http://schemas.openxmlformats.org/officeDocument/2006/relationships/image" Target="../media/image977.png"/><Relationship Id="rId223" Type="http://schemas.openxmlformats.org/officeDocument/2006/relationships/image" Target="../media/image997.png"/><Relationship Id="rId244" Type="http://schemas.openxmlformats.org/officeDocument/2006/relationships/image" Target="../media/image1018.png"/><Relationship Id="rId18" Type="http://schemas.openxmlformats.org/officeDocument/2006/relationships/image" Target="../media/image793.png"/><Relationship Id="rId39" Type="http://schemas.openxmlformats.org/officeDocument/2006/relationships/image" Target="../media/image814.png"/><Relationship Id="rId50" Type="http://schemas.openxmlformats.org/officeDocument/2006/relationships/image" Target="../media/image825.png"/><Relationship Id="rId104" Type="http://schemas.openxmlformats.org/officeDocument/2006/relationships/image" Target="../media/image879.png"/><Relationship Id="rId125" Type="http://schemas.openxmlformats.org/officeDocument/2006/relationships/image" Target="../media/image900.png"/><Relationship Id="rId146" Type="http://schemas.openxmlformats.org/officeDocument/2006/relationships/image" Target="../media/image921.png"/><Relationship Id="rId167" Type="http://schemas.openxmlformats.org/officeDocument/2006/relationships/image" Target="../media/image942.png"/><Relationship Id="rId188" Type="http://schemas.openxmlformats.org/officeDocument/2006/relationships/image" Target="../media/image963.png"/><Relationship Id="rId71" Type="http://schemas.openxmlformats.org/officeDocument/2006/relationships/image" Target="../media/image846.png"/><Relationship Id="rId92" Type="http://schemas.openxmlformats.org/officeDocument/2006/relationships/image" Target="../media/image867.png"/><Relationship Id="rId213" Type="http://schemas.openxmlformats.org/officeDocument/2006/relationships/image" Target="../media/image987.png"/><Relationship Id="rId234" Type="http://schemas.openxmlformats.org/officeDocument/2006/relationships/image" Target="../media/image1008.png"/><Relationship Id="rId2" Type="http://schemas.openxmlformats.org/officeDocument/2006/relationships/image" Target="../media/image777.png"/><Relationship Id="rId29" Type="http://schemas.openxmlformats.org/officeDocument/2006/relationships/image" Target="../media/image804.png"/><Relationship Id="rId40" Type="http://schemas.openxmlformats.org/officeDocument/2006/relationships/image" Target="../media/image815.png"/><Relationship Id="rId115" Type="http://schemas.openxmlformats.org/officeDocument/2006/relationships/image" Target="../media/image890.png"/><Relationship Id="rId136" Type="http://schemas.openxmlformats.org/officeDocument/2006/relationships/image" Target="../media/image911.png"/><Relationship Id="rId157" Type="http://schemas.openxmlformats.org/officeDocument/2006/relationships/image" Target="../media/image932.png"/><Relationship Id="rId178" Type="http://schemas.openxmlformats.org/officeDocument/2006/relationships/image" Target="../media/image953.png"/><Relationship Id="rId61" Type="http://schemas.openxmlformats.org/officeDocument/2006/relationships/image" Target="../media/image836.png"/><Relationship Id="rId82" Type="http://schemas.openxmlformats.org/officeDocument/2006/relationships/image" Target="../media/image857.png"/><Relationship Id="rId199" Type="http://schemas.openxmlformats.org/officeDocument/2006/relationships/image" Target="../media/image974.png"/><Relationship Id="rId203" Type="http://schemas.openxmlformats.org/officeDocument/2006/relationships/image" Target="../media/image978.png"/><Relationship Id="rId19" Type="http://schemas.openxmlformats.org/officeDocument/2006/relationships/image" Target="../media/image794.png"/><Relationship Id="rId224" Type="http://schemas.openxmlformats.org/officeDocument/2006/relationships/image" Target="../media/image998.png"/><Relationship Id="rId245" Type="http://schemas.openxmlformats.org/officeDocument/2006/relationships/image" Target="../media/image1019.png"/><Relationship Id="rId30" Type="http://schemas.openxmlformats.org/officeDocument/2006/relationships/image" Target="../media/image805.png"/><Relationship Id="rId105" Type="http://schemas.openxmlformats.org/officeDocument/2006/relationships/image" Target="../media/image880.png"/><Relationship Id="rId126" Type="http://schemas.openxmlformats.org/officeDocument/2006/relationships/image" Target="../media/image901.png"/><Relationship Id="rId147" Type="http://schemas.openxmlformats.org/officeDocument/2006/relationships/image" Target="../media/image922.png"/><Relationship Id="rId168" Type="http://schemas.openxmlformats.org/officeDocument/2006/relationships/image" Target="../media/image943.png"/><Relationship Id="rId51" Type="http://schemas.openxmlformats.org/officeDocument/2006/relationships/image" Target="../media/image826.png"/><Relationship Id="rId72" Type="http://schemas.openxmlformats.org/officeDocument/2006/relationships/image" Target="../media/image847.png"/><Relationship Id="rId93" Type="http://schemas.openxmlformats.org/officeDocument/2006/relationships/image" Target="../media/image868.png"/><Relationship Id="rId189" Type="http://schemas.openxmlformats.org/officeDocument/2006/relationships/image" Target="../media/image964.png"/><Relationship Id="rId3" Type="http://schemas.openxmlformats.org/officeDocument/2006/relationships/image" Target="../media/image778.png"/><Relationship Id="rId214" Type="http://schemas.openxmlformats.org/officeDocument/2006/relationships/image" Target="../media/image988.png"/><Relationship Id="rId235" Type="http://schemas.openxmlformats.org/officeDocument/2006/relationships/image" Target="../media/image1009.png"/><Relationship Id="rId116" Type="http://schemas.openxmlformats.org/officeDocument/2006/relationships/image" Target="../media/image891.png"/><Relationship Id="rId137" Type="http://schemas.openxmlformats.org/officeDocument/2006/relationships/image" Target="../media/image912.png"/><Relationship Id="rId158" Type="http://schemas.openxmlformats.org/officeDocument/2006/relationships/image" Target="../media/image933.png"/><Relationship Id="rId20" Type="http://schemas.openxmlformats.org/officeDocument/2006/relationships/image" Target="../media/image795.png"/><Relationship Id="rId41" Type="http://schemas.openxmlformats.org/officeDocument/2006/relationships/image" Target="../media/image816.png"/><Relationship Id="rId62" Type="http://schemas.openxmlformats.org/officeDocument/2006/relationships/image" Target="../media/image837.png"/><Relationship Id="rId83" Type="http://schemas.openxmlformats.org/officeDocument/2006/relationships/image" Target="../media/image858.png"/><Relationship Id="rId179" Type="http://schemas.openxmlformats.org/officeDocument/2006/relationships/image" Target="../media/image954.png"/><Relationship Id="rId190" Type="http://schemas.openxmlformats.org/officeDocument/2006/relationships/image" Target="../media/image965.png"/><Relationship Id="rId204" Type="http://schemas.openxmlformats.org/officeDocument/2006/relationships/image" Target="../media/image979.png"/><Relationship Id="rId225" Type="http://schemas.openxmlformats.org/officeDocument/2006/relationships/image" Target="../media/image999.png"/><Relationship Id="rId246" Type="http://schemas.openxmlformats.org/officeDocument/2006/relationships/image" Target="../media/image1020.png"/><Relationship Id="rId106" Type="http://schemas.openxmlformats.org/officeDocument/2006/relationships/image" Target="../media/image881.png"/><Relationship Id="rId127" Type="http://schemas.openxmlformats.org/officeDocument/2006/relationships/image" Target="../media/image902.png"/><Relationship Id="rId10" Type="http://schemas.openxmlformats.org/officeDocument/2006/relationships/image" Target="../media/image785.png"/><Relationship Id="rId31" Type="http://schemas.openxmlformats.org/officeDocument/2006/relationships/image" Target="../media/image806.png"/><Relationship Id="rId52" Type="http://schemas.openxmlformats.org/officeDocument/2006/relationships/image" Target="../media/image827.png"/><Relationship Id="rId73" Type="http://schemas.openxmlformats.org/officeDocument/2006/relationships/image" Target="../media/image848.png"/><Relationship Id="rId94" Type="http://schemas.openxmlformats.org/officeDocument/2006/relationships/image" Target="../media/image869.png"/><Relationship Id="rId148" Type="http://schemas.openxmlformats.org/officeDocument/2006/relationships/image" Target="../media/image923.png"/><Relationship Id="rId169" Type="http://schemas.openxmlformats.org/officeDocument/2006/relationships/image" Target="../media/image9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aerial view of a town&#10;&#10;Description automatically generated">
            <a:extLst>
              <a:ext uri="{FF2B5EF4-FFF2-40B4-BE49-F238E27FC236}">
                <a16:creationId xmlns:a16="http://schemas.microsoft.com/office/drawing/2014/main" id="{D04F66AF-46B5-139E-9F3C-6644FFE8D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12" y="0"/>
            <a:ext cx="702608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5B49-FBAA-5DFD-19CC-900EC2E9F694}"/>
              </a:ext>
            </a:extLst>
          </p:cNvPr>
          <p:cNvSpPr txBox="1"/>
          <p:nvPr/>
        </p:nvSpPr>
        <p:spPr>
          <a:xfrm>
            <a:off x="5337745" y="6540974"/>
            <a:ext cx="3618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Source: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Nearmap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Imagery Date: April 2024</a:t>
            </a:r>
          </a:p>
        </p:txBody>
      </p:sp>
      <p:sp>
        <p:nvSpPr>
          <p:cNvPr id="3" name="Flowchart: Manual Operation 2"/>
          <p:cNvSpPr/>
          <p:nvPr/>
        </p:nvSpPr>
        <p:spPr>
          <a:xfrm>
            <a:off x="1164772" y="0"/>
            <a:ext cx="5943600" cy="68881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44"/>
              <a:gd name="connsiteX1" fmla="*/ 10000 w 10000"/>
              <a:gd name="connsiteY1" fmla="*/ 0 h 10044"/>
              <a:gd name="connsiteX2" fmla="*/ 8000 w 10000"/>
              <a:gd name="connsiteY2" fmla="*/ 10000 h 10044"/>
              <a:gd name="connsiteX3" fmla="*/ 0 w 10000"/>
              <a:gd name="connsiteY3" fmla="*/ 10044 h 10044"/>
              <a:gd name="connsiteX4" fmla="*/ 0 w 10000"/>
              <a:gd name="connsiteY4" fmla="*/ 0 h 10044"/>
              <a:gd name="connsiteX0" fmla="*/ 0 w 10000"/>
              <a:gd name="connsiteY0" fmla="*/ 0 h 10044"/>
              <a:gd name="connsiteX1" fmla="*/ 10000 w 10000"/>
              <a:gd name="connsiteY1" fmla="*/ 0 h 10044"/>
              <a:gd name="connsiteX2" fmla="*/ 8000 w 10000"/>
              <a:gd name="connsiteY2" fmla="*/ 10000 h 10044"/>
              <a:gd name="connsiteX3" fmla="*/ 0 w 10000"/>
              <a:gd name="connsiteY3" fmla="*/ 10044 h 10044"/>
              <a:gd name="connsiteX4" fmla="*/ 0 w 10000"/>
              <a:gd name="connsiteY4" fmla="*/ 0 h 10044"/>
              <a:gd name="connsiteX0" fmla="*/ 0 w 10000"/>
              <a:gd name="connsiteY0" fmla="*/ 0 h 10044"/>
              <a:gd name="connsiteX1" fmla="*/ 10000 w 10000"/>
              <a:gd name="connsiteY1" fmla="*/ 0 h 10044"/>
              <a:gd name="connsiteX2" fmla="*/ 6692 w 10000"/>
              <a:gd name="connsiteY2" fmla="*/ 10000 h 10044"/>
              <a:gd name="connsiteX3" fmla="*/ 0 w 10000"/>
              <a:gd name="connsiteY3" fmla="*/ 10044 h 10044"/>
              <a:gd name="connsiteX4" fmla="*/ 0 w 10000"/>
              <a:gd name="connsiteY4" fmla="*/ 0 h 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44">
                <a:moveTo>
                  <a:pt x="0" y="0"/>
                </a:moveTo>
                <a:lnTo>
                  <a:pt x="10000" y="0"/>
                </a:lnTo>
                <a:lnTo>
                  <a:pt x="6692" y="10000"/>
                </a:lnTo>
                <a:lnTo>
                  <a:pt x="0" y="100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6052" y="554459"/>
            <a:ext cx="614454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/>
            <a:r>
              <a:rPr lang="en-US" sz="3200" b="1" dirty="0">
                <a:solidFill>
                  <a:srgbClr val="003B5C"/>
                </a:solidFill>
              </a:rPr>
              <a:t>Route 106 &amp; Route 152</a:t>
            </a:r>
          </a:p>
          <a:p>
            <a:pPr defTabSz="914186"/>
            <a:r>
              <a:rPr lang="en-US" sz="3200" b="1" dirty="0">
                <a:solidFill>
                  <a:srgbClr val="003B5C"/>
                </a:solidFill>
              </a:rPr>
              <a:t>Corridor Improvements</a:t>
            </a:r>
          </a:p>
          <a:p>
            <a:pPr defTabSz="914186"/>
            <a:r>
              <a:rPr lang="en-US" sz="3200" b="1" dirty="0">
                <a:solidFill>
                  <a:srgbClr val="003B5C"/>
                </a:solidFill>
              </a:rPr>
              <a:t>Pre-25% Design</a:t>
            </a:r>
          </a:p>
          <a:p>
            <a:pPr defTabSz="914186"/>
            <a:r>
              <a:rPr lang="en-US" sz="3200" b="1" dirty="0">
                <a:solidFill>
                  <a:srgbClr val="003B5C"/>
                </a:solidFill>
              </a:rPr>
              <a:t>(Plainville &amp; North Attleborough)</a:t>
            </a:r>
          </a:p>
          <a:p>
            <a:pPr defTabSz="914186"/>
            <a:endParaRPr lang="en-US" sz="3200" dirty="0">
              <a:ln w="50800">
                <a:noFill/>
              </a:ln>
              <a:solidFill>
                <a:srgbClr val="003B5C"/>
              </a:solidFill>
              <a:latin typeface="+mj-lt"/>
            </a:endParaRPr>
          </a:p>
          <a:p>
            <a:pPr defTabSz="914186"/>
            <a:endParaRPr lang="en-US" sz="3200" dirty="0">
              <a:ln w="50800">
                <a:noFill/>
              </a:ln>
              <a:solidFill>
                <a:srgbClr val="003B5C"/>
              </a:solidFill>
              <a:latin typeface="+mj-lt"/>
            </a:endParaRPr>
          </a:p>
          <a:p>
            <a:pPr defTabSz="914186"/>
            <a:r>
              <a:rPr lang="en-US" sz="2400" b="1" i="1" dirty="0">
                <a:ln w="50800">
                  <a:noFill/>
                </a:ln>
                <a:solidFill>
                  <a:srgbClr val="003B5C"/>
                </a:solidFill>
              </a:rPr>
              <a:t>November 25, 2024</a:t>
            </a:r>
          </a:p>
          <a:p>
            <a:pPr defTabSz="914186"/>
            <a:endParaRPr lang="en-US" sz="2400" b="1" dirty="0">
              <a:ln w="50800">
                <a:noFill/>
              </a:ln>
              <a:solidFill>
                <a:srgbClr val="003B5C"/>
              </a:solidFill>
            </a:endParaRPr>
          </a:p>
          <a:p>
            <a:pPr defTabSz="914186"/>
            <a:r>
              <a:rPr lang="en-US" sz="3200" b="1" i="1" dirty="0">
                <a:ln w="50800">
                  <a:noFill/>
                </a:ln>
                <a:solidFill>
                  <a:srgbClr val="003B5C"/>
                </a:solidFill>
              </a:rPr>
              <a:t>Plainville</a:t>
            </a:r>
          </a:p>
          <a:p>
            <a:pPr defTabSz="914186"/>
            <a:r>
              <a:rPr lang="en-US" sz="3200" b="1" i="1" dirty="0">
                <a:ln w="50800">
                  <a:noFill/>
                </a:ln>
                <a:solidFill>
                  <a:srgbClr val="003B5C"/>
                </a:solidFill>
              </a:rPr>
              <a:t>Select 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" y="6052306"/>
            <a:ext cx="2158397" cy="518159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  <a:stCxn id="3" idx="1"/>
          </p:cNvCxnSpPr>
          <p:nvPr/>
        </p:nvCxnSpPr>
        <p:spPr>
          <a:xfrm flipH="1">
            <a:off x="5165912" y="0"/>
            <a:ext cx="1942460" cy="6858000"/>
          </a:xfrm>
          <a:prstGeom prst="line">
            <a:avLst/>
          </a:prstGeom>
          <a:ln w="88900" cmpd="sng">
            <a:solidFill>
              <a:srgbClr val="003B5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3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5445979" y="981351"/>
            <a:ext cx="6000512" cy="4857035"/>
          </a:xfrm>
          <a:prstGeom prst="rect">
            <a:avLst/>
          </a:prstGeom>
          <a:noFill/>
        </p:spPr>
      </p:pic>
      <p:pic>
        <p:nvPicPr>
          <p:cNvPr id="101" name="Picture 10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589182" y="981351"/>
            <a:ext cx="6000512" cy="4857035"/>
          </a:xfrm>
          <a:prstGeom prst="rect">
            <a:avLst/>
          </a:prstGeom>
          <a:noFill/>
        </p:spPr>
      </p:pic>
      <p:pic>
        <p:nvPicPr>
          <p:cNvPr id="102" name="Picture 10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60" y="405881"/>
            <a:ext cx="9367" cy="6008211"/>
          </a:xfrm>
          <a:prstGeom prst="rect">
            <a:avLst/>
          </a:prstGeom>
          <a:noFill/>
        </p:spPr>
      </p:pic>
      <p:sp>
        <p:nvSpPr>
          <p:cNvPr id="103" name="Freeform 103"/>
          <p:cNvSpPr/>
          <p:nvPr/>
        </p:nvSpPr>
        <p:spPr>
          <a:xfrm rot="-5400000">
            <a:off x="1167825" y="1699297"/>
            <a:ext cx="10953" cy="27146"/>
          </a:xfrm>
          <a:custGeom>
            <a:avLst/>
            <a:gdLst/>
            <a:ahLst/>
            <a:cxnLst/>
            <a:rect l="0" t="0" r="0" b="0"/>
            <a:pathLst>
              <a:path w="584200" h="1447800">
                <a:moveTo>
                  <a:pt x="584200" y="0"/>
                </a:moveTo>
                <a:lnTo>
                  <a:pt x="571500" y="0"/>
                </a:lnTo>
                <a:lnTo>
                  <a:pt x="0" y="144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" name="Freeform 104"/>
          <p:cNvSpPr/>
          <p:nvPr/>
        </p:nvSpPr>
        <p:spPr>
          <a:xfrm rot="-5400000">
            <a:off x="1406069" y="1777759"/>
            <a:ext cx="25955" cy="66675"/>
          </a:xfrm>
          <a:custGeom>
            <a:avLst/>
            <a:gdLst/>
            <a:ahLst/>
            <a:cxnLst/>
            <a:rect l="0" t="0" r="0" b="0"/>
            <a:pathLst>
              <a:path w="1384300" h="3556000">
                <a:moveTo>
                  <a:pt x="1384300" y="0"/>
                </a:moveTo>
                <a:lnTo>
                  <a:pt x="800100" y="1498600"/>
                </a:lnTo>
                <a:lnTo>
                  <a:pt x="0" y="3556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" name="Freeform 105"/>
          <p:cNvSpPr/>
          <p:nvPr/>
        </p:nvSpPr>
        <p:spPr>
          <a:xfrm rot="-5400000">
            <a:off x="1673126" y="1880272"/>
            <a:ext cx="25241" cy="66675"/>
          </a:xfrm>
          <a:custGeom>
            <a:avLst/>
            <a:gdLst/>
            <a:ahLst/>
            <a:cxnLst/>
            <a:rect l="0" t="0" r="0" b="0"/>
            <a:pathLst>
              <a:path w="1346200" h="3556000">
                <a:moveTo>
                  <a:pt x="1346200" y="0"/>
                </a:moveTo>
                <a:lnTo>
                  <a:pt x="1003300" y="889000"/>
                </a:lnTo>
                <a:lnTo>
                  <a:pt x="0" y="3556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" name="Freeform 106"/>
          <p:cNvSpPr/>
          <p:nvPr/>
        </p:nvSpPr>
        <p:spPr>
          <a:xfrm rot="-5400000">
            <a:off x="1941731" y="1978856"/>
            <a:ext cx="24288" cy="67151"/>
          </a:xfrm>
          <a:custGeom>
            <a:avLst/>
            <a:gdLst/>
            <a:ahLst/>
            <a:cxnLst/>
            <a:rect l="0" t="0" r="0" b="0"/>
            <a:pathLst>
              <a:path w="1295400" h="3581400">
                <a:moveTo>
                  <a:pt x="1295400" y="0"/>
                </a:moveTo>
                <a:lnTo>
                  <a:pt x="1181100" y="292100"/>
                </a:lnTo>
                <a:lnTo>
                  <a:pt x="0" y="3581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" name="Freeform 107"/>
          <p:cNvSpPr/>
          <p:nvPr/>
        </p:nvSpPr>
        <p:spPr>
          <a:xfrm rot="-5400000">
            <a:off x="2211765" y="2073630"/>
            <a:ext cx="23336" cy="67627"/>
          </a:xfrm>
          <a:custGeom>
            <a:avLst/>
            <a:gdLst/>
            <a:ahLst/>
            <a:cxnLst/>
            <a:rect l="0" t="0" r="0" b="0"/>
            <a:pathLst>
              <a:path w="1244600" h="3606800">
                <a:moveTo>
                  <a:pt x="1244600" y="0"/>
                </a:moveTo>
                <a:lnTo>
                  <a:pt x="0" y="3606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8" name="Freeform 108"/>
          <p:cNvSpPr/>
          <p:nvPr/>
        </p:nvSpPr>
        <p:spPr>
          <a:xfrm rot="-5400000">
            <a:off x="2482870" y="2164713"/>
            <a:ext cx="22383" cy="67865"/>
          </a:xfrm>
          <a:custGeom>
            <a:avLst/>
            <a:gdLst/>
            <a:ahLst/>
            <a:cxnLst/>
            <a:rect l="0" t="0" r="0" b="0"/>
            <a:pathLst>
              <a:path w="1193800" h="3619500">
                <a:moveTo>
                  <a:pt x="1193800" y="0"/>
                </a:moveTo>
                <a:lnTo>
                  <a:pt x="0" y="3619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" name="Freeform 109"/>
          <p:cNvSpPr/>
          <p:nvPr/>
        </p:nvSpPr>
        <p:spPr>
          <a:xfrm rot="-5400000">
            <a:off x="2755404" y="2252224"/>
            <a:ext cx="21431" cy="68103"/>
          </a:xfrm>
          <a:custGeom>
            <a:avLst/>
            <a:gdLst/>
            <a:ahLst/>
            <a:cxnLst/>
            <a:rect l="0" t="0" r="0" b="0"/>
            <a:pathLst>
              <a:path w="1143000" h="3632200">
                <a:moveTo>
                  <a:pt x="1143000" y="0"/>
                </a:moveTo>
                <a:lnTo>
                  <a:pt x="0" y="3632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" name="Freeform 110"/>
          <p:cNvSpPr/>
          <p:nvPr/>
        </p:nvSpPr>
        <p:spPr>
          <a:xfrm rot="-5400000">
            <a:off x="3029129" y="2335686"/>
            <a:ext cx="20478" cy="68342"/>
          </a:xfrm>
          <a:custGeom>
            <a:avLst/>
            <a:gdLst/>
            <a:ahLst/>
            <a:cxnLst/>
            <a:rect l="0" t="0" r="0" b="0"/>
            <a:pathLst>
              <a:path w="1092200" h="3644900">
                <a:moveTo>
                  <a:pt x="1092200" y="0"/>
                </a:moveTo>
                <a:lnTo>
                  <a:pt x="0" y="3644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1" name="Freeform 111"/>
          <p:cNvSpPr/>
          <p:nvPr/>
        </p:nvSpPr>
        <p:spPr>
          <a:xfrm rot="-5400000">
            <a:off x="3304044" y="2415577"/>
            <a:ext cx="19526" cy="68580"/>
          </a:xfrm>
          <a:custGeom>
            <a:avLst/>
            <a:gdLst/>
            <a:ahLst/>
            <a:cxnLst/>
            <a:rect l="0" t="0" r="0" b="0"/>
            <a:pathLst>
              <a:path w="1041400" h="3657600">
                <a:moveTo>
                  <a:pt x="1041400" y="0"/>
                </a:moveTo>
                <a:lnTo>
                  <a:pt x="0" y="3657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" name="Freeform 112"/>
          <p:cNvSpPr/>
          <p:nvPr/>
        </p:nvSpPr>
        <p:spPr>
          <a:xfrm rot="-5400000">
            <a:off x="3579793" y="2491539"/>
            <a:ext cx="18812" cy="68818"/>
          </a:xfrm>
          <a:custGeom>
            <a:avLst/>
            <a:gdLst/>
            <a:ahLst/>
            <a:cxnLst/>
            <a:rect l="0" t="0" r="0" b="0"/>
            <a:pathLst>
              <a:path w="1003300" h="3670300">
                <a:moveTo>
                  <a:pt x="1003300" y="0"/>
                </a:moveTo>
                <a:lnTo>
                  <a:pt x="25400" y="3581400"/>
                </a:lnTo>
                <a:lnTo>
                  <a:pt x="0" y="3670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" name="Freeform 113"/>
          <p:cNvSpPr/>
          <p:nvPr/>
        </p:nvSpPr>
        <p:spPr>
          <a:xfrm rot="-5400000">
            <a:off x="3856851" y="2563572"/>
            <a:ext cx="17621" cy="69294"/>
          </a:xfrm>
          <a:custGeom>
            <a:avLst/>
            <a:gdLst/>
            <a:ahLst/>
            <a:cxnLst/>
            <a:rect l="0" t="0" r="0" b="0"/>
            <a:pathLst>
              <a:path w="939800" h="3695700">
                <a:moveTo>
                  <a:pt x="939800" y="0"/>
                </a:moveTo>
                <a:lnTo>
                  <a:pt x="177800" y="2971800"/>
                </a:lnTo>
                <a:lnTo>
                  <a:pt x="0" y="3695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" name="Freeform 114"/>
          <p:cNvSpPr/>
          <p:nvPr/>
        </p:nvSpPr>
        <p:spPr>
          <a:xfrm rot="-5400000">
            <a:off x="4134744" y="2631914"/>
            <a:ext cx="16668" cy="69294"/>
          </a:xfrm>
          <a:custGeom>
            <a:avLst/>
            <a:gdLst/>
            <a:ahLst/>
            <a:cxnLst/>
            <a:rect l="0" t="0" r="0" b="0"/>
            <a:pathLst>
              <a:path w="889000" h="3695700">
                <a:moveTo>
                  <a:pt x="889000" y="0"/>
                </a:moveTo>
                <a:lnTo>
                  <a:pt x="317500" y="2336800"/>
                </a:lnTo>
                <a:lnTo>
                  <a:pt x="0" y="3695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" name="Freeform 115"/>
          <p:cNvSpPr/>
          <p:nvPr/>
        </p:nvSpPr>
        <p:spPr>
          <a:xfrm rot="-5400000">
            <a:off x="4413707" y="2696327"/>
            <a:ext cx="15478" cy="69770"/>
          </a:xfrm>
          <a:custGeom>
            <a:avLst/>
            <a:gdLst/>
            <a:ahLst/>
            <a:cxnLst/>
            <a:rect l="0" t="0" r="0" b="0"/>
            <a:pathLst>
              <a:path w="825500" h="3721100">
                <a:moveTo>
                  <a:pt x="825500" y="0"/>
                </a:moveTo>
                <a:lnTo>
                  <a:pt x="444500" y="1727200"/>
                </a:lnTo>
                <a:lnTo>
                  <a:pt x="0" y="3721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" name="Freeform 116"/>
          <p:cNvSpPr/>
          <p:nvPr/>
        </p:nvSpPr>
        <p:spPr>
          <a:xfrm rot="-5400000">
            <a:off x="4692908" y="2757644"/>
            <a:ext cx="15240" cy="69770"/>
          </a:xfrm>
          <a:custGeom>
            <a:avLst/>
            <a:gdLst/>
            <a:ahLst/>
            <a:cxnLst/>
            <a:rect l="0" t="0" r="0" b="0"/>
            <a:pathLst>
              <a:path w="812800" h="3721100">
                <a:moveTo>
                  <a:pt x="812800" y="0"/>
                </a:moveTo>
                <a:lnTo>
                  <a:pt x="0" y="3721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7" name="Freeform 117"/>
          <p:cNvSpPr/>
          <p:nvPr/>
        </p:nvSpPr>
        <p:spPr>
          <a:xfrm rot="-5400000">
            <a:off x="4980444" y="2810151"/>
            <a:ext cx="19764" cy="90725"/>
          </a:xfrm>
          <a:custGeom>
            <a:avLst/>
            <a:gdLst/>
            <a:ahLst/>
            <a:cxnLst/>
            <a:rect l="0" t="0" r="0" b="0"/>
            <a:pathLst>
              <a:path w="1054100" h="4838700">
                <a:moveTo>
                  <a:pt x="1054100" y="0"/>
                </a:moveTo>
                <a:lnTo>
                  <a:pt x="0" y="4838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8" name="Freeform 118"/>
          <p:cNvSpPr/>
          <p:nvPr/>
        </p:nvSpPr>
        <p:spPr>
          <a:xfrm rot="-5400000">
            <a:off x="2485251" y="181131"/>
            <a:ext cx="1153239" cy="3804285"/>
          </a:xfrm>
          <a:custGeom>
            <a:avLst/>
            <a:gdLst/>
            <a:ahLst/>
            <a:cxnLst/>
            <a:rect l="0" t="0" r="0" b="0"/>
            <a:pathLst>
              <a:path w="61506100" h="202895200">
                <a:moveTo>
                  <a:pt x="61506100" y="0"/>
                </a:moveTo>
                <a:lnTo>
                  <a:pt x="59220100" y="5575300"/>
                </a:lnTo>
                <a:lnTo>
                  <a:pt x="56451500" y="12484100"/>
                </a:lnTo>
                <a:lnTo>
                  <a:pt x="53721000" y="19405600"/>
                </a:lnTo>
                <a:lnTo>
                  <a:pt x="51041300" y="26339800"/>
                </a:lnTo>
                <a:lnTo>
                  <a:pt x="48412400" y="33299400"/>
                </a:lnTo>
                <a:lnTo>
                  <a:pt x="45821600" y="40271700"/>
                </a:lnTo>
                <a:lnTo>
                  <a:pt x="43281600" y="47269400"/>
                </a:lnTo>
                <a:lnTo>
                  <a:pt x="40805100" y="54279800"/>
                </a:lnTo>
                <a:lnTo>
                  <a:pt x="38354000" y="61315600"/>
                </a:lnTo>
                <a:lnTo>
                  <a:pt x="35966400" y="68351400"/>
                </a:lnTo>
                <a:lnTo>
                  <a:pt x="33616900" y="75412600"/>
                </a:lnTo>
                <a:lnTo>
                  <a:pt x="31330900" y="82499200"/>
                </a:lnTo>
                <a:lnTo>
                  <a:pt x="29083000" y="89585800"/>
                </a:lnTo>
                <a:lnTo>
                  <a:pt x="26885900" y="96697800"/>
                </a:lnTo>
                <a:lnTo>
                  <a:pt x="24726900" y="103822500"/>
                </a:lnTo>
                <a:lnTo>
                  <a:pt x="22631400" y="110947200"/>
                </a:lnTo>
                <a:lnTo>
                  <a:pt x="20574000" y="118110000"/>
                </a:lnTo>
                <a:lnTo>
                  <a:pt x="18580100" y="125272800"/>
                </a:lnTo>
                <a:lnTo>
                  <a:pt x="16624300" y="132448300"/>
                </a:lnTo>
                <a:lnTo>
                  <a:pt x="14719300" y="139636500"/>
                </a:lnTo>
                <a:lnTo>
                  <a:pt x="12865100" y="146850100"/>
                </a:lnTo>
                <a:lnTo>
                  <a:pt x="11049000" y="154063700"/>
                </a:lnTo>
                <a:lnTo>
                  <a:pt x="9296400" y="161290000"/>
                </a:lnTo>
                <a:lnTo>
                  <a:pt x="7594600" y="168529000"/>
                </a:lnTo>
                <a:lnTo>
                  <a:pt x="5930900" y="175793400"/>
                </a:lnTo>
                <a:lnTo>
                  <a:pt x="4330700" y="183057800"/>
                </a:lnTo>
                <a:lnTo>
                  <a:pt x="0" y="202895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" name="Freeform 119"/>
          <p:cNvSpPr/>
          <p:nvPr/>
        </p:nvSpPr>
        <p:spPr>
          <a:xfrm rot="-3091213">
            <a:off x="4991895" y="2614393"/>
            <a:ext cx="65662" cy="103637"/>
          </a:xfrm>
          <a:custGeom>
            <a:avLst/>
            <a:gdLst/>
            <a:ahLst/>
            <a:cxnLst/>
            <a:rect l="0" t="0" r="0" b="0"/>
            <a:pathLst>
              <a:path w="3501980" h="5527300">
                <a:moveTo>
                  <a:pt x="0" y="0"/>
                </a:moveTo>
                <a:cubicBezTo>
                  <a:pt x="965653" y="1962733"/>
                  <a:pt x="2139739" y="3815837"/>
                  <a:pt x="3501980" y="552730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" name="Freeform 120"/>
          <p:cNvSpPr/>
          <p:nvPr/>
        </p:nvSpPr>
        <p:spPr>
          <a:xfrm rot="-3091213">
            <a:off x="5097418" y="2644004"/>
            <a:ext cx="47879" cy="52990"/>
          </a:xfrm>
          <a:custGeom>
            <a:avLst/>
            <a:gdLst/>
            <a:ahLst/>
            <a:cxnLst/>
            <a:rect l="0" t="0" r="0" b="0"/>
            <a:pathLst>
              <a:path w="2553571" h="2826132">
                <a:moveTo>
                  <a:pt x="0" y="0"/>
                </a:moveTo>
                <a:cubicBezTo>
                  <a:pt x="791452" y="994349"/>
                  <a:pt x="1644307" y="1938234"/>
                  <a:pt x="2553571" y="2826132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" name="Freeform 121"/>
          <p:cNvSpPr/>
          <p:nvPr/>
        </p:nvSpPr>
        <p:spPr>
          <a:xfrm rot="-5400000">
            <a:off x="5085696" y="2637272"/>
            <a:ext cx="1667" cy="1190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0"/>
                </a:move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2" name="Freeform 122"/>
          <p:cNvSpPr/>
          <p:nvPr/>
        </p:nvSpPr>
        <p:spPr>
          <a:xfrm rot="-5400000">
            <a:off x="5090221" y="2640605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3" name="Freeform 123"/>
          <p:cNvSpPr/>
          <p:nvPr/>
        </p:nvSpPr>
        <p:spPr>
          <a:xfrm rot="-5400000">
            <a:off x="5088197" y="2652869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" name="Freeform 124"/>
          <p:cNvSpPr/>
          <p:nvPr/>
        </p:nvSpPr>
        <p:spPr>
          <a:xfrm rot="-5400000">
            <a:off x="5094983" y="2644415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" name="Freeform 125"/>
          <p:cNvSpPr/>
          <p:nvPr/>
        </p:nvSpPr>
        <p:spPr>
          <a:xfrm rot="-5400000">
            <a:off x="5101769" y="2636915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6" name="Freeform 126"/>
          <p:cNvSpPr/>
          <p:nvPr/>
        </p:nvSpPr>
        <p:spPr>
          <a:xfrm rot="-5400000">
            <a:off x="5088197" y="2664775"/>
            <a:ext cx="952" cy="714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7" name="Freeform 127"/>
          <p:cNvSpPr/>
          <p:nvPr/>
        </p:nvSpPr>
        <p:spPr>
          <a:xfrm rot="-5400000">
            <a:off x="5093078" y="2656560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8" name="Freeform 128"/>
          <p:cNvSpPr/>
          <p:nvPr/>
        </p:nvSpPr>
        <p:spPr>
          <a:xfrm rot="-5400000">
            <a:off x="5099746" y="264822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" name="Freeform 129"/>
          <p:cNvSpPr/>
          <p:nvPr/>
        </p:nvSpPr>
        <p:spPr>
          <a:xfrm rot="-5400000">
            <a:off x="5106532" y="2639772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0" name="Freeform 130"/>
          <p:cNvSpPr/>
          <p:nvPr/>
        </p:nvSpPr>
        <p:spPr>
          <a:xfrm rot="-5400000">
            <a:off x="5097960" y="2660489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" name="Freeform 131"/>
          <p:cNvSpPr/>
          <p:nvPr/>
        </p:nvSpPr>
        <p:spPr>
          <a:xfrm rot="-5400000">
            <a:off x="5104627" y="265215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2" name="Freeform 132"/>
          <p:cNvSpPr/>
          <p:nvPr/>
        </p:nvSpPr>
        <p:spPr>
          <a:xfrm rot="-5400000">
            <a:off x="5111295" y="264382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" name="Freeform 133"/>
          <p:cNvSpPr/>
          <p:nvPr/>
        </p:nvSpPr>
        <p:spPr>
          <a:xfrm rot="-5400000">
            <a:off x="5118200" y="2636200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" name="Freeform 134"/>
          <p:cNvSpPr/>
          <p:nvPr/>
        </p:nvSpPr>
        <p:spPr>
          <a:xfrm rot="-5400000">
            <a:off x="5104151" y="2664061"/>
            <a:ext cx="1428" cy="1190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5" name="Freeform 135"/>
          <p:cNvSpPr/>
          <p:nvPr/>
        </p:nvSpPr>
        <p:spPr>
          <a:xfrm rot="-5400000">
            <a:off x="5109509" y="265584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" name="Freeform 136"/>
          <p:cNvSpPr/>
          <p:nvPr/>
        </p:nvSpPr>
        <p:spPr>
          <a:xfrm rot="-5400000">
            <a:off x="5116176" y="2647511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7" name="Freeform 137"/>
          <p:cNvSpPr/>
          <p:nvPr/>
        </p:nvSpPr>
        <p:spPr>
          <a:xfrm rot="-5400000">
            <a:off x="5122963" y="2639058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" name="Freeform 138"/>
          <p:cNvSpPr/>
          <p:nvPr/>
        </p:nvSpPr>
        <p:spPr>
          <a:xfrm rot="-5400000">
            <a:off x="5114390" y="265977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9" name="Freeform 139"/>
          <p:cNvSpPr/>
          <p:nvPr/>
        </p:nvSpPr>
        <p:spPr>
          <a:xfrm rot="-5400000">
            <a:off x="5121058" y="265144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" name="Freeform 140"/>
          <p:cNvSpPr/>
          <p:nvPr/>
        </p:nvSpPr>
        <p:spPr>
          <a:xfrm rot="-5400000">
            <a:off x="5127725" y="264310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" name="Freeform 141"/>
          <p:cNvSpPr/>
          <p:nvPr/>
        </p:nvSpPr>
        <p:spPr>
          <a:xfrm rot="-5400000">
            <a:off x="5134512" y="2634890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" name="Freeform 142"/>
          <p:cNvSpPr/>
          <p:nvPr/>
        </p:nvSpPr>
        <p:spPr>
          <a:xfrm rot="-5400000">
            <a:off x="5120582" y="2663585"/>
            <a:ext cx="1190" cy="952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" name="Freeform 143"/>
          <p:cNvSpPr/>
          <p:nvPr/>
        </p:nvSpPr>
        <p:spPr>
          <a:xfrm rot="-5400000">
            <a:off x="5125820" y="265525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4" name="Freeform 144"/>
          <p:cNvSpPr/>
          <p:nvPr/>
        </p:nvSpPr>
        <p:spPr>
          <a:xfrm rot="-5400000">
            <a:off x="5132488" y="264691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" name="Freeform 145"/>
          <p:cNvSpPr/>
          <p:nvPr/>
        </p:nvSpPr>
        <p:spPr>
          <a:xfrm rot="-5400000">
            <a:off x="5139155" y="263858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" name="Freeform 146"/>
          <p:cNvSpPr/>
          <p:nvPr/>
        </p:nvSpPr>
        <p:spPr>
          <a:xfrm rot="-5400000">
            <a:off x="5130702" y="2658941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" name="Freeform 147"/>
          <p:cNvSpPr/>
          <p:nvPr/>
        </p:nvSpPr>
        <p:spPr>
          <a:xfrm rot="-5400000">
            <a:off x="5137369" y="2650607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" name="Freeform 148"/>
          <p:cNvSpPr/>
          <p:nvPr/>
        </p:nvSpPr>
        <p:spPr>
          <a:xfrm rot="-5400000">
            <a:off x="5144037" y="2642272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9" name="Freeform 149"/>
          <p:cNvSpPr/>
          <p:nvPr/>
        </p:nvSpPr>
        <p:spPr>
          <a:xfrm rot="-5400000">
            <a:off x="5150704" y="2634414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0" name="Freeform 150"/>
          <p:cNvSpPr/>
          <p:nvPr/>
        </p:nvSpPr>
        <p:spPr>
          <a:xfrm rot="-5400000">
            <a:off x="5137607" y="2662751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" name="Freeform 151"/>
          <p:cNvSpPr/>
          <p:nvPr/>
        </p:nvSpPr>
        <p:spPr>
          <a:xfrm rot="-5400000">
            <a:off x="5142251" y="265453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" name="Freeform 152"/>
          <p:cNvSpPr/>
          <p:nvPr/>
        </p:nvSpPr>
        <p:spPr>
          <a:xfrm rot="-5400000">
            <a:off x="5148918" y="264620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" name="Freeform 153"/>
          <p:cNvSpPr/>
          <p:nvPr/>
        </p:nvSpPr>
        <p:spPr>
          <a:xfrm rot="-5400000">
            <a:off x="5147132" y="2658465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" name="Freeform 154"/>
          <p:cNvSpPr/>
          <p:nvPr/>
        </p:nvSpPr>
        <p:spPr>
          <a:xfrm rot="-5400000">
            <a:off x="5153919" y="2651440"/>
            <a:ext cx="1190" cy="952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" name="Freeform 155"/>
          <p:cNvSpPr/>
          <p:nvPr/>
        </p:nvSpPr>
        <p:spPr>
          <a:xfrm rot="-5400000">
            <a:off x="5090458" y="266322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" name="Freeform 156"/>
          <p:cNvSpPr/>
          <p:nvPr/>
        </p:nvSpPr>
        <p:spPr>
          <a:xfrm rot="-5400000">
            <a:off x="5123200" y="266191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" name="Freeform 157"/>
          <p:cNvSpPr/>
          <p:nvPr/>
        </p:nvSpPr>
        <p:spPr>
          <a:xfrm rot="-5400000">
            <a:off x="5112723" y="266025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" name="Freeform 158"/>
          <p:cNvSpPr/>
          <p:nvPr/>
        </p:nvSpPr>
        <p:spPr>
          <a:xfrm rot="-5400000">
            <a:off x="5102007" y="265858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" name="Freeform 159"/>
          <p:cNvSpPr/>
          <p:nvPr/>
        </p:nvSpPr>
        <p:spPr>
          <a:xfrm rot="-5400000">
            <a:off x="5091410" y="2657275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" name="Freeform 160"/>
          <p:cNvSpPr/>
          <p:nvPr/>
        </p:nvSpPr>
        <p:spPr>
          <a:xfrm rot="-5400000">
            <a:off x="5145346" y="265882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" name="Freeform 161"/>
          <p:cNvSpPr/>
          <p:nvPr/>
        </p:nvSpPr>
        <p:spPr>
          <a:xfrm rot="-5400000">
            <a:off x="5134630" y="2657394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0" y="177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" name="Freeform 162"/>
          <p:cNvSpPr/>
          <p:nvPr/>
        </p:nvSpPr>
        <p:spPr>
          <a:xfrm rot="-5400000">
            <a:off x="5124153" y="265572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" name="Freeform 163"/>
          <p:cNvSpPr/>
          <p:nvPr/>
        </p:nvSpPr>
        <p:spPr>
          <a:xfrm rot="-5400000">
            <a:off x="5113556" y="2654179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" name="Freeform 164"/>
          <p:cNvSpPr/>
          <p:nvPr/>
        </p:nvSpPr>
        <p:spPr>
          <a:xfrm rot="-5400000">
            <a:off x="5102960" y="265263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" name="Freeform 165"/>
          <p:cNvSpPr/>
          <p:nvPr/>
        </p:nvSpPr>
        <p:spPr>
          <a:xfrm rot="-5400000">
            <a:off x="5092244" y="265096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6" name="Freeform 166"/>
          <p:cNvSpPr/>
          <p:nvPr/>
        </p:nvSpPr>
        <p:spPr>
          <a:xfrm rot="-5400000">
            <a:off x="5155466" y="2655607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7" name="Freeform 167"/>
          <p:cNvSpPr/>
          <p:nvPr/>
        </p:nvSpPr>
        <p:spPr>
          <a:xfrm rot="-5400000">
            <a:off x="5146179" y="2652750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8" name="Freeform 168"/>
          <p:cNvSpPr/>
          <p:nvPr/>
        </p:nvSpPr>
        <p:spPr>
          <a:xfrm rot="-5400000">
            <a:off x="5135583" y="265120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9" name="Freeform 169"/>
          <p:cNvSpPr/>
          <p:nvPr/>
        </p:nvSpPr>
        <p:spPr>
          <a:xfrm rot="-5400000">
            <a:off x="5125105" y="264953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" name="Freeform 170"/>
          <p:cNvSpPr/>
          <p:nvPr/>
        </p:nvSpPr>
        <p:spPr>
          <a:xfrm rot="-5400000">
            <a:off x="5114271" y="264798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" name="Freeform 171"/>
          <p:cNvSpPr/>
          <p:nvPr/>
        </p:nvSpPr>
        <p:spPr>
          <a:xfrm rot="-5400000">
            <a:off x="5103912" y="264643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" name="Freeform 172"/>
          <p:cNvSpPr/>
          <p:nvPr/>
        </p:nvSpPr>
        <p:spPr>
          <a:xfrm rot="-5400000">
            <a:off x="5093196" y="264477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" name="Freeform 173"/>
          <p:cNvSpPr/>
          <p:nvPr/>
        </p:nvSpPr>
        <p:spPr>
          <a:xfrm rot="-5400000">
            <a:off x="5147251" y="264667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" name="Freeform 174"/>
          <p:cNvSpPr/>
          <p:nvPr/>
        </p:nvSpPr>
        <p:spPr>
          <a:xfrm rot="-5400000">
            <a:off x="5136535" y="264501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" name="Freeform 175"/>
          <p:cNvSpPr/>
          <p:nvPr/>
        </p:nvSpPr>
        <p:spPr>
          <a:xfrm rot="-5400000">
            <a:off x="5125939" y="2643463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" name="Freeform 176"/>
          <p:cNvSpPr/>
          <p:nvPr/>
        </p:nvSpPr>
        <p:spPr>
          <a:xfrm rot="-5400000">
            <a:off x="5115342" y="264191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" name="Freeform 177"/>
          <p:cNvSpPr/>
          <p:nvPr/>
        </p:nvSpPr>
        <p:spPr>
          <a:xfrm rot="-5400000">
            <a:off x="5104745" y="2640368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" name="Freeform 178"/>
          <p:cNvSpPr/>
          <p:nvPr/>
        </p:nvSpPr>
        <p:spPr>
          <a:xfrm rot="-5400000">
            <a:off x="5094149" y="263881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" name="Freeform 179"/>
          <p:cNvSpPr/>
          <p:nvPr/>
        </p:nvSpPr>
        <p:spPr>
          <a:xfrm rot="-5400000">
            <a:off x="5148084" y="2640606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" name="Freeform 180"/>
          <p:cNvSpPr/>
          <p:nvPr/>
        </p:nvSpPr>
        <p:spPr>
          <a:xfrm rot="-5400000">
            <a:off x="5137369" y="2638938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" name="Freeform 181"/>
          <p:cNvSpPr/>
          <p:nvPr/>
        </p:nvSpPr>
        <p:spPr>
          <a:xfrm rot="-5400000">
            <a:off x="5126891" y="2637510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" name="Freeform 182"/>
          <p:cNvSpPr/>
          <p:nvPr/>
        </p:nvSpPr>
        <p:spPr>
          <a:xfrm rot="-5400000">
            <a:off x="5116295" y="263572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3" name="Freeform 183"/>
          <p:cNvSpPr/>
          <p:nvPr/>
        </p:nvSpPr>
        <p:spPr>
          <a:xfrm rot="-5400000">
            <a:off x="5148799" y="2634414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" name="Freeform 184"/>
          <p:cNvSpPr/>
          <p:nvPr/>
        </p:nvSpPr>
        <p:spPr>
          <a:xfrm rot="-5400000">
            <a:off x="5139274" y="2633700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114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5" name="Freeform 185"/>
          <p:cNvSpPr/>
          <p:nvPr/>
        </p:nvSpPr>
        <p:spPr>
          <a:xfrm rot="-5400000">
            <a:off x="5092483" y="2665489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6" name="Freeform 186"/>
          <p:cNvSpPr/>
          <p:nvPr/>
        </p:nvSpPr>
        <p:spPr>
          <a:xfrm rot="-5400000">
            <a:off x="5087601" y="2656322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7" name="Freeform 187"/>
          <p:cNvSpPr/>
          <p:nvPr/>
        </p:nvSpPr>
        <p:spPr>
          <a:xfrm rot="-5400000">
            <a:off x="5085815" y="2648583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8" name="Freeform 188"/>
          <p:cNvSpPr/>
          <p:nvPr/>
        </p:nvSpPr>
        <p:spPr>
          <a:xfrm rot="-5400000">
            <a:off x="5097483" y="2663823"/>
            <a:ext cx="2619" cy="952"/>
          </a:xfrm>
          <a:custGeom>
            <a:avLst/>
            <a:gdLst/>
            <a:ahLst/>
            <a:cxnLst/>
            <a:rect l="0" t="0" r="0" b="0"/>
            <a:pathLst>
              <a:path w="139700" h="50800">
                <a:moveTo>
                  <a:pt x="0" y="508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" name="Freeform 189"/>
          <p:cNvSpPr/>
          <p:nvPr/>
        </p:nvSpPr>
        <p:spPr>
          <a:xfrm rot="-5400000">
            <a:off x="5093316" y="265394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" name="Freeform 190"/>
          <p:cNvSpPr/>
          <p:nvPr/>
        </p:nvSpPr>
        <p:spPr>
          <a:xfrm rot="-5400000">
            <a:off x="5089387" y="264405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" name="Freeform 191"/>
          <p:cNvSpPr/>
          <p:nvPr/>
        </p:nvSpPr>
        <p:spPr>
          <a:xfrm rot="-5400000">
            <a:off x="5103079" y="266156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" name="Freeform 192"/>
          <p:cNvSpPr/>
          <p:nvPr/>
        </p:nvSpPr>
        <p:spPr>
          <a:xfrm rot="-5400000">
            <a:off x="5099031" y="265179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" name="Freeform 193"/>
          <p:cNvSpPr/>
          <p:nvPr/>
        </p:nvSpPr>
        <p:spPr>
          <a:xfrm rot="-5400000">
            <a:off x="5095102" y="264191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" name="Freeform 194"/>
          <p:cNvSpPr/>
          <p:nvPr/>
        </p:nvSpPr>
        <p:spPr>
          <a:xfrm rot="-5400000">
            <a:off x="5108794" y="265941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" name="Freeform 195"/>
          <p:cNvSpPr/>
          <p:nvPr/>
        </p:nvSpPr>
        <p:spPr>
          <a:xfrm rot="-5400000">
            <a:off x="5104865" y="264953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" name="Freeform 196"/>
          <p:cNvSpPr/>
          <p:nvPr/>
        </p:nvSpPr>
        <p:spPr>
          <a:xfrm rot="-5400000">
            <a:off x="5100936" y="263941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" name="Freeform 197"/>
          <p:cNvSpPr/>
          <p:nvPr/>
        </p:nvSpPr>
        <p:spPr>
          <a:xfrm rot="-5400000">
            <a:off x="5114509" y="265703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" name="Freeform 198"/>
          <p:cNvSpPr/>
          <p:nvPr/>
        </p:nvSpPr>
        <p:spPr>
          <a:xfrm rot="-5400000">
            <a:off x="5110699" y="2647273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" name="Freeform 199"/>
          <p:cNvSpPr/>
          <p:nvPr/>
        </p:nvSpPr>
        <p:spPr>
          <a:xfrm rot="-5400000">
            <a:off x="5107008" y="2637629"/>
            <a:ext cx="2857" cy="1190"/>
          </a:xfrm>
          <a:custGeom>
            <a:avLst/>
            <a:gdLst/>
            <a:ahLst/>
            <a:cxnLst/>
            <a:rect l="0" t="0" r="0" b="0"/>
            <a:pathLst>
              <a:path w="152400" h="63500">
                <a:moveTo>
                  <a:pt x="0" y="63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" name="Freeform 200"/>
          <p:cNvSpPr/>
          <p:nvPr/>
        </p:nvSpPr>
        <p:spPr>
          <a:xfrm rot="-5400000">
            <a:off x="5125106" y="2664061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" name="Freeform 201"/>
          <p:cNvSpPr/>
          <p:nvPr/>
        </p:nvSpPr>
        <p:spPr>
          <a:xfrm rot="-5400000">
            <a:off x="5120344" y="265501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" name="Freeform 202"/>
          <p:cNvSpPr/>
          <p:nvPr/>
        </p:nvSpPr>
        <p:spPr>
          <a:xfrm rot="-5400000">
            <a:off x="5116414" y="2644892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3" name="Freeform 203"/>
          <p:cNvSpPr/>
          <p:nvPr/>
        </p:nvSpPr>
        <p:spPr>
          <a:xfrm rot="-5400000">
            <a:off x="5114033" y="2636557"/>
            <a:ext cx="952" cy="476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4" name="Freeform 204"/>
          <p:cNvSpPr/>
          <p:nvPr/>
        </p:nvSpPr>
        <p:spPr>
          <a:xfrm rot="-5400000">
            <a:off x="5130344" y="2662156"/>
            <a:ext cx="2143" cy="952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0" y="50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5" name="Freeform 205"/>
          <p:cNvSpPr/>
          <p:nvPr/>
        </p:nvSpPr>
        <p:spPr>
          <a:xfrm rot="-5400000">
            <a:off x="5126059" y="2652631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6" name="Freeform 206"/>
          <p:cNvSpPr/>
          <p:nvPr/>
        </p:nvSpPr>
        <p:spPr>
          <a:xfrm rot="-5400000">
            <a:off x="5122129" y="264251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" name="Freeform 207"/>
          <p:cNvSpPr/>
          <p:nvPr/>
        </p:nvSpPr>
        <p:spPr>
          <a:xfrm rot="-5400000">
            <a:off x="5135703" y="266037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" name="Freeform 208"/>
          <p:cNvSpPr/>
          <p:nvPr/>
        </p:nvSpPr>
        <p:spPr>
          <a:xfrm rot="-5400000">
            <a:off x="5131774" y="265048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" name="Freeform 209"/>
          <p:cNvSpPr/>
          <p:nvPr/>
        </p:nvSpPr>
        <p:spPr>
          <a:xfrm rot="-5400000">
            <a:off x="5127844" y="264036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" name="Freeform 210"/>
          <p:cNvSpPr/>
          <p:nvPr/>
        </p:nvSpPr>
        <p:spPr>
          <a:xfrm rot="-5400000">
            <a:off x="5141537" y="265810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" name="Freeform 211"/>
          <p:cNvSpPr/>
          <p:nvPr/>
        </p:nvSpPr>
        <p:spPr>
          <a:xfrm rot="-5400000">
            <a:off x="5137608" y="264798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" name="Freeform 212"/>
          <p:cNvSpPr/>
          <p:nvPr/>
        </p:nvSpPr>
        <p:spPr>
          <a:xfrm rot="-5400000">
            <a:off x="5133679" y="263810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" name="Freeform 213"/>
          <p:cNvSpPr/>
          <p:nvPr/>
        </p:nvSpPr>
        <p:spPr>
          <a:xfrm rot="-5400000">
            <a:off x="5147252" y="265596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" name="Freeform 214"/>
          <p:cNvSpPr/>
          <p:nvPr/>
        </p:nvSpPr>
        <p:spPr>
          <a:xfrm rot="-5400000">
            <a:off x="5143323" y="264584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" name="Freeform 215"/>
          <p:cNvSpPr/>
          <p:nvPr/>
        </p:nvSpPr>
        <p:spPr>
          <a:xfrm rot="-5400000">
            <a:off x="5139394" y="263596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" name="Freeform 216"/>
          <p:cNvSpPr/>
          <p:nvPr/>
        </p:nvSpPr>
        <p:spPr>
          <a:xfrm rot="-5400000">
            <a:off x="5152967" y="265358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" name="Freeform 217"/>
          <p:cNvSpPr/>
          <p:nvPr/>
        </p:nvSpPr>
        <p:spPr>
          <a:xfrm rot="-5400000">
            <a:off x="5149038" y="264346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" name="Freeform 218"/>
          <p:cNvSpPr/>
          <p:nvPr/>
        </p:nvSpPr>
        <p:spPr>
          <a:xfrm rot="-5400000">
            <a:off x="5145942" y="2634414"/>
            <a:ext cx="2143" cy="714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0" y="381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" name="Freeform 219"/>
          <p:cNvSpPr/>
          <p:nvPr/>
        </p:nvSpPr>
        <p:spPr>
          <a:xfrm rot="-5400000">
            <a:off x="5140227" y="2645368"/>
            <a:ext cx="28337" cy="3572"/>
          </a:xfrm>
          <a:custGeom>
            <a:avLst/>
            <a:gdLst/>
            <a:ahLst/>
            <a:cxnLst/>
            <a:rect l="0" t="0" r="0" b="0"/>
            <a:pathLst>
              <a:path w="1511300" h="190500">
                <a:moveTo>
                  <a:pt x="0" y="1905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0" name="Freeform 220"/>
          <p:cNvSpPr/>
          <p:nvPr/>
        </p:nvSpPr>
        <p:spPr>
          <a:xfrm rot="-3091213">
            <a:off x="5096663" y="2610082"/>
            <a:ext cx="44888" cy="49679"/>
          </a:xfrm>
          <a:custGeom>
            <a:avLst/>
            <a:gdLst/>
            <a:ahLst/>
            <a:cxnLst/>
            <a:rect l="0" t="0" r="0" b="0"/>
            <a:pathLst>
              <a:path w="2394007" h="2649536">
                <a:moveTo>
                  <a:pt x="0" y="0"/>
                </a:moveTo>
                <a:cubicBezTo>
                  <a:pt x="741998" y="932215"/>
                  <a:pt x="1541560" y="1817119"/>
                  <a:pt x="2394007" y="2649536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" name="Freeform 221"/>
          <p:cNvSpPr/>
          <p:nvPr/>
        </p:nvSpPr>
        <p:spPr>
          <a:xfrm rot="-5400000">
            <a:off x="5071647" y="2651321"/>
            <a:ext cx="28575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2" name="Freeform 222"/>
          <p:cNvSpPr/>
          <p:nvPr/>
        </p:nvSpPr>
        <p:spPr>
          <a:xfrm rot="-3091213">
            <a:off x="5097267" y="2637220"/>
            <a:ext cx="47281" cy="52328"/>
          </a:xfrm>
          <a:custGeom>
            <a:avLst/>
            <a:gdLst/>
            <a:ahLst/>
            <a:cxnLst/>
            <a:rect l="0" t="0" r="0" b="0"/>
            <a:pathLst>
              <a:path w="2521659" h="2790813">
                <a:moveTo>
                  <a:pt x="0" y="0"/>
                </a:moveTo>
                <a:cubicBezTo>
                  <a:pt x="781562" y="981921"/>
                  <a:pt x="1623758" y="1914012"/>
                  <a:pt x="2521659" y="2790813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3" name="Freeform 223"/>
          <p:cNvSpPr/>
          <p:nvPr/>
        </p:nvSpPr>
        <p:spPr>
          <a:xfrm rot="-3091213">
            <a:off x="5153519" y="2500424"/>
            <a:ext cx="351248" cy="160618"/>
          </a:xfrm>
          <a:custGeom>
            <a:avLst/>
            <a:gdLst/>
            <a:ahLst/>
            <a:cxnLst/>
            <a:rect l="0" t="0" r="0" b="0"/>
            <a:pathLst>
              <a:path w="18733171" h="8566305">
                <a:moveTo>
                  <a:pt x="0" y="0"/>
                </a:moveTo>
                <a:cubicBezTo>
                  <a:pt x="5061369" y="4942433"/>
                  <a:pt x="11684021" y="7970840"/>
                  <a:pt x="18733171" y="856630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4" name="Freeform 224"/>
          <p:cNvSpPr/>
          <p:nvPr/>
        </p:nvSpPr>
        <p:spPr>
          <a:xfrm rot="-3091213">
            <a:off x="5488804" y="2464818"/>
            <a:ext cx="71345" cy="2524"/>
          </a:xfrm>
          <a:custGeom>
            <a:avLst/>
            <a:gdLst/>
            <a:ahLst/>
            <a:cxnLst/>
            <a:rect l="0" t="0" r="0" b="0"/>
            <a:pathLst>
              <a:path w="3805081" h="134615">
                <a:moveTo>
                  <a:pt x="0" y="0"/>
                </a:moveTo>
                <a:cubicBezTo>
                  <a:pt x="1265394" y="106892"/>
                  <a:pt x="2536231" y="134615"/>
                  <a:pt x="3805081" y="8300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5" name="Freeform 225"/>
          <p:cNvSpPr/>
          <p:nvPr/>
        </p:nvSpPr>
        <p:spPr>
          <a:xfrm rot="-5400000">
            <a:off x="5478840" y="2470108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" name="Freeform 226"/>
          <p:cNvSpPr/>
          <p:nvPr/>
        </p:nvSpPr>
        <p:spPr>
          <a:xfrm rot="-5400000">
            <a:off x="5485270" y="246177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" name="Freeform 227"/>
          <p:cNvSpPr/>
          <p:nvPr/>
        </p:nvSpPr>
        <p:spPr>
          <a:xfrm rot="-5400000">
            <a:off x="5491818" y="245332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" name="Freeform 228"/>
          <p:cNvSpPr/>
          <p:nvPr/>
        </p:nvSpPr>
        <p:spPr>
          <a:xfrm rot="-5400000">
            <a:off x="5498486" y="244498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" name="Freeform 229"/>
          <p:cNvSpPr/>
          <p:nvPr/>
        </p:nvSpPr>
        <p:spPr>
          <a:xfrm rot="-5400000">
            <a:off x="5505153" y="243665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" name="Freeform 230"/>
          <p:cNvSpPr/>
          <p:nvPr/>
        </p:nvSpPr>
        <p:spPr>
          <a:xfrm rot="-5400000">
            <a:off x="5511821" y="242831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" name="Freeform 231"/>
          <p:cNvSpPr/>
          <p:nvPr/>
        </p:nvSpPr>
        <p:spPr>
          <a:xfrm rot="-5400000">
            <a:off x="5518607" y="241986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" name="Freeform 232"/>
          <p:cNvSpPr/>
          <p:nvPr/>
        </p:nvSpPr>
        <p:spPr>
          <a:xfrm rot="-5400000">
            <a:off x="5483246" y="247403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" name="Freeform 233"/>
          <p:cNvSpPr/>
          <p:nvPr/>
        </p:nvSpPr>
        <p:spPr>
          <a:xfrm rot="-5400000">
            <a:off x="5489913" y="246570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" name="Freeform 234"/>
          <p:cNvSpPr/>
          <p:nvPr/>
        </p:nvSpPr>
        <p:spPr>
          <a:xfrm rot="-5400000">
            <a:off x="5496700" y="2457249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" name="Freeform 235"/>
          <p:cNvSpPr/>
          <p:nvPr/>
        </p:nvSpPr>
        <p:spPr>
          <a:xfrm rot="-5400000">
            <a:off x="5503248" y="244879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" name="Freeform 236"/>
          <p:cNvSpPr/>
          <p:nvPr/>
        </p:nvSpPr>
        <p:spPr>
          <a:xfrm rot="-5400000">
            <a:off x="5509916" y="244046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" name="Freeform 237"/>
          <p:cNvSpPr/>
          <p:nvPr/>
        </p:nvSpPr>
        <p:spPr>
          <a:xfrm rot="-5400000">
            <a:off x="5516583" y="243212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" name="Freeform 238"/>
          <p:cNvSpPr/>
          <p:nvPr/>
        </p:nvSpPr>
        <p:spPr>
          <a:xfrm rot="-5400000">
            <a:off x="5523370" y="242367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" name="Freeform 239"/>
          <p:cNvSpPr/>
          <p:nvPr/>
        </p:nvSpPr>
        <p:spPr>
          <a:xfrm rot="-5400000">
            <a:off x="5488127" y="247772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" name="Freeform 240"/>
          <p:cNvSpPr/>
          <p:nvPr/>
        </p:nvSpPr>
        <p:spPr>
          <a:xfrm rot="-5400000">
            <a:off x="5494795" y="246939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1" name="Freeform 241"/>
          <p:cNvSpPr/>
          <p:nvPr/>
        </p:nvSpPr>
        <p:spPr>
          <a:xfrm rot="-5400000">
            <a:off x="5501462" y="246105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2" name="Freeform 242"/>
          <p:cNvSpPr/>
          <p:nvPr/>
        </p:nvSpPr>
        <p:spPr>
          <a:xfrm rot="-5400000">
            <a:off x="5508249" y="2452606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3" name="Freeform 243"/>
          <p:cNvSpPr/>
          <p:nvPr/>
        </p:nvSpPr>
        <p:spPr>
          <a:xfrm rot="-5400000">
            <a:off x="5514797" y="2444152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4" name="Freeform 244"/>
          <p:cNvSpPr/>
          <p:nvPr/>
        </p:nvSpPr>
        <p:spPr>
          <a:xfrm rot="-5400000">
            <a:off x="5521465" y="243581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5" name="Freeform 245"/>
          <p:cNvSpPr/>
          <p:nvPr/>
        </p:nvSpPr>
        <p:spPr>
          <a:xfrm rot="-5400000">
            <a:off x="5528132" y="242748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6" name="Freeform 246"/>
          <p:cNvSpPr/>
          <p:nvPr/>
        </p:nvSpPr>
        <p:spPr>
          <a:xfrm rot="-5400000">
            <a:off x="5493009" y="248165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7" name="Freeform 247"/>
          <p:cNvSpPr/>
          <p:nvPr/>
        </p:nvSpPr>
        <p:spPr>
          <a:xfrm rot="-5400000">
            <a:off x="5499677" y="247332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" name="Freeform 248"/>
          <p:cNvSpPr/>
          <p:nvPr/>
        </p:nvSpPr>
        <p:spPr>
          <a:xfrm rot="-5400000">
            <a:off x="5506344" y="246498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" name="Freeform 249"/>
          <p:cNvSpPr/>
          <p:nvPr/>
        </p:nvSpPr>
        <p:spPr>
          <a:xfrm rot="-5400000">
            <a:off x="5513131" y="2456535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" name="Freeform 250"/>
          <p:cNvSpPr/>
          <p:nvPr/>
        </p:nvSpPr>
        <p:spPr>
          <a:xfrm rot="-5400000">
            <a:off x="5519679" y="244808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" name="Freeform 251"/>
          <p:cNvSpPr/>
          <p:nvPr/>
        </p:nvSpPr>
        <p:spPr>
          <a:xfrm rot="-5400000">
            <a:off x="5526347" y="243974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" name="Freeform 252"/>
          <p:cNvSpPr/>
          <p:nvPr/>
        </p:nvSpPr>
        <p:spPr>
          <a:xfrm rot="-5400000">
            <a:off x="5533014" y="243141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" name="Freeform 253"/>
          <p:cNvSpPr/>
          <p:nvPr/>
        </p:nvSpPr>
        <p:spPr>
          <a:xfrm rot="-5400000">
            <a:off x="5511107" y="246879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" name="Freeform 254"/>
          <p:cNvSpPr/>
          <p:nvPr/>
        </p:nvSpPr>
        <p:spPr>
          <a:xfrm rot="-5400000">
            <a:off x="5517774" y="246046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" name="Freeform 255"/>
          <p:cNvSpPr/>
          <p:nvPr/>
        </p:nvSpPr>
        <p:spPr>
          <a:xfrm rot="-5400000">
            <a:off x="5524561" y="245201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" name="Freeform 256"/>
          <p:cNvSpPr/>
          <p:nvPr/>
        </p:nvSpPr>
        <p:spPr>
          <a:xfrm rot="-5400000">
            <a:off x="5531109" y="244355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" name="Freeform 257"/>
          <p:cNvSpPr/>
          <p:nvPr/>
        </p:nvSpPr>
        <p:spPr>
          <a:xfrm rot="-5400000">
            <a:off x="5537777" y="243522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" name="Freeform 258"/>
          <p:cNvSpPr/>
          <p:nvPr/>
        </p:nvSpPr>
        <p:spPr>
          <a:xfrm rot="-5400000">
            <a:off x="5495985" y="2487015"/>
            <a:ext cx="0" cy="1428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" name="Freeform 259"/>
          <p:cNvSpPr/>
          <p:nvPr/>
        </p:nvSpPr>
        <p:spPr>
          <a:xfrm rot="-5400000">
            <a:off x="5496937" y="2479871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" name="Freeform 260"/>
          <p:cNvSpPr/>
          <p:nvPr/>
        </p:nvSpPr>
        <p:spPr>
          <a:xfrm rot="-5400000">
            <a:off x="5487769" y="2479752"/>
            <a:ext cx="238" cy="952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1" name="Freeform 261"/>
          <p:cNvSpPr/>
          <p:nvPr/>
        </p:nvSpPr>
        <p:spPr>
          <a:xfrm rot="-5400000">
            <a:off x="5498009" y="247379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" name="Freeform 262"/>
          <p:cNvSpPr/>
          <p:nvPr/>
        </p:nvSpPr>
        <p:spPr>
          <a:xfrm rot="-5400000">
            <a:off x="5487293" y="247213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3" name="Freeform 263"/>
          <p:cNvSpPr/>
          <p:nvPr/>
        </p:nvSpPr>
        <p:spPr>
          <a:xfrm rot="-5400000">
            <a:off x="5509439" y="246927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4" name="Freeform 264"/>
          <p:cNvSpPr/>
          <p:nvPr/>
        </p:nvSpPr>
        <p:spPr>
          <a:xfrm rot="-5400000">
            <a:off x="5498961" y="246760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5" name="Freeform 265"/>
          <p:cNvSpPr/>
          <p:nvPr/>
        </p:nvSpPr>
        <p:spPr>
          <a:xfrm rot="-5400000">
            <a:off x="5488127" y="2466060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6" name="Freeform 266"/>
          <p:cNvSpPr/>
          <p:nvPr/>
        </p:nvSpPr>
        <p:spPr>
          <a:xfrm rot="-5400000">
            <a:off x="5478721" y="2465464"/>
            <a:ext cx="238" cy="1905"/>
          </a:xfrm>
          <a:custGeom>
            <a:avLst/>
            <a:gdLst/>
            <a:ahLst/>
            <a:cxnLst/>
            <a:rect l="0" t="0" r="0" b="0"/>
            <a:pathLst>
              <a:path w="12700" h="101600">
                <a:moveTo>
                  <a:pt x="0" y="1016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" name="Freeform 267"/>
          <p:cNvSpPr/>
          <p:nvPr/>
        </p:nvSpPr>
        <p:spPr>
          <a:xfrm rot="-5400000">
            <a:off x="5510391" y="246308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" name="Freeform 268"/>
          <p:cNvSpPr/>
          <p:nvPr/>
        </p:nvSpPr>
        <p:spPr>
          <a:xfrm rot="-5400000">
            <a:off x="5499676" y="2461655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0" y="177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" name="Freeform 269"/>
          <p:cNvSpPr/>
          <p:nvPr/>
        </p:nvSpPr>
        <p:spPr>
          <a:xfrm rot="-5400000">
            <a:off x="5489198" y="245998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" name="Freeform 270"/>
          <p:cNvSpPr/>
          <p:nvPr/>
        </p:nvSpPr>
        <p:spPr>
          <a:xfrm rot="-5400000">
            <a:off x="5520750" y="2459631"/>
            <a:ext cx="0" cy="952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" name="Freeform 271"/>
          <p:cNvSpPr/>
          <p:nvPr/>
        </p:nvSpPr>
        <p:spPr>
          <a:xfrm rot="-5400000">
            <a:off x="5511344" y="245689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" name="Freeform 272"/>
          <p:cNvSpPr/>
          <p:nvPr/>
        </p:nvSpPr>
        <p:spPr>
          <a:xfrm rot="-5400000">
            <a:off x="5500628" y="245546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" name="Freeform 273"/>
          <p:cNvSpPr/>
          <p:nvPr/>
        </p:nvSpPr>
        <p:spPr>
          <a:xfrm rot="-5400000">
            <a:off x="5490151" y="245379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" name="Freeform 274"/>
          <p:cNvSpPr/>
          <p:nvPr/>
        </p:nvSpPr>
        <p:spPr>
          <a:xfrm rot="-5400000">
            <a:off x="5522774" y="245236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" name="Freeform 275"/>
          <p:cNvSpPr/>
          <p:nvPr/>
        </p:nvSpPr>
        <p:spPr>
          <a:xfrm rot="-5400000">
            <a:off x="5512296" y="245093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" name="Freeform 276"/>
          <p:cNvSpPr/>
          <p:nvPr/>
        </p:nvSpPr>
        <p:spPr>
          <a:xfrm rot="-5400000">
            <a:off x="5501581" y="244927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" name="Freeform 277"/>
          <p:cNvSpPr/>
          <p:nvPr/>
        </p:nvSpPr>
        <p:spPr>
          <a:xfrm rot="-5400000">
            <a:off x="5492889" y="2449391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" name="Freeform 278"/>
          <p:cNvSpPr/>
          <p:nvPr/>
        </p:nvSpPr>
        <p:spPr>
          <a:xfrm rot="-5400000">
            <a:off x="5523607" y="2446295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" name="Freeform 279"/>
          <p:cNvSpPr/>
          <p:nvPr/>
        </p:nvSpPr>
        <p:spPr>
          <a:xfrm rot="-5400000">
            <a:off x="5513130" y="2444867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" name="Freeform 280"/>
          <p:cNvSpPr/>
          <p:nvPr/>
        </p:nvSpPr>
        <p:spPr>
          <a:xfrm rot="-5400000">
            <a:off x="5502533" y="244308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" name="Freeform 281"/>
          <p:cNvSpPr/>
          <p:nvPr/>
        </p:nvSpPr>
        <p:spPr>
          <a:xfrm rot="-5400000">
            <a:off x="5533966" y="2442843"/>
            <a:ext cx="238" cy="952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2" name="Freeform 282"/>
          <p:cNvSpPr/>
          <p:nvPr/>
        </p:nvSpPr>
        <p:spPr>
          <a:xfrm rot="-5400000">
            <a:off x="5524679" y="244022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3" name="Freeform 283"/>
          <p:cNvSpPr/>
          <p:nvPr/>
        </p:nvSpPr>
        <p:spPr>
          <a:xfrm rot="-5400000">
            <a:off x="5513963" y="243855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4" name="Freeform 284"/>
          <p:cNvSpPr/>
          <p:nvPr/>
        </p:nvSpPr>
        <p:spPr>
          <a:xfrm rot="-5400000">
            <a:off x="5503486" y="243712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5" name="Freeform 285"/>
          <p:cNvSpPr/>
          <p:nvPr/>
        </p:nvSpPr>
        <p:spPr>
          <a:xfrm rot="-5400000">
            <a:off x="5536109" y="243569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6" name="Freeform 286"/>
          <p:cNvSpPr/>
          <p:nvPr/>
        </p:nvSpPr>
        <p:spPr>
          <a:xfrm rot="-5400000">
            <a:off x="5525631" y="243403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" name="Freeform 287"/>
          <p:cNvSpPr/>
          <p:nvPr/>
        </p:nvSpPr>
        <p:spPr>
          <a:xfrm rot="-5400000">
            <a:off x="5514797" y="2432484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" name="Freeform 288"/>
          <p:cNvSpPr/>
          <p:nvPr/>
        </p:nvSpPr>
        <p:spPr>
          <a:xfrm rot="-5400000">
            <a:off x="5536228" y="2430341"/>
            <a:ext cx="238" cy="1667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0" y="889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" name="Freeform 289"/>
          <p:cNvSpPr/>
          <p:nvPr/>
        </p:nvSpPr>
        <p:spPr>
          <a:xfrm rot="-5400000">
            <a:off x="5526346" y="2428079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0" y="177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" name="Freeform 290"/>
          <p:cNvSpPr/>
          <p:nvPr/>
        </p:nvSpPr>
        <p:spPr>
          <a:xfrm rot="-5400000">
            <a:off x="5515868" y="242641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" name="Freeform 291"/>
          <p:cNvSpPr/>
          <p:nvPr/>
        </p:nvSpPr>
        <p:spPr>
          <a:xfrm rot="-5400000">
            <a:off x="5526108" y="2423078"/>
            <a:ext cx="0" cy="714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" name="Freeform 292"/>
          <p:cNvSpPr/>
          <p:nvPr/>
        </p:nvSpPr>
        <p:spPr>
          <a:xfrm rot="-5400000">
            <a:off x="5516821" y="242022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" name="Freeform 293"/>
          <p:cNvSpPr/>
          <p:nvPr/>
        </p:nvSpPr>
        <p:spPr>
          <a:xfrm rot="-5400000">
            <a:off x="5483484" y="247665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" name="Freeform 294"/>
          <p:cNvSpPr/>
          <p:nvPr/>
        </p:nvSpPr>
        <p:spPr>
          <a:xfrm rot="-5400000">
            <a:off x="5478722" y="246760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" name="Freeform 295"/>
          <p:cNvSpPr/>
          <p:nvPr/>
        </p:nvSpPr>
        <p:spPr>
          <a:xfrm rot="-5400000">
            <a:off x="5492533" y="2484991"/>
            <a:ext cx="2619" cy="952"/>
          </a:xfrm>
          <a:custGeom>
            <a:avLst/>
            <a:gdLst/>
            <a:ahLst/>
            <a:cxnLst/>
            <a:rect l="0" t="0" r="0" b="0"/>
            <a:pathLst>
              <a:path w="139700" h="50800">
                <a:moveTo>
                  <a:pt x="0" y="508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" name="Freeform 296"/>
          <p:cNvSpPr/>
          <p:nvPr/>
        </p:nvSpPr>
        <p:spPr>
          <a:xfrm rot="-5400000">
            <a:off x="5488366" y="2475109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" name="Freeform 297"/>
          <p:cNvSpPr/>
          <p:nvPr/>
        </p:nvSpPr>
        <p:spPr>
          <a:xfrm rot="-5400000">
            <a:off x="5484437" y="246522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" name="Freeform 298"/>
          <p:cNvSpPr/>
          <p:nvPr/>
        </p:nvSpPr>
        <p:spPr>
          <a:xfrm rot="-5400000">
            <a:off x="5498367" y="2482729"/>
            <a:ext cx="2381" cy="952"/>
          </a:xfrm>
          <a:custGeom>
            <a:avLst/>
            <a:gdLst/>
            <a:ahLst/>
            <a:cxnLst/>
            <a:rect l="0" t="0" r="0" b="0"/>
            <a:pathLst>
              <a:path w="127000" h="50800">
                <a:moveTo>
                  <a:pt x="0" y="508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" name="Freeform 299"/>
          <p:cNvSpPr/>
          <p:nvPr/>
        </p:nvSpPr>
        <p:spPr>
          <a:xfrm rot="-5400000">
            <a:off x="5494081" y="247296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" name="Freeform 300"/>
          <p:cNvSpPr/>
          <p:nvPr/>
        </p:nvSpPr>
        <p:spPr>
          <a:xfrm rot="-5400000">
            <a:off x="5490152" y="246308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" name="Freeform 301"/>
          <p:cNvSpPr/>
          <p:nvPr/>
        </p:nvSpPr>
        <p:spPr>
          <a:xfrm rot="-5400000">
            <a:off x="5488127" y="2454868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2" name="Freeform 302"/>
          <p:cNvSpPr/>
          <p:nvPr/>
        </p:nvSpPr>
        <p:spPr>
          <a:xfrm rot="-5400000">
            <a:off x="5499915" y="247070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3" name="Freeform 303"/>
          <p:cNvSpPr/>
          <p:nvPr/>
        </p:nvSpPr>
        <p:spPr>
          <a:xfrm rot="-5400000">
            <a:off x="5495986" y="246058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4" name="Freeform 304"/>
          <p:cNvSpPr/>
          <p:nvPr/>
        </p:nvSpPr>
        <p:spPr>
          <a:xfrm rot="-5400000">
            <a:off x="5492057" y="2450701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5" name="Freeform 305"/>
          <p:cNvSpPr/>
          <p:nvPr/>
        </p:nvSpPr>
        <p:spPr>
          <a:xfrm rot="-5400000">
            <a:off x="5505630" y="246856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6" name="Freeform 306"/>
          <p:cNvSpPr/>
          <p:nvPr/>
        </p:nvSpPr>
        <p:spPr>
          <a:xfrm rot="-5400000">
            <a:off x="5501701" y="245844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" name="Freeform 307"/>
          <p:cNvSpPr/>
          <p:nvPr/>
        </p:nvSpPr>
        <p:spPr>
          <a:xfrm rot="-5400000">
            <a:off x="5497772" y="244855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" name="Freeform 308"/>
          <p:cNvSpPr/>
          <p:nvPr/>
        </p:nvSpPr>
        <p:spPr>
          <a:xfrm rot="-5400000">
            <a:off x="5511345" y="246617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" name="Freeform 309"/>
          <p:cNvSpPr/>
          <p:nvPr/>
        </p:nvSpPr>
        <p:spPr>
          <a:xfrm rot="-5400000">
            <a:off x="5507416" y="2456059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" name="Freeform 310"/>
          <p:cNvSpPr/>
          <p:nvPr/>
        </p:nvSpPr>
        <p:spPr>
          <a:xfrm rot="-5400000">
            <a:off x="5503487" y="244617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" name="Freeform 311"/>
          <p:cNvSpPr/>
          <p:nvPr/>
        </p:nvSpPr>
        <p:spPr>
          <a:xfrm rot="-5400000">
            <a:off x="5518012" y="2463083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" name="Freeform 312"/>
          <p:cNvSpPr/>
          <p:nvPr/>
        </p:nvSpPr>
        <p:spPr>
          <a:xfrm rot="-5400000">
            <a:off x="5513250" y="245403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" name="Freeform 313"/>
          <p:cNvSpPr/>
          <p:nvPr/>
        </p:nvSpPr>
        <p:spPr>
          <a:xfrm rot="-5400000">
            <a:off x="5509321" y="244391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" name="Freeform 314"/>
          <p:cNvSpPr/>
          <p:nvPr/>
        </p:nvSpPr>
        <p:spPr>
          <a:xfrm rot="-5400000">
            <a:off x="5505392" y="243403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" name="Freeform 315"/>
          <p:cNvSpPr/>
          <p:nvPr/>
        </p:nvSpPr>
        <p:spPr>
          <a:xfrm rot="-5400000">
            <a:off x="5518965" y="245165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" name="Freeform 316"/>
          <p:cNvSpPr/>
          <p:nvPr/>
        </p:nvSpPr>
        <p:spPr>
          <a:xfrm rot="-5400000">
            <a:off x="5515036" y="244153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" name="Freeform 317"/>
          <p:cNvSpPr/>
          <p:nvPr/>
        </p:nvSpPr>
        <p:spPr>
          <a:xfrm rot="-5400000">
            <a:off x="5511226" y="2431770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" name="Freeform 318"/>
          <p:cNvSpPr/>
          <p:nvPr/>
        </p:nvSpPr>
        <p:spPr>
          <a:xfrm rot="-5400000">
            <a:off x="5524680" y="244951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" name="Freeform 319"/>
          <p:cNvSpPr/>
          <p:nvPr/>
        </p:nvSpPr>
        <p:spPr>
          <a:xfrm rot="-5400000">
            <a:off x="5520751" y="243939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" name="Freeform 320"/>
          <p:cNvSpPr/>
          <p:nvPr/>
        </p:nvSpPr>
        <p:spPr>
          <a:xfrm rot="-5400000">
            <a:off x="5516822" y="242950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1" name="Freeform 321"/>
          <p:cNvSpPr/>
          <p:nvPr/>
        </p:nvSpPr>
        <p:spPr>
          <a:xfrm rot="-5400000">
            <a:off x="5515154" y="2421649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" name="Freeform 322"/>
          <p:cNvSpPr/>
          <p:nvPr/>
        </p:nvSpPr>
        <p:spPr>
          <a:xfrm rot="-5400000">
            <a:off x="5531228" y="2446295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" name="Freeform 323"/>
          <p:cNvSpPr/>
          <p:nvPr/>
        </p:nvSpPr>
        <p:spPr>
          <a:xfrm rot="-5400000">
            <a:off x="5526585" y="243712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" name="Freeform 324"/>
          <p:cNvSpPr/>
          <p:nvPr/>
        </p:nvSpPr>
        <p:spPr>
          <a:xfrm rot="-5400000">
            <a:off x="5522656" y="242700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" name="Freeform 325"/>
          <p:cNvSpPr/>
          <p:nvPr/>
        </p:nvSpPr>
        <p:spPr>
          <a:xfrm rot="-5400000">
            <a:off x="5520869" y="241950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" name="Freeform 326"/>
          <p:cNvSpPr/>
          <p:nvPr/>
        </p:nvSpPr>
        <p:spPr>
          <a:xfrm rot="-5400000">
            <a:off x="5532300" y="243498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" name="Freeform 327"/>
          <p:cNvSpPr/>
          <p:nvPr/>
        </p:nvSpPr>
        <p:spPr>
          <a:xfrm rot="-5400000">
            <a:off x="5530037" y="2426531"/>
            <a:ext cx="952" cy="476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" name="Freeform 328"/>
          <p:cNvSpPr/>
          <p:nvPr/>
        </p:nvSpPr>
        <p:spPr>
          <a:xfrm rot="-5400000">
            <a:off x="5539086" y="2433675"/>
            <a:ext cx="1667" cy="714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" name="Freeform 329"/>
          <p:cNvSpPr/>
          <p:nvPr/>
        </p:nvSpPr>
        <p:spPr>
          <a:xfrm rot="-5400000">
            <a:off x="5521226" y="2414387"/>
            <a:ext cx="16907" cy="23098"/>
          </a:xfrm>
          <a:custGeom>
            <a:avLst/>
            <a:gdLst/>
            <a:ahLst/>
            <a:cxnLst/>
            <a:rect l="0" t="0" r="0" b="0"/>
            <a:pathLst>
              <a:path w="901700" h="1231900">
                <a:moveTo>
                  <a:pt x="0" y="12319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" name="Freeform 330"/>
          <p:cNvSpPr/>
          <p:nvPr/>
        </p:nvSpPr>
        <p:spPr>
          <a:xfrm rot="-3091213">
            <a:off x="5463592" y="2442093"/>
            <a:ext cx="66887" cy="2366"/>
          </a:xfrm>
          <a:custGeom>
            <a:avLst/>
            <a:gdLst/>
            <a:ahLst/>
            <a:cxnLst/>
            <a:rect l="0" t="0" r="0" b="0"/>
            <a:pathLst>
              <a:path w="3567313" h="126203">
                <a:moveTo>
                  <a:pt x="0" y="0"/>
                </a:moveTo>
                <a:cubicBezTo>
                  <a:pt x="1186324" y="100214"/>
                  <a:pt x="2377750" y="126203"/>
                  <a:pt x="3567313" y="77822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" name="Freeform 331"/>
          <p:cNvSpPr/>
          <p:nvPr/>
        </p:nvSpPr>
        <p:spPr>
          <a:xfrm rot="-5400000">
            <a:off x="5476101" y="2468322"/>
            <a:ext cx="19526" cy="20717"/>
          </a:xfrm>
          <a:custGeom>
            <a:avLst/>
            <a:gdLst/>
            <a:ahLst/>
            <a:cxnLst/>
            <a:rect l="0" t="0" r="0" b="0"/>
            <a:pathLst>
              <a:path w="1041400" h="1104900">
                <a:moveTo>
                  <a:pt x="1041400" y="0"/>
                </a:moveTo>
                <a:lnTo>
                  <a:pt x="0" y="1104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" name="Freeform 332"/>
          <p:cNvSpPr/>
          <p:nvPr/>
        </p:nvSpPr>
        <p:spPr>
          <a:xfrm rot="-3091213">
            <a:off x="5483761" y="2460273"/>
            <a:ext cx="70454" cy="2492"/>
          </a:xfrm>
          <a:custGeom>
            <a:avLst/>
            <a:gdLst/>
            <a:ahLst/>
            <a:cxnLst/>
            <a:rect l="0" t="0" r="0" b="0"/>
            <a:pathLst>
              <a:path w="3757528" h="132931">
                <a:moveTo>
                  <a:pt x="0" y="0"/>
                </a:moveTo>
                <a:cubicBezTo>
                  <a:pt x="1249580" y="105556"/>
                  <a:pt x="2504535" y="132931"/>
                  <a:pt x="3757528" y="8197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" name="Freeform 333"/>
          <p:cNvSpPr/>
          <p:nvPr/>
        </p:nvSpPr>
        <p:spPr>
          <a:xfrm rot="-3091213">
            <a:off x="5482439" y="2304749"/>
            <a:ext cx="224878" cy="56180"/>
          </a:xfrm>
          <a:custGeom>
            <a:avLst/>
            <a:gdLst/>
            <a:ahLst/>
            <a:cxnLst/>
            <a:rect l="0" t="0" r="0" b="0"/>
            <a:pathLst>
              <a:path w="11993478" h="2996266">
                <a:moveTo>
                  <a:pt x="0" y="2996266"/>
                </a:moveTo>
                <a:cubicBezTo>
                  <a:pt x="4160496" y="2827049"/>
                  <a:pt x="8242224" y="1807331"/>
                  <a:pt x="11993478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" name="Freeform 334"/>
          <p:cNvSpPr/>
          <p:nvPr/>
        </p:nvSpPr>
        <p:spPr>
          <a:xfrm rot="-5400000">
            <a:off x="4978778" y="1174470"/>
            <a:ext cx="1717119" cy="388858"/>
          </a:xfrm>
          <a:custGeom>
            <a:avLst/>
            <a:gdLst/>
            <a:ahLst/>
            <a:cxnLst/>
            <a:rect l="0" t="0" r="0" b="0"/>
            <a:pathLst>
              <a:path w="91579700" h="20739100">
                <a:moveTo>
                  <a:pt x="0" y="0"/>
                </a:moveTo>
                <a:lnTo>
                  <a:pt x="91579700" y="20739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" name="Freeform 335"/>
          <p:cNvSpPr/>
          <p:nvPr/>
        </p:nvSpPr>
        <p:spPr>
          <a:xfrm rot="-5400000">
            <a:off x="5992953" y="448665"/>
            <a:ext cx="100488" cy="22860"/>
          </a:xfrm>
          <a:custGeom>
            <a:avLst/>
            <a:gdLst/>
            <a:ahLst/>
            <a:cxnLst/>
            <a:rect l="0" t="0" r="0" b="0"/>
            <a:pathLst>
              <a:path w="5359400" h="1219200">
                <a:moveTo>
                  <a:pt x="0" y="0"/>
                </a:moveTo>
                <a:lnTo>
                  <a:pt x="5359400" y="1219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" name="Freeform 336"/>
          <p:cNvSpPr/>
          <p:nvPr/>
        </p:nvSpPr>
        <p:spPr>
          <a:xfrm rot="-5400000">
            <a:off x="5862936" y="442950"/>
            <a:ext cx="85487" cy="19288"/>
          </a:xfrm>
          <a:custGeom>
            <a:avLst/>
            <a:gdLst/>
            <a:ahLst/>
            <a:cxnLst/>
            <a:rect l="0" t="0" r="0" b="0"/>
            <a:pathLst>
              <a:path w="4559300" h="1028700">
                <a:moveTo>
                  <a:pt x="0" y="0"/>
                </a:moveTo>
                <a:lnTo>
                  <a:pt x="4559300" y="1028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" name="Freeform 337"/>
          <p:cNvSpPr/>
          <p:nvPr/>
        </p:nvSpPr>
        <p:spPr>
          <a:xfrm rot="-5400000">
            <a:off x="7386816" y="2779313"/>
            <a:ext cx="305038" cy="1778317"/>
          </a:xfrm>
          <a:custGeom>
            <a:avLst/>
            <a:gdLst/>
            <a:ahLst/>
            <a:cxnLst/>
            <a:rect l="0" t="0" r="0" b="0"/>
            <a:pathLst>
              <a:path w="16268700" h="94843600">
                <a:moveTo>
                  <a:pt x="16268700" y="0"/>
                </a:moveTo>
                <a:lnTo>
                  <a:pt x="14643100" y="7848600"/>
                </a:lnTo>
                <a:lnTo>
                  <a:pt x="13068300" y="15722600"/>
                </a:lnTo>
                <a:lnTo>
                  <a:pt x="11544300" y="23596600"/>
                </a:lnTo>
                <a:lnTo>
                  <a:pt x="10071100" y="31483300"/>
                </a:lnTo>
                <a:lnTo>
                  <a:pt x="8636000" y="39370000"/>
                </a:lnTo>
                <a:lnTo>
                  <a:pt x="7264400" y="47269400"/>
                </a:lnTo>
                <a:lnTo>
                  <a:pt x="5930900" y="55181500"/>
                </a:lnTo>
                <a:lnTo>
                  <a:pt x="4648200" y="63106300"/>
                </a:lnTo>
                <a:lnTo>
                  <a:pt x="3416300" y="71031100"/>
                </a:lnTo>
                <a:lnTo>
                  <a:pt x="2222500" y="78955900"/>
                </a:lnTo>
                <a:lnTo>
                  <a:pt x="1092200" y="86906100"/>
                </a:lnTo>
                <a:lnTo>
                  <a:pt x="0" y="948436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" name="Freeform 338"/>
          <p:cNvSpPr/>
          <p:nvPr/>
        </p:nvSpPr>
        <p:spPr>
          <a:xfrm rot="-5400000">
            <a:off x="7384435" y="2792886"/>
            <a:ext cx="305038" cy="1779270"/>
          </a:xfrm>
          <a:custGeom>
            <a:avLst/>
            <a:gdLst/>
            <a:ahLst/>
            <a:cxnLst/>
            <a:rect l="0" t="0" r="0" b="0"/>
            <a:pathLst>
              <a:path w="16268700" h="94894400">
                <a:moveTo>
                  <a:pt x="16268700" y="0"/>
                </a:moveTo>
                <a:lnTo>
                  <a:pt x="14643100" y="7861300"/>
                </a:lnTo>
                <a:lnTo>
                  <a:pt x="13068300" y="15735300"/>
                </a:lnTo>
                <a:lnTo>
                  <a:pt x="11544300" y="23609300"/>
                </a:lnTo>
                <a:lnTo>
                  <a:pt x="10071100" y="31496000"/>
                </a:lnTo>
                <a:lnTo>
                  <a:pt x="8636000" y="39395400"/>
                </a:lnTo>
                <a:lnTo>
                  <a:pt x="7251700" y="47294800"/>
                </a:lnTo>
                <a:lnTo>
                  <a:pt x="5918200" y="55219600"/>
                </a:lnTo>
                <a:lnTo>
                  <a:pt x="4648200" y="63131700"/>
                </a:lnTo>
                <a:lnTo>
                  <a:pt x="3403600" y="71069200"/>
                </a:lnTo>
                <a:lnTo>
                  <a:pt x="2222500" y="79006700"/>
                </a:lnTo>
                <a:lnTo>
                  <a:pt x="1092200" y="86944200"/>
                </a:lnTo>
                <a:lnTo>
                  <a:pt x="0" y="948944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" name="Freeform 339"/>
          <p:cNvSpPr/>
          <p:nvPr/>
        </p:nvSpPr>
        <p:spPr>
          <a:xfrm rot="-5400000">
            <a:off x="7409676" y="2649535"/>
            <a:ext cx="303609" cy="1770221"/>
          </a:xfrm>
          <a:custGeom>
            <a:avLst/>
            <a:gdLst/>
            <a:ahLst/>
            <a:cxnLst/>
            <a:rect l="0" t="0" r="0" b="0"/>
            <a:pathLst>
              <a:path w="16192500" h="94411800">
                <a:moveTo>
                  <a:pt x="16192500" y="0"/>
                </a:moveTo>
                <a:lnTo>
                  <a:pt x="14579600" y="7823200"/>
                </a:lnTo>
                <a:lnTo>
                  <a:pt x="13004800" y="15646400"/>
                </a:lnTo>
                <a:lnTo>
                  <a:pt x="11493500" y="23482300"/>
                </a:lnTo>
                <a:lnTo>
                  <a:pt x="10020300" y="31330900"/>
                </a:lnTo>
                <a:lnTo>
                  <a:pt x="8597900" y="39192200"/>
                </a:lnTo>
                <a:lnTo>
                  <a:pt x="7226300" y="47053500"/>
                </a:lnTo>
                <a:lnTo>
                  <a:pt x="5905500" y="54927500"/>
                </a:lnTo>
                <a:lnTo>
                  <a:pt x="4622800" y="62814200"/>
                </a:lnTo>
                <a:lnTo>
                  <a:pt x="3390900" y="70700900"/>
                </a:lnTo>
                <a:lnTo>
                  <a:pt x="2222500" y="78600300"/>
                </a:lnTo>
                <a:lnTo>
                  <a:pt x="1092200" y="86499700"/>
                </a:lnTo>
                <a:lnTo>
                  <a:pt x="0" y="94411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" name="Freeform 340"/>
          <p:cNvSpPr/>
          <p:nvPr/>
        </p:nvSpPr>
        <p:spPr>
          <a:xfrm rot="-5400000">
            <a:off x="7436227" y="2499397"/>
            <a:ext cx="301704" cy="1760458"/>
          </a:xfrm>
          <a:custGeom>
            <a:avLst/>
            <a:gdLst/>
            <a:ahLst/>
            <a:cxnLst/>
            <a:rect l="0" t="0" r="0" b="0"/>
            <a:pathLst>
              <a:path w="16090900" h="93891100">
                <a:moveTo>
                  <a:pt x="16090900" y="0"/>
                </a:moveTo>
                <a:lnTo>
                  <a:pt x="14490700" y="7772400"/>
                </a:lnTo>
                <a:lnTo>
                  <a:pt x="12928600" y="15557500"/>
                </a:lnTo>
                <a:lnTo>
                  <a:pt x="11417300" y="23355300"/>
                </a:lnTo>
                <a:lnTo>
                  <a:pt x="9956800" y="31165800"/>
                </a:lnTo>
                <a:lnTo>
                  <a:pt x="8547100" y="38976300"/>
                </a:lnTo>
                <a:lnTo>
                  <a:pt x="7175500" y="46799500"/>
                </a:lnTo>
                <a:lnTo>
                  <a:pt x="5854700" y="54622700"/>
                </a:lnTo>
                <a:lnTo>
                  <a:pt x="4584700" y="62471300"/>
                </a:lnTo>
                <a:lnTo>
                  <a:pt x="3365500" y="70307200"/>
                </a:lnTo>
                <a:lnTo>
                  <a:pt x="2197100" y="78168500"/>
                </a:lnTo>
                <a:lnTo>
                  <a:pt x="1066800" y="86029800"/>
                </a:lnTo>
                <a:lnTo>
                  <a:pt x="0" y="93891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" name="Freeform 341"/>
          <p:cNvSpPr/>
          <p:nvPr/>
        </p:nvSpPr>
        <p:spPr>
          <a:xfrm rot="-5400000">
            <a:off x="7556719" y="2443200"/>
            <a:ext cx="268128" cy="1594961"/>
          </a:xfrm>
          <a:custGeom>
            <a:avLst/>
            <a:gdLst/>
            <a:ahLst/>
            <a:cxnLst/>
            <a:rect l="0" t="0" r="0" b="0"/>
            <a:pathLst>
              <a:path w="14300200" h="85064600">
                <a:moveTo>
                  <a:pt x="14300200" y="0"/>
                </a:moveTo>
                <a:lnTo>
                  <a:pt x="12763500" y="7696200"/>
                </a:lnTo>
                <a:lnTo>
                  <a:pt x="11264900" y="15392400"/>
                </a:lnTo>
                <a:lnTo>
                  <a:pt x="9829800" y="23101300"/>
                </a:lnTo>
                <a:lnTo>
                  <a:pt x="8432800" y="30822900"/>
                </a:lnTo>
                <a:lnTo>
                  <a:pt x="7086600" y="38544500"/>
                </a:lnTo>
                <a:lnTo>
                  <a:pt x="5791200" y="46278800"/>
                </a:lnTo>
                <a:lnTo>
                  <a:pt x="4533900" y="54025800"/>
                </a:lnTo>
                <a:lnTo>
                  <a:pt x="3327400" y="61772800"/>
                </a:lnTo>
                <a:lnTo>
                  <a:pt x="2171700" y="69519800"/>
                </a:lnTo>
                <a:lnTo>
                  <a:pt x="1066800" y="77292200"/>
                </a:lnTo>
                <a:lnTo>
                  <a:pt x="0" y="85064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2" name="Freeform 342"/>
          <p:cNvSpPr/>
          <p:nvPr/>
        </p:nvSpPr>
        <p:spPr>
          <a:xfrm rot="-5400000">
            <a:off x="7485400" y="2492373"/>
            <a:ext cx="243363" cy="1416129"/>
          </a:xfrm>
          <a:custGeom>
            <a:avLst/>
            <a:gdLst/>
            <a:ahLst/>
            <a:cxnLst/>
            <a:rect l="0" t="0" r="0" b="0"/>
            <a:pathLst>
              <a:path w="12979400" h="75526900">
                <a:moveTo>
                  <a:pt x="12979400" y="0"/>
                </a:moveTo>
                <a:lnTo>
                  <a:pt x="11480800" y="7518400"/>
                </a:lnTo>
                <a:lnTo>
                  <a:pt x="10020300" y="15036800"/>
                </a:lnTo>
                <a:lnTo>
                  <a:pt x="8610600" y="22567900"/>
                </a:lnTo>
                <a:lnTo>
                  <a:pt x="7251700" y="30111700"/>
                </a:lnTo>
                <a:lnTo>
                  <a:pt x="5930900" y="37668200"/>
                </a:lnTo>
                <a:lnTo>
                  <a:pt x="4648200" y="45224700"/>
                </a:lnTo>
                <a:lnTo>
                  <a:pt x="3416300" y="52781200"/>
                </a:lnTo>
                <a:lnTo>
                  <a:pt x="2235200" y="60363100"/>
                </a:lnTo>
                <a:lnTo>
                  <a:pt x="1092200" y="67932300"/>
                </a:lnTo>
                <a:lnTo>
                  <a:pt x="0" y="75526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" name="Freeform 343"/>
          <p:cNvSpPr/>
          <p:nvPr/>
        </p:nvSpPr>
        <p:spPr>
          <a:xfrm rot="-3091213">
            <a:off x="6356411" y="2440035"/>
            <a:ext cx="197594" cy="157059"/>
          </a:xfrm>
          <a:custGeom>
            <a:avLst/>
            <a:gdLst/>
            <a:ahLst/>
            <a:cxnLst/>
            <a:rect l="0" t="0" r="0" b="0"/>
            <a:pathLst>
              <a:path w="10538328" h="8376444">
                <a:moveTo>
                  <a:pt x="10538328" y="0"/>
                </a:moveTo>
                <a:cubicBezTo>
                  <a:pt x="6445272" y="1972010"/>
                  <a:pt x="2844728" y="4833922"/>
                  <a:pt x="0" y="8376444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" name="Freeform 344"/>
          <p:cNvSpPr/>
          <p:nvPr/>
        </p:nvSpPr>
        <p:spPr>
          <a:xfrm rot="-3091213">
            <a:off x="6444676" y="2649852"/>
            <a:ext cx="41150" cy="58370"/>
          </a:xfrm>
          <a:custGeom>
            <a:avLst/>
            <a:gdLst/>
            <a:ahLst/>
            <a:cxnLst/>
            <a:rect l="0" t="0" r="0" b="0"/>
            <a:pathLst>
              <a:path w="2194690" h="3113050">
                <a:moveTo>
                  <a:pt x="2194690" y="0"/>
                </a:moveTo>
                <a:cubicBezTo>
                  <a:pt x="1398956" y="990924"/>
                  <a:pt x="665962" y="2030637"/>
                  <a:pt x="0" y="311305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5" name="Freeform 345"/>
          <p:cNvSpPr/>
          <p:nvPr/>
        </p:nvSpPr>
        <p:spPr>
          <a:xfrm rot="-5400000">
            <a:off x="6464678" y="2651559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6" name="Freeform 346"/>
          <p:cNvSpPr/>
          <p:nvPr/>
        </p:nvSpPr>
        <p:spPr>
          <a:xfrm rot="-5400000">
            <a:off x="6471226" y="2643106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7" name="Freeform 347"/>
          <p:cNvSpPr/>
          <p:nvPr/>
        </p:nvSpPr>
        <p:spPr>
          <a:xfrm rot="-5400000">
            <a:off x="6469322" y="265548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" name="Freeform 348"/>
          <p:cNvSpPr/>
          <p:nvPr/>
        </p:nvSpPr>
        <p:spPr>
          <a:xfrm rot="-5400000">
            <a:off x="6475989" y="264715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9" name="Freeform 349"/>
          <p:cNvSpPr/>
          <p:nvPr/>
        </p:nvSpPr>
        <p:spPr>
          <a:xfrm rot="-5400000">
            <a:off x="6482776" y="263870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0" name="Freeform 350"/>
          <p:cNvSpPr/>
          <p:nvPr/>
        </p:nvSpPr>
        <p:spPr>
          <a:xfrm rot="-5400000">
            <a:off x="6468488" y="2667514"/>
            <a:ext cx="1667" cy="1190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0"/>
                </a:move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1" name="Freeform 351"/>
          <p:cNvSpPr/>
          <p:nvPr/>
        </p:nvSpPr>
        <p:spPr>
          <a:xfrm rot="-5400000">
            <a:off x="6474084" y="265929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" name="Freeform 352"/>
          <p:cNvSpPr/>
          <p:nvPr/>
        </p:nvSpPr>
        <p:spPr>
          <a:xfrm rot="-5400000">
            <a:off x="6480752" y="265096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3" name="Freeform 353"/>
          <p:cNvSpPr/>
          <p:nvPr/>
        </p:nvSpPr>
        <p:spPr>
          <a:xfrm rot="-5400000">
            <a:off x="6487538" y="264251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" name="Freeform 354"/>
          <p:cNvSpPr/>
          <p:nvPr/>
        </p:nvSpPr>
        <p:spPr>
          <a:xfrm rot="-5400000">
            <a:off x="6472417" y="2671443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5" name="Freeform 355"/>
          <p:cNvSpPr/>
          <p:nvPr/>
        </p:nvSpPr>
        <p:spPr>
          <a:xfrm rot="-5400000">
            <a:off x="6478966" y="266298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6" name="Freeform 356"/>
          <p:cNvSpPr/>
          <p:nvPr/>
        </p:nvSpPr>
        <p:spPr>
          <a:xfrm rot="-5400000">
            <a:off x="6485633" y="2654655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" name="Freeform 357"/>
          <p:cNvSpPr/>
          <p:nvPr/>
        </p:nvSpPr>
        <p:spPr>
          <a:xfrm rot="-5400000">
            <a:off x="6492538" y="2648464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" name="Freeform 358"/>
          <p:cNvSpPr/>
          <p:nvPr/>
        </p:nvSpPr>
        <p:spPr>
          <a:xfrm rot="-5400000">
            <a:off x="6477299" y="2675372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9" name="Freeform 359"/>
          <p:cNvSpPr/>
          <p:nvPr/>
        </p:nvSpPr>
        <p:spPr>
          <a:xfrm rot="-5400000">
            <a:off x="6483966" y="2667037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" name="Freeform 360"/>
          <p:cNvSpPr/>
          <p:nvPr/>
        </p:nvSpPr>
        <p:spPr>
          <a:xfrm rot="-5400000">
            <a:off x="6490515" y="265858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1" name="Freeform 361"/>
          <p:cNvSpPr/>
          <p:nvPr/>
        </p:nvSpPr>
        <p:spPr>
          <a:xfrm rot="-5400000">
            <a:off x="6475275" y="268763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" name="Freeform 362"/>
          <p:cNvSpPr/>
          <p:nvPr/>
        </p:nvSpPr>
        <p:spPr>
          <a:xfrm rot="-5400000">
            <a:off x="6481942" y="267930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" name="Freeform 363"/>
          <p:cNvSpPr/>
          <p:nvPr/>
        </p:nvSpPr>
        <p:spPr>
          <a:xfrm rot="-5400000">
            <a:off x="6488729" y="2670847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" name="Freeform 364"/>
          <p:cNvSpPr/>
          <p:nvPr/>
        </p:nvSpPr>
        <p:spPr>
          <a:xfrm rot="-5400000">
            <a:off x="6495515" y="2663585"/>
            <a:ext cx="1428" cy="1190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" name="Freeform 365"/>
          <p:cNvSpPr/>
          <p:nvPr/>
        </p:nvSpPr>
        <p:spPr>
          <a:xfrm rot="-5400000">
            <a:off x="6480156" y="269132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" name="Freeform 366"/>
          <p:cNvSpPr/>
          <p:nvPr/>
        </p:nvSpPr>
        <p:spPr>
          <a:xfrm rot="-5400000">
            <a:off x="6486824" y="2682992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" name="Freeform 367"/>
          <p:cNvSpPr/>
          <p:nvPr/>
        </p:nvSpPr>
        <p:spPr>
          <a:xfrm rot="-5400000">
            <a:off x="6493491" y="2674657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" name="Freeform 368"/>
          <p:cNvSpPr/>
          <p:nvPr/>
        </p:nvSpPr>
        <p:spPr>
          <a:xfrm rot="-5400000">
            <a:off x="6479799" y="2703590"/>
            <a:ext cx="1190" cy="952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" name="Freeform 369"/>
          <p:cNvSpPr/>
          <p:nvPr/>
        </p:nvSpPr>
        <p:spPr>
          <a:xfrm rot="-5400000">
            <a:off x="6485038" y="269525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" name="Freeform 370"/>
          <p:cNvSpPr/>
          <p:nvPr/>
        </p:nvSpPr>
        <p:spPr>
          <a:xfrm rot="-5400000">
            <a:off x="6491705" y="268692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" name="Freeform 371"/>
          <p:cNvSpPr/>
          <p:nvPr/>
        </p:nvSpPr>
        <p:spPr>
          <a:xfrm rot="-5400000">
            <a:off x="6498373" y="267858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" name="Freeform 372"/>
          <p:cNvSpPr/>
          <p:nvPr/>
        </p:nvSpPr>
        <p:spPr>
          <a:xfrm rot="-5400000">
            <a:off x="6483133" y="270763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" name="Freeform 373"/>
          <p:cNvSpPr/>
          <p:nvPr/>
        </p:nvSpPr>
        <p:spPr>
          <a:xfrm rot="-5400000">
            <a:off x="6489919" y="269918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" name="Freeform 374"/>
          <p:cNvSpPr/>
          <p:nvPr/>
        </p:nvSpPr>
        <p:spPr>
          <a:xfrm rot="-5400000">
            <a:off x="6496468" y="269073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" name="Freeform 375"/>
          <p:cNvSpPr/>
          <p:nvPr/>
        </p:nvSpPr>
        <p:spPr>
          <a:xfrm rot="-5400000">
            <a:off x="6494682" y="270299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" name="Freeform 376"/>
          <p:cNvSpPr/>
          <p:nvPr/>
        </p:nvSpPr>
        <p:spPr>
          <a:xfrm rot="-5400000">
            <a:off x="6501468" y="2694541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" name="Freeform 377"/>
          <p:cNvSpPr/>
          <p:nvPr/>
        </p:nvSpPr>
        <p:spPr>
          <a:xfrm rot="-5400000">
            <a:off x="6506350" y="2699184"/>
            <a:ext cx="2143" cy="1667"/>
          </a:xfrm>
          <a:custGeom>
            <a:avLst/>
            <a:gdLst/>
            <a:ahLst/>
            <a:cxnLst/>
            <a:rect l="0" t="0" r="0" b="0"/>
            <a:pathLst>
              <a:path w="114300" h="88900">
                <a:moveTo>
                  <a:pt x="0" y="0"/>
                </a:moveTo>
                <a:lnTo>
                  <a:pt x="1143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" name="Freeform 378"/>
          <p:cNvSpPr/>
          <p:nvPr/>
        </p:nvSpPr>
        <p:spPr>
          <a:xfrm rot="-5400000">
            <a:off x="6482537" y="2709185"/>
            <a:ext cx="238" cy="1667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0" y="889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" name="Freeform 379"/>
          <p:cNvSpPr/>
          <p:nvPr/>
        </p:nvSpPr>
        <p:spPr>
          <a:xfrm rot="-5400000">
            <a:off x="6492776" y="2703470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" name="Freeform 380"/>
          <p:cNvSpPr/>
          <p:nvPr/>
        </p:nvSpPr>
        <p:spPr>
          <a:xfrm rot="-5400000">
            <a:off x="6482418" y="270192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" name="Freeform 381"/>
          <p:cNvSpPr/>
          <p:nvPr/>
        </p:nvSpPr>
        <p:spPr>
          <a:xfrm rot="-5400000">
            <a:off x="6504444" y="2698946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" name="Freeform 382"/>
          <p:cNvSpPr/>
          <p:nvPr/>
        </p:nvSpPr>
        <p:spPr>
          <a:xfrm rot="-5400000">
            <a:off x="6493848" y="269739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" name="Freeform 383"/>
          <p:cNvSpPr/>
          <p:nvPr/>
        </p:nvSpPr>
        <p:spPr>
          <a:xfrm rot="-5400000">
            <a:off x="6483370" y="269573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" name="Freeform 384"/>
          <p:cNvSpPr/>
          <p:nvPr/>
        </p:nvSpPr>
        <p:spPr>
          <a:xfrm rot="-5400000">
            <a:off x="6505278" y="2693112"/>
            <a:ext cx="238" cy="2857"/>
          </a:xfrm>
          <a:custGeom>
            <a:avLst/>
            <a:gdLst/>
            <a:ahLst/>
            <a:cxnLst/>
            <a:rect l="0" t="0" r="0" b="0"/>
            <a:pathLst>
              <a:path w="12700" h="152400">
                <a:moveTo>
                  <a:pt x="0" y="152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" name="Freeform 385"/>
          <p:cNvSpPr/>
          <p:nvPr/>
        </p:nvSpPr>
        <p:spPr>
          <a:xfrm rot="-5400000">
            <a:off x="6494800" y="2691207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" name="Freeform 386"/>
          <p:cNvSpPr/>
          <p:nvPr/>
        </p:nvSpPr>
        <p:spPr>
          <a:xfrm rot="-5400000">
            <a:off x="6484085" y="2689779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0" y="177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" name="Freeform 387"/>
          <p:cNvSpPr/>
          <p:nvPr/>
        </p:nvSpPr>
        <p:spPr>
          <a:xfrm rot="-5400000">
            <a:off x="6475274" y="2689778"/>
            <a:ext cx="0" cy="714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" name="Freeform 388"/>
          <p:cNvSpPr/>
          <p:nvPr/>
        </p:nvSpPr>
        <p:spPr>
          <a:xfrm rot="-5400000">
            <a:off x="6495753" y="268501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" name="Freeform 389"/>
          <p:cNvSpPr/>
          <p:nvPr/>
        </p:nvSpPr>
        <p:spPr>
          <a:xfrm rot="-5400000">
            <a:off x="6485037" y="2683587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" name="Freeform 390"/>
          <p:cNvSpPr/>
          <p:nvPr/>
        </p:nvSpPr>
        <p:spPr>
          <a:xfrm rot="-5400000">
            <a:off x="6474560" y="268192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" name="Freeform 391"/>
          <p:cNvSpPr/>
          <p:nvPr/>
        </p:nvSpPr>
        <p:spPr>
          <a:xfrm rot="-5400000">
            <a:off x="6496705" y="267906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" name="Freeform 392"/>
          <p:cNvSpPr/>
          <p:nvPr/>
        </p:nvSpPr>
        <p:spPr>
          <a:xfrm rot="-5400000">
            <a:off x="6485990" y="267739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" name="Freeform 393"/>
          <p:cNvSpPr/>
          <p:nvPr/>
        </p:nvSpPr>
        <p:spPr>
          <a:xfrm rot="-5400000">
            <a:off x="6475512" y="267572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" name="Freeform 394"/>
          <p:cNvSpPr/>
          <p:nvPr/>
        </p:nvSpPr>
        <p:spPr>
          <a:xfrm rot="-5400000">
            <a:off x="6497539" y="2672991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" name="Freeform 395"/>
          <p:cNvSpPr/>
          <p:nvPr/>
        </p:nvSpPr>
        <p:spPr>
          <a:xfrm rot="-5400000">
            <a:off x="6486942" y="267120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" name="Freeform 396"/>
          <p:cNvSpPr/>
          <p:nvPr/>
        </p:nvSpPr>
        <p:spPr>
          <a:xfrm rot="-5400000">
            <a:off x="6476345" y="2669895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" name="Freeform 397"/>
          <p:cNvSpPr/>
          <p:nvPr/>
        </p:nvSpPr>
        <p:spPr>
          <a:xfrm rot="-5400000">
            <a:off x="6497419" y="2667633"/>
            <a:ext cx="238" cy="1428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" name="Freeform 398"/>
          <p:cNvSpPr/>
          <p:nvPr/>
        </p:nvSpPr>
        <p:spPr>
          <a:xfrm rot="-5400000">
            <a:off x="6487895" y="266525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" name="Freeform 399"/>
          <p:cNvSpPr/>
          <p:nvPr/>
        </p:nvSpPr>
        <p:spPr>
          <a:xfrm rot="-5400000">
            <a:off x="6477179" y="266358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" name="Freeform 400"/>
          <p:cNvSpPr/>
          <p:nvPr/>
        </p:nvSpPr>
        <p:spPr>
          <a:xfrm rot="-5400000">
            <a:off x="6468011" y="2663228"/>
            <a:ext cx="0" cy="1428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" name="Freeform 401"/>
          <p:cNvSpPr/>
          <p:nvPr/>
        </p:nvSpPr>
        <p:spPr>
          <a:xfrm rot="-5400000">
            <a:off x="6488847" y="265906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" name="Freeform 402"/>
          <p:cNvSpPr/>
          <p:nvPr/>
        </p:nvSpPr>
        <p:spPr>
          <a:xfrm rot="-5400000">
            <a:off x="6478131" y="265739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" name="Freeform 403"/>
          <p:cNvSpPr/>
          <p:nvPr/>
        </p:nvSpPr>
        <p:spPr>
          <a:xfrm rot="-5400000">
            <a:off x="6467654" y="265596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" name="Freeform 404"/>
          <p:cNvSpPr/>
          <p:nvPr/>
        </p:nvSpPr>
        <p:spPr>
          <a:xfrm rot="-5400000">
            <a:off x="6489680" y="2652988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" name="Freeform 405"/>
          <p:cNvSpPr/>
          <p:nvPr/>
        </p:nvSpPr>
        <p:spPr>
          <a:xfrm rot="-5400000">
            <a:off x="6478965" y="2651321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" name="Freeform 406"/>
          <p:cNvSpPr/>
          <p:nvPr/>
        </p:nvSpPr>
        <p:spPr>
          <a:xfrm rot="-5400000">
            <a:off x="6468487" y="2649893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" name="Freeform 407"/>
          <p:cNvSpPr/>
          <p:nvPr/>
        </p:nvSpPr>
        <p:spPr>
          <a:xfrm rot="-5400000">
            <a:off x="6490395" y="264679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" name="Freeform 408"/>
          <p:cNvSpPr/>
          <p:nvPr/>
        </p:nvSpPr>
        <p:spPr>
          <a:xfrm rot="-5400000">
            <a:off x="6480036" y="264524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" name="Freeform 409"/>
          <p:cNvSpPr/>
          <p:nvPr/>
        </p:nvSpPr>
        <p:spPr>
          <a:xfrm rot="-5400000">
            <a:off x="6469321" y="264358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" name="Freeform 410"/>
          <p:cNvSpPr/>
          <p:nvPr/>
        </p:nvSpPr>
        <p:spPr>
          <a:xfrm rot="-5400000">
            <a:off x="6490514" y="2641677"/>
            <a:ext cx="238" cy="1428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" name="Freeform 411"/>
          <p:cNvSpPr/>
          <p:nvPr/>
        </p:nvSpPr>
        <p:spPr>
          <a:xfrm rot="-5400000">
            <a:off x="6480989" y="263905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" name="Freeform 412"/>
          <p:cNvSpPr/>
          <p:nvPr/>
        </p:nvSpPr>
        <p:spPr>
          <a:xfrm rot="-5400000">
            <a:off x="6483371" y="270501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" name="Freeform 413"/>
          <p:cNvSpPr/>
          <p:nvPr/>
        </p:nvSpPr>
        <p:spPr>
          <a:xfrm rot="-5400000">
            <a:off x="6479442" y="269489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" name="Freeform 414"/>
          <p:cNvSpPr/>
          <p:nvPr/>
        </p:nvSpPr>
        <p:spPr>
          <a:xfrm rot="-5400000">
            <a:off x="6475513" y="268501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" name="Freeform 415"/>
          <p:cNvSpPr/>
          <p:nvPr/>
        </p:nvSpPr>
        <p:spPr>
          <a:xfrm rot="-5400000">
            <a:off x="6471584" y="267489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" name="Freeform 416"/>
          <p:cNvSpPr/>
          <p:nvPr/>
        </p:nvSpPr>
        <p:spPr>
          <a:xfrm rot="-5400000">
            <a:off x="6467655" y="266501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" name="Freeform 417"/>
          <p:cNvSpPr/>
          <p:nvPr/>
        </p:nvSpPr>
        <p:spPr>
          <a:xfrm rot="-5400000">
            <a:off x="6464321" y="2655727"/>
            <a:ext cx="2619" cy="952"/>
          </a:xfrm>
          <a:custGeom>
            <a:avLst/>
            <a:gdLst/>
            <a:ahLst/>
            <a:cxnLst/>
            <a:rect l="0" t="0" r="0" b="0"/>
            <a:pathLst>
              <a:path w="139700" h="50800">
                <a:moveTo>
                  <a:pt x="0" y="508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" name="Freeform 418"/>
          <p:cNvSpPr/>
          <p:nvPr/>
        </p:nvSpPr>
        <p:spPr>
          <a:xfrm rot="-5400000">
            <a:off x="6489086" y="270263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" name="Freeform 419"/>
          <p:cNvSpPr/>
          <p:nvPr/>
        </p:nvSpPr>
        <p:spPr>
          <a:xfrm rot="-5400000">
            <a:off x="6485276" y="2692636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0" y="762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" name="Freeform 420"/>
          <p:cNvSpPr/>
          <p:nvPr/>
        </p:nvSpPr>
        <p:spPr>
          <a:xfrm rot="-5400000">
            <a:off x="6481228" y="2682873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" name="Freeform 421"/>
          <p:cNvSpPr/>
          <p:nvPr/>
        </p:nvSpPr>
        <p:spPr>
          <a:xfrm rot="-5400000">
            <a:off x="6477299" y="267275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" name="Freeform 422"/>
          <p:cNvSpPr/>
          <p:nvPr/>
        </p:nvSpPr>
        <p:spPr>
          <a:xfrm rot="-5400000">
            <a:off x="6473370" y="266287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" name="Freeform 423"/>
          <p:cNvSpPr/>
          <p:nvPr/>
        </p:nvSpPr>
        <p:spPr>
          <a:xfrm rot="-5400000">
            <a:off x="6469441" y="265275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" name="Freeform 424"/>
          <p:cNvSpPr/>
          <p:nvPr/>
        </p:nvSpPr>
        <p:spPr>
          <a:xfrm rot="-5400000">
            <a:off x="6465750" y="2643106"/>
            <a:ext cx="2857" cy="1190"/>
          </a:xfrm>
          <a:custGeom>
            <a:avLst/>
            <a:gdLst/>
            <a:ahLst/>
            <a:cxnLst/>
            <a:rect l="0" t="0" r="0" b="0"/>
            <a:pathLst>
              <a:path w="152400" h="63500">
                <a:moveTo>
                  <a:pt x="0" y="63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" name="Freeform 425"/>
          <p:cNvSpPr/>
          <p:nvPr/>
        </p:nvSpPr>
        <p:spPr>
          <a:xfrm rot="-5400000">
            <a:off x="6494920" y="270037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" name="Freeform 426"/>
          <p:cNvSpPr/>
          <p:nvPr/>
        </p:nvSpPr>
        <p:spPr>
          <a:xfrm rot="-5400000">
            <a:off x="6490991" y="2690493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" name="Freeform 427"/>
          <p:cNvSpPr/>
          <p:nvPr/>
        </p:nvSpPr>
        <p:spPr>
          <a:xfrm rot="-5400000">
            <a:off x="6487062" y="268037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" name="Freeform 428"/>
          <p:cNvSpPr/>
          <p:nvPr/>
        </p:nvSpPr>
        <p:spPr>
          <a:xfrm rot="-5400000">
            <a:off x="6483133" y="267049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" name="Freeform 429"/>
          <p:cNvSpPr/>
          <p:nvPr/>
        </p:nvSpPr>
        <p:spPr>
          <a:xfrm rot="-5400000">
            <a:off x="6479204" y="266037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" name="Freeform 430"/>
          <p:cNvSpPr/>
          <p:nvPr/>
        </p:nvSpPr>
        <p:spPr>
          <a:xfrm rot="-5400000">
            <a:off x="6475394" y="2650607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" name="Freeform 431"/>
          <p:cNvSpPr/>
          <p:nvPr/>
        </p:nvSpPr>
        <p:spPr>
          <a:xfrm rot="-5400000">
            <a:off x="6472179" y="2641439"/>
            <a:ext cx="2143" cy="952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0" y="50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" name="Freeform 432"/>
          <p:cNvSpPr/>
          <p:nvPr/>
        </p:nvSpPr>
        <p:spPr>
          <a:xfrm rot="-5400000">
            <a:off x="6500635" y="2697994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" name="Freeform 433"/>
          <p:cNvSpPr/>
          <p:nvPr/>
        </p:nvSpPr>
        <p:spPr>
          <a:xfrm rot="-5400000">
            <a:off x="6496706" y="268811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" name="Freeform 434"/>
          <p:cNvSpPr/>
          <p:nvPr/>
        </p:nvSpPr>
        <p:spPr>
          <a:xfrm rot="-5400000">
            <a:off x="6492777" y="267823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" name="Freeform 435"/>
          <p:cNvSpPr/>
          <p:nvPr/>
        </p:nvSpPr>
        <p:spPr>
          <a:xfrm rot="-5400000">
            <a:off x="6488848" y="266834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" name="Freeform 436"/>
          <p:cNvSpPr/>
          <p:nvPr/>
        </p:nvSpPr>
        <p:spPr>
          <a:xfrm rot="-5400000">
            <a:off x="6484919" y="265822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" name="Freeform 437"/>
          <p:cNvSpPr/>
          <p:nvPr/>
        </p:nvSpPr>
        <p:spPr>
          <a:xfrm rot="-5400000">
            <a:off x="6480990" y="264834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" name="Freeform 438"/>
          <p:cNvSpPr/>
          <p:nvPr/>
        </p:nvSpPr>
        <p:spPr>
          <a:xfrm rot="-5400000">
            <a:off x="6478608" y="2639772"/>
            <a:ext cx="1190" cy="476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" name="Freeform 439"/>
          <p:cNvSpPr/>
          <p:nvPr/>
        </p:nvSpPr>
        <p:spPr>
          <a:xfrm rot="-5400000">
            <a:off x="6498492" y="267584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" name="Freeform 440"/>
          <p:cNvSpPr/>
          <p:nvPr/>
        </p:nvSpPr>
        <p:spPr>
          <a:xfrm rot="-5400000">
            <a:off x="6494563" y="266596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" name="Freeform 441"/>
          <p:cNvSpPr/>
          <p:nvPr/>
        </p:nvSpPr>
        <p:spPr>
          <a:xfrm rot="-5400000">
            <a:off x="6490634" y="265584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" name="Freeform 442"/>
          <p:cNvSpPr/>
          <p:nvPr/>
        </p:nvSpPr>
        <p:spPr>
          <a:xfrm rot="-5400000">
            <a:off x="6486705" y="264596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" name="Freeform 443"/>
          <p:cNvSpPr/>
          <p:nvPr/>
        </p:nvSpPr>
        <p:spPr>
          <a:xfrm rot="-5400000">
            <a:off x="6484800" y="2638105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" name="Freeform 444"/>
          <p:cNvSpPr/>
          <p:nvPr/>
        </p:nvSpPr>
        <p:spPr>
          <a:xfrm rot="-5400000">
            <a:off x="6490633" y="2692517"/>
            <a:ext cx="9763" cy="26908"/>
          </a:xfrm>
          <a:custGeom>
            <a:avLst/>
            <a:gdLst/>
            <a:ahLst/>
            <a:cxnLst/>
            <a:rect l="0" t="0" r="0" b="0"/>
            <a:pathLst>
              <a:path w="520700" h="1435100">
                <a:moveTo>
                  <a:pt x="0" y="0"/>
                </a:moveTo>
                <a:lnTo>
                  <a:pt x="520700" y="1435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" name="Freeform 445"/>
          <p:cNvSpPr/>
          <p:nvPr/>
        </p:nvSpPr>
        <p:spPr>
          <a:xfrm rot="-3091213">
            <a:off x="6480171" y="2641648"/>
            <a:ext cx="38579" cy="54723"/>
          </a:xfrm>
          <a:custGeom>
            <a:avLst/>
            <a:gdLst/>
            <a:ahLst/>
            <a:cxnLst/>
            <a:rect l="0" t="0" r="0" b="0"/>
            <a:pathLst>
              <a:path w="2057550" h="2918526">
                <a:moveTo>
                  <a:pt x="2057550" y="0"/>
                </a:moveTo>
                <a:cubicBezTo>
                  <a:pt x="1311539" y="929005"/>
                  <a:pt x="624348" y="1903749"/>
                  <a:pt x="0" y="2918526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" name="Freeform 446"/>
          <p:cNvSpPr/>
          <p:nvPr/>
        </p:nvSpPr>
        <p:spPr>
          <a:xfrm rot="-5400000">
            <a:off x="6473012" y="2626080"/>
            <a:ext cx="6429" cy="27860"/>
          </a:xfrm>
          <a:custGeom>
            <a:avLst/>
            <a:gdLst/>
            <a:ahLst/>
            <a:cxnLst/>
            <a:rect l="0" t="0" r="0" b="0"/>
            <a:pathLst>
              <a:path w="342900" h="1485900">
                <a:moveTo>
                  <a:pt x="342900" y="148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" name="Freeform 447"/>
          <p:cNvSpPr/>
          <p:nvPr/>
        </p:nvSpPr>
        <p:spPr>
          <a:xfrm rot="-3091213">
            <a:off x="6451775" y="2648211"/>
            <a:ext cx="40636" cy="57640"/>
          </a:xfrm>
          <a:custGeom>
            <a:avLst/>
            <a:gdLst/>
            <a:ahLst/>
            <a:cxnLst/>
            <a:rect l="0" t="0" r="0" b="0"/>
            <a:pathLst>
              <a:path w="2167263" h="3074146">
                <a:moveTo>
                  <a:pt x="2167263" y="0"/>
                </a:moveTo>
                <a:cubicBezTo>
                  <a:pt x="1381472" y="978540"/>
                  <a:pt x="657639" y="2005259"/>
                  <a:pt x="0" y="3074146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" name="Freeform 448"/>
          <p:cNvSpPr/>
          <p:nvPr/>
        </p:nvSpPr>
        <p:spPr>
          <a:xfrm rot="-3091213">
            <a:off x="6510581" y="2696276"/>
            <a:ext cx="83627" cy="263448"/>
          </a:xfrm>
          <a:custGeom>
            <a:avLst/>
            <a:gdLst/>
            <a:ahLst/>
            <a:cxnLst/>
            <a:rect l="0" t="0" r="0" b="0"/>
            <a:pathLst>
              <a:path w="4460083" h="14050532">
                <a:moveTo>
                  <a:pt x="4460083" y="0"/>
                </a:moveTo>
                <a:cubicBezTo>
                  <a:pt x="1846386" y="4248142"/>
                  <a:pt x="314923" y="9072688"/>
                  <a:pt x="0" y="14050532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" name="Freeform 449"/>
          <p:cNvSpPr/>
          <p:nvPr/>
        </p:nvSpPr>
        <p:spPr>
          <a:xfrm rot="-3091213">
            <a:off x="6656193" y="2929813"/>
            <a:ext cx="1520" cy="71362"/>
          </a:xfrm>
          <a:custGeom>
            <a:avLst/>
            <a:gdLst/>
            <a:ahLst/>
            <a:cxnLst/>
            <a:rect l="0" t="0" r="0" b="0"/>
            <a:pathLst>
              <a:path w="81093" h="3805985">
                <a:moveTo>
                  <a:pt x="81093" y="0"/>
                </a:moveTo>
                <a:cubicBezTo>
                  <a:pt x="915" y="1267367"/>
                  <a:pt x="0" y="2538504"/>
                  <a:pt x="78358" y="380598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" name="Freeform 450"/>
          <p:cNvSpPr/>
          <p:nvPr/>
        </p:nvSpPr>
        <p:spPr>
          <a:xfrm rot="-5400000">
            <a:off x="6634461" y="2936357"/>
            <a:ext cx="1428" cy="952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0"/>
                </a:moveTo>
                <a:lnTo>
                  <a:pt x="762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" name="Freeform 451"/>
          <p:cNvSpPr/>
          <p:nvPr/>
        </p:nvSpPr>
        <p:spPr>
          <a:xfrm rot="-5400000">
            <a:off x="6639104" y="2940048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" name="Freeform 452"/>
          <p:cNvSpPr/>
          <p:nvPr/>
        </p:nvSpPr>
        <p:spPr>
          <a:xfrm rot="-5400000">
            <a:off x="6644820" y="2931713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" name="Freeform 453"/>
          <p:cNvSpPr/>
          <p:nvPr/>
        </p:nvSpPr>
        <p:spPr>
          <a:xfrm rot="-5400000">
            <a:off x="6651368" y="2923260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" name="Freeform 454"/>
          <p:cNvSpPr/>
          <p:nvPr/>
        </p:nvSpPr>
        <p:spPr>
          <a:xfrm rot="-5400000">
            <a:off x="6643748" y="2943977"/>
            <a:ext cx="1905" cy="1428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0"/>
                </a:moveTo>
                <a:lnTo>
                  <a:pt x="1016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" name="Freeform 455"/>
          <p:cNvSpPr/>
          <p:nvPr/>
        </p:nvSpPr>
        <p:spPr>
          <a:xfrm rot="-5400000">
            <a:off x="6649582" y="293576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" name="Freeform 456"/>
          <p:cNvSpPr/>
          <p:nvPr/>
        </p:nvSpPr>
        <p:spPr>
          <a:xfrm rot="-5400000">
            <a:off x="6656369" y="2927308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" name="Freeform 457"/>
          <p:cNvSpPr/>
          <p:nvPr/>
        </p:nvSpPr>
        <p:spPr>
          <a:xfrm rot="-5400000">
            <a:off x="6648272" y="2947787"/>
            <a:ext cx="2143" cy="1667"/>
          </a:xfrm>
          <a:custGeom>
            <a:avLst/>
            <a:gdLst/>
            <a:ahLst/>
            <a:cxnLst/>
            <a:rect l="0" t="0" r="0" b="0"/>
            <a:pathLst>
              <a:path w="114300" h="88900">
                <a:moveTo>
                  <a:pt x="0" y="0"/>
                </a:moveTo>
                <a:lnTo>
                  <a:pt x="1143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" name="Freeform 458"/>
          <p:cNvSpPr/>
          <p:nvPr/>
        </p:nvSpPr>
        <p:spPr>
          <a:xfrm rot="-5400000">
            <a:off x="6654345" y="293957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" name="Freeform 459"/>
          <p:cNvSpPr/>
          <p:nvPr/>
        </p:nvSpPr>
        <p:spPr>
          <a:xfrm rot="-5400000">
            <a:off x="6661012" y="293123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" name="Freeform 460"/>
          <p:cNvSpPr/>
          <p:nvPr/>
        </p:nvSpPr>
        <p:spPr>
          <a:xfrm rot="-5400000">
            <a:off x="6653035" y="2951597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" name="Freeform 461"/>
          <p:cNvSpPr/>
          <p:nvPr/>
        </p:nvSpPr>
        <p:spPr>
          <a:xfrm rot="-5400000">
            <a:off x="6659226" y="2943262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" name="Freeform 462"/>
          <p:cNvSpPr/>
          <p:nvPr/>
        </p:nvSpPr>
        <p:spPr>
          <a:xfrm rot="-5400000">
            <a:off x="6665894" y="293492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" name="Freeform 463"/>
          <p:cNvSpPr/>
          <p:nvPr/>
        </p:nvSpPr>
        <p:spPr>
          <a:xfrm rot="-5400000">
            <a:off x="6657916" y="2955526"/>
            <a:ext cx="2143" cy="1905"/>
          </a:xfrm>
          <a:custGeom>
            <a:avLst/>
            <a:gdLst/>
            <a:ahLst/>
            <a:cxnLst/>
            <a:rect l="0" t="0" r="0" b="0"/>
            <a:pathLst>
              <a:path w="114300" h="101600">
                <a:moveTo>
                  <a:pt x="0" y="0"/>
                </a:moveTo>
                <a:lnTo>
                  <a:pt x="1143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" name="Freeform 464"/>
          <p:cNvSpPr/>
          <p:nvPr/>
        </p:nvSpPr>
        <p:spPr>
          <a:xfrm rot="-5400000">
            <a:off x="6664108" y="294719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" name="Freeform 465"/>
          <p:cNvSpPr/>
          <p:nvPr/>
        </p:nvSpPr>
        <p:spPr>
          <a:xfrm rot="-5400000">
            <a:off x="6670775" y="293885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6" name="Freeform 466"/>
          <p:cNvSpPr/>
          <p:nvPr/>
        </p:nvSpPr>
        <p:spPr>
          <a:xfrm rot="-5400000">
            <a:off x="6662679" y="2959574"/>
            <a:ext cx="2381" cy="1667"/>
          </a:xfrm>
          <a:custGeom>
            <a:avLst/>
            <a:gdLst/>
            <a:ahLst/>
            <a:cxnLst/>
            <a:rect l="0" t="0" r="0" b="0"/>
            <a:pathLst>
              <a:path w="127000" h="88900">
                <a:moveTo>
                  <a:pt x="0" y="0"/>
                </a:moveTo>
                <a:lnTo>
                  <a:pt x="1270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" name="Freeform 467"/>
          <p:cNvSpPr/>
          <p:nvPr/>
        </p:nvSpPr>
        <p:spPr>
          <a:xfrm rot="-5400000">
            <a:off x="6669108" y="2951001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" name="Freeform 468"/>
          <p:cNvSpPr/>
          <p:nvPr/>
        </p:nvSpPr>
        <p:spPr>
          <a:xfrm rot="-5400000">
            <a:off x="6675657" y="294254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" name="Freeform 469"/>
          <p:cNvSpPr/>
          <p:nvPr/>
        </p:nvSpPr>
        <p:spPr>
          <a:xfrm rot="-5400000">
            <a:off x="6667560" y="2963265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0" name="Freeform 470"/>
          <p:cNvSpPr/>
          <p:nvPr/>
        </p:nvSpPr>
        <p:spPr>
          <a:xfrm rot="-5400000">
            <a:off x="6673990" y="295493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1" name="Freeform 471"/>
          <p:cNvSpPr/>
          <p:nvPr/>
        </p:nvSpPr>
        <p:spPr>
          <a:xfrm rot="-5400000">
            <a:off x="6680538" y="294647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2" name="Freeform 472"/>
          <p:cNvSpPr/>
          <p:nvPr/>
        </p:nvSpPr>
        <p:spPr>
          <a:xfrm rot="-5400000">
            <a:off x="6672561" y="2967075"/>
            <a:ext cx="2143" cy="1667"/>
          </a:xfrm>
          <a:custGeom>
            <a:avLst/>
            <a:gdLst/>
            <a:ahLst/>
            <a:cxnLst/>
            <a:rect l="0" t="0" r="0" b="0"/>
            <a:pathLst>
              <a:path w="114300" h="88900">
                <a:moveTo>
                  <a:pt x="0" y="0"/>
                </a:moveTo>
                <a:lnTo>
                  <a:pt x="1143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" name="Freeform 473"/>
          <p:cNvSpPr/>
          <p:nvPr/>
        </p:nvSpPr>
        <p:spPr>
          <a:xfrm rot="-5400000">
            <a:off x="6678633" y="295886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" name="Freeform 474"/>
          <p:cNvSpPr/>
          <p:nvPr/>
        </p:nvSpPr>
        <p:spPr>
          <a:xfrm rot="-5400000">
            <a:off x="6685420" y="2950406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" name="Freeform 475"/>
          <p:cNvSpPr/>
          <p:nvPr/>
        </p:nvSpPr>
        <p:spPr>
          <a:xfrm rot="-5400000">
            <a:off x="6677562" y="2970885"/>
            <a:ext cx="2143" cy="1667"/>
          </a:xfrm>
          <a:custGeom>
            <a:avLst/>
            <a:gdLst/>
            <a:ahLst/>
            <a:cxnLst/>
            <a:rect l="0" t="0" r="0" b="0"/>
            <a:pathLst>
              <a:path w="114300" h="88900">
                <a:moveTo>
                  <a:pt x="0" y="0"/>
                </a:moveTo>
                <a:lnTo>
                  <a:pt x="1143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" name="Freeform 476"/>
          <p:cNvSpPr/>
          <p:nvPr/>
        </p:nvSpPr>
        <p:spPr>
          <a:xfrm rot="-5400000">
            <a:off x="6683515" y="2962551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" name="Freeform 477"/>
          <p:cNvSpPr/>
          <p:nvPr/>
        </p:nvSpPr>
        <p:spPr>
          <a:xfrm rot="-5400000">
            <a:off x="6690182" y="295421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" name="Freeform 478"/>
          <p:cNvSpPr/>
          <p:nvPr/>
        </p:nvSpPr>
        <p:spPr>
          <a:xfrm rot="-5400000">
            <a:off x="6682562" y="2974695"/>
            <a:ext cx="1905" cy="1428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0"/>
                </a:moveTo>
                <a:lnTo>
                  <a:pt x="1016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" name="Freeform 479"/>
          <p:cNvSpPr/>
          <p:nvPr/>
        </p:nvSpPr>
        <p:spPr>
          <a:xfrm rot="-5400000">
            <a:off x="6688397" y="296648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" name="Freeform 480"/>
          <p:cNvSpPr/>
          <p:nvPr/>
        </p:nvSpPr>
        <p:spPr>
          <a:xfrm rot="-5400000">
            <a:off x="6695064" y="295814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" name="Freeform 481"/>
          <p:cNvSpPr/>
          <p:nvPr/>
        </p:nvSpPr>
        <p:spPr>
          <a:xfrm rot="-5400000">
            <a:off x="6687682" y="2978624"/>
            <a:ext cx="1428" cy="1190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" name="Freeform 482"/>
          <p:cNvSpPr/>
          <p:nvPr/>
        </p:nvSpPr>
        <p:spPr>
          <a:xfrm rot="-5400000">
            <a:off x="6693159" y="297029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" name="Freeform 483"/>
          <p:cNvSpPr/>
          <p:nvPr/>
        </p:nvSpPr>
        <p:spPr>
          <a:xfrm rot="-5400000">
            <a:off x="6699827" y="296195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" name="Freeform 484"/>
          <p:cNvSpPr/>
          <p:nvPr/>
        </p:nvSpPr>
        <p:spPr>
          <a:xfrm rot="-5400000">
            <a:off x="6689944" y="2977552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114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" name="Freeform 485"/>
          <p:cNvSpPr/>
          <p:nvPr/>
        </p:nvSpPr>
        <p:spPr>
          <a:xfrm rot="-5400000">
            <a:off x="6691491" y="297076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" name="Freeform 486"/>
          <p:cNvSpPr/>
          <p:nvPr/>
        </p:nvSpPr>
        <p:spPr>
          <a:xfrm rot="-5400000">
            <a:off x="6680895" y="2969218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" name="Freeform 487"/>
          <p:cNvSpPr/>
          <p:nvPr/>
        </p:nvSpPr>
        <p:spPr>
          <a:xfrm rot="-5400000">
            <a:off x="6692444" y="296457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" name="Freeform 488"/>
          <p:cNvSpPr/>
          <p:nvPr/>
        </p:nvSpPr>
        <p:spPr>
          <a:xfrm rot="-5400000">
            <a:off x="6681728" y="296314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" name="Freeform 489"/>
          <p:cNvSpPr/>
          <p:nvPr/>
        </p:nvSpPr>
        <p:spPr>
          <a:xfrm rot="-5400000">
            <a:off x="6671251" y="296147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" name="Freeform 490"/>
          <p:cNvSpPr/>
          <p:nvPr/>
        </p:nvSpPr>
        <p:spPr>
          <a:xfrm rot="-5400000">
            <a:off x="6702564" y="2961360"/>
            <a:ext cx="238" cy="714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" name="Freeform 491"/>
          <p:cNvSpPr/>
          <p:nvPr/>
        </p:nvSpPr>
        <p:spPr>
          <a:xfrm rot="-5400000">
            <a:off x="6693277" y="2958502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2" name="Freeform 492"/>
          <p:cNvSpPr/>
          <p:nvPr/>
        </p:nvSpPr>
        <p:spPr>
          <a:xfrm rot="-5400000">
            <a:off x="6682681" y="295695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3" name="Freeform 493"/>
          <p:cNvSpPr/>
          <p:nvPr/>
        </p:nvSpPr>
        <p:spPr>
          <a:xfrm rot="-5400000">
            <a:off x="6672203" y="295528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4" name="Freeform 494"/>
          <p:cNvSpPr/>
          <p:nvPr/>
        </p:nvSpPr>
        <p:spPr>
          <a:xfrm rot="-5400000">
            <a:off x="6661488" y="295385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5" name="Freeform 495"/>
          <p:cNvSpPr/>
          <p:nvPr/>
        </p:nvSpPr>
        <p:spPr>
          <a:xfrm rot="-5400000">
            <a:off x="6694230" y="2952550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6" name="Freeform 496"/>
          <p:cNvSpPr/>
          <p:nvPr/>
        </p:nvSpPr>
        <p:spPr>
          <a:xfrm rot="-5400000">
            <a:off x="6683633" y="295076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7" name="Freeform 497"/>
          <p:cNvSpPr/>
          <p:nvPr/>
        </p:nvSpPr>
        <p:spPr>
          <a:xfrm rot="-5400000">
            <a:off x="6673037" y="2949454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8" name="Freeform 498"/>
          <p:cNvSpPr/>
          <p:nvPr/>
        </p:nvSpPr>
        <p:spPr>
          <a:xfrm rot="-5400000">
            <a:off x="6662440" y="294766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9" name="Freeform 499"/>
          <p:cNvSpPr/>
          <p:nvPr/>
        </p:nvSpPr>
        <p:spPr>
          <a:xfrm rot="-5400000">
            <a:off x="6651725" y="294600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0" name="Freeform 500"/>
          <p:cNvSpPr/>
          <p:nvPr/>
        </p:nvSpPr>
        <p:spPr>
          <a:xfrm rot="-5400000">
            <a:off x="6684467" y="2944691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1" name="Freeform 501"/>
          <p:cNvSpPr/>
          <p:nvPr/>
        </p:nvSpPr>
        <p:spPr>
          <a:xfrm rot="-5400000">
            <a:off x="6673870" y="294314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2" name="Freeform 502"/>
          <p:cNvSpPr/>
          <p:nvPr/>
        </p:nvSpPr>
        <p:spPr>
          <a:xfrm rot="-5400000">
            <a:off x="6663393" y="294147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3" name="Freeform 503"/>
          <p:cNvSpPr/>
          <p:nvPr/>
        </p:nvSpPr>
        <p:spPr>
          <a:xfrm rot="-5400000">
            <a:off x="6652677" y="294004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4" name="Freeform 504"/>
          <p:cNvSpPr/>
          <p:nvPr/>
        </p:nvSpPr>
        <p:spPr>
          <a:xfrm rot="-5400000">
            <a:off x="6642200" y="293838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5" name="Freeform 505"/>
          <p:cNvSpPr/>
          <p:nvPr/>
        </p:nvSpPr>
        <p:spPr>
          <a:xfrm rot="-5400000">
            <a:off x="6674823" y="293695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6" name="Freeform 506"/>
          <p:cNvSpPr/>
          <p:nvPr/>
        </p:nvSpPr>
        <p:spPr>
          <a:xfrm rot="-5400000">
            <a:off x="6664107" y="2935524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0" y="177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7" name="Freeform 507"/>
          <p:cNvSpPr/>
          <p:nvPr/>
        </p:nvSpPr>
        <p:spPr>
          <a:xfrm rot="-5400000">
            <a:off x="6653630" y="293385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8" name="Freeform 508"/>
          <p:cNvSpPr/>
          <p:nvPr/>
        </p:nvSpPr>
        <p:spPr>
          <a:xfrm rot="-5400000">
            <a:off x="6643033" y="2932309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09" name="Freeform 509"/>
          <p:cNvSpPr/>
          <p:nvPr/>
        </p:nvSpPr>
        <p:spPr>
          <a:xfrm rot="-5400000">
            <a:off x="6665060" y="292933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0" name="Freeform 510"/>
          <p:cNvSpPr/>
          <p:nvPr/>
        </p:nvSpPr>
        <p:spPr>
          <a:xfrm rot="-5400000">
            <a:off x="6654582" y="292766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1" name="Freeform 511"/>
          <p:cNvSpPr/>
          <p:nvPr/>
        </p:nvSpPr>
        <p:spPr>
          <a:xfrm rot="-5400000">
            <a:off x="6644224" y="2926594"/>
            <a:ext cx="476" cy="2857"/>
          </a:xfrm>
          <a:custGeom>
            <a:avLst/>
            <a:gdLst/>
            <a:ahLst/>
            <a:cxnLst/>
            <a:rect l="0" t="0" r="0" b="0"/>
            <a:pathLst>
              <a:path w="25400" h="152400">
                <a:moveTo>
                  <a:pt x="0" y="152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2" name="Freeform 512"/>
          <p:cNvSpPr/>
          <p:nvPr/>
        </p:nvSpPr>
        <p:spPr>
          <a:xfrm rot="-5400000">
            <a:off x="6655416" y="2921593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3" name="Freeform 513"/>
          <p:cNvSpPr/>
          <p:nvPr/>
        </p:nvSpPr>
        <p:spPr>
          <a:xfrm rot="-5400000">
            <a:off x="6635533" y="2935999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4" name="Freeform 514"/>
          <p:cNvSpPr/>
          <p:nvPr/>
        </p:nvSpPr>
        <p:spPr>
          <a:xfrm rot="-5400000">
            <a:off x="6643153" y="294147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5" name="Freeform 515"/>
          <p:cNvSpPr/>
          <p:nvPr/>
        </p:nvSpPr>
        <p:spPr>
          <a:xfrm rot="-5400000">
            <a:off x="6639462" y="2931594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6" name="Freeform 516"/>
          <p:cNvSpPr/>
          <p:nvPr/>
        </p:nvSpPr>
        <p:spPr>
          <a:xfrm rot="-5400000">
            <a:off x="6652797" y="294897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7" name="Freeform 517"/>
          <p:cNvSpPr/>
          <p:nvPr/>
        </p:nvSpPr>
        <p:spPr>
          <a:xfrm rot="-5400000">
            <a:off x="6648868" y="293933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8" name="Freeform 518"/>
          <p:cNvSpPr/>
          <p:nvPr/>
        </p:nvSpPr>
        <p:spPr>
          <a:xfrm rot="-5400000">
            <a:off x="6644939" y="292921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19" name="Freeform 519"/>
          <p:cNvSpPr/>
          <p:nvPr/>
        </p:nvSpPr>
        <p:spPr>
          <a:xfrm rot="-5400000">
            <a:off x="6662441" y="295695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0" name="Freeform 520"/>
          <p:cNvSpPr/>
          <p:nvPr/>
        </p:nvSpPr>
        <p:spPr>
          <a:xfrm rot="-5400000">
            <a:off x="6658512" y="294683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1" name="Freeform 521"/>
          <p:cNvSpPr/>
          <p:nvPr/>
        </p:nvSpPr>
        <p:spPr>
          <a:xfrm rot="-5400000">
            <a:off x="6654583" y="293695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2" name="Freeform 522"/>
          <p:cNvSpPr/>
          <p:nvPr/>
        </p:nvSpPr>
        <p:spPr>
          <a:xfrm rot="-5400000">
            <a:off x="6650654" y="2926832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3" name="Freeform 523"/>
          <p:cNvSpPr/>
          <p:nvPr/>
        </p:nvSpPr>
        <p:spPr>
          <a:xfrm rot="-5400000">
            <a:off x="6672204" y="296457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4" name="Freeform 524"/>
          <p:cNvSpPr/>
          <p:nvPr/>
        </p:nvSpPr>
        <p:spPr>
          <a:xfrm rot="-5400000">
            <a:off x="6668275" y="295445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5" name="Freeform 525"/>
          <p:cNvSpPr/>
          <p:nvPr/>
        </p:nvSpPr>
        <p:spPr>
          <a:xfrm rot="-5400000">
            <a:off x="6664346" y="294457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6" name="Freeform 526"/>
          <p:cNvSpPr/>
          <p:nvPr/>
        </p:nvSpPr>
        <p:spPr>
          <a:xfrm rot="-5400000">
            <a:off x="6660536" y="2934571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0" y="762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7" name="Freeform 527"/>
          <p:cNvSpPr/>
          <p:nvPr/>
        </p:nvSpPr>
        <p:spPr>
          <a:xfrm rot="-5400000">
            <a:off x="6656488" y="292480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8" name="Freeform 528"/>
          <p:cNvSpPr/>
          <p:nvPr/>
        </p:nvSpPr>
        <p:spPr>
          <a:xfrm rot="-5400000">
            <a:off x="6681848" y="297207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29" name="Freeform 529"/>
          <p:cNvSpPr/>
          <p:nvPr/>
        </p:nvSpPr>
        <p:spPr>
          <a:xfrm rot="-5400000">
            <a:off x="6677919" y="296243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0" name="Freeform 530"/>
          <p:cNvSpPr/>
          <p:nvPr/>
        </p:nvSpPr>
        <p:spPr>
          <a:xfrm rot="-5400000">
            <a:off x="6673990" y="295231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1" name="Freeform 531"/>
          <p:cNvSpPr/>
          <p:nvPr/>
        </p:nvSpPr>
        <p:spPr>
          <a:xfrm rot="-5400000">
            <a:off x="6670061" y="294242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2" name="Freeform 532"/>
          <p:cNvSpPr/>
          <p:nvPr/>
        </p:nvSpPr>
        <p:spPr>
          <a:xfrm rot="-5400000">
            <a:off x="6666132" y="2932309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3" name="Freeform 533"/>
          <p:cNvSpPr/>
          <p:nvPr/>
        </p:nvSpPr>
        <p:spPr>
          <a:xfrm rot="-5400000">
            <a:off x="6687682" y="297005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4" name="Freeform 534"/>
          <p:cNvSpPr/>
          <p:nvPr/>
        </p:nvSpPr>
        <p:spPr>
          <a:xfrm rot="-5400000">
            <a:off x="6683753" y="295993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5" name="Freeform 535"/>
          <p:cNvSpPr/>
          <p:nvPr/>
        </p:nvSpPr>
        <p:spPr>
          <a:xfrm rot="-5400000">
            <a:off x="6679824" y="295004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6" name="Freeform 536"/>
          <p:cNvSpPr/>
          <p:nvPr/>
        </p:nvSpPr>
        <p:spPr>
          <a:xfrm rot="-5400000">
            <a:off x="6675895" y="2939929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7" name="Freeform 537"/>
          <p:cNvSpPr/>
          <p:nvPr/>
        </p:nvSpPr>
        <p:spPr>
          <a:xfrm rot="-5400000">
            <a:off x="6693397" y="296767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8" name="Freeform 538"/>
          <p:cNvSpPr/>
          <p:nvPr/>
        </p:nvSpPr>
        <p:spPr>
          <a:xfrm rot="-5400000">
            <a:off x="6689587" y="2957669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0" y="762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39" name="Freeform 539"/>
          <p:cNvSpPr/>
          <p:nvPr/>
        </p:nvSpPr>
        <p:spPr>
          <a:xfrm rot="-5400000">
            <a:off x="6685539" y="294790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0" name="Freeform 540"/>
          <p:cNvSpPr/>
          <p:nvPr/>
        </p:nvSpPr>
        <p:spPr>
          <a:xfrm rot="-5400000">
            <a:off x="6699827" y="2964813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1" name="Freeform 541"/>
          <p:cNvSpPr/>
          <p:nvPr/>
        </p:nvSpPr>
        <p:spPr>
          <a:xfrm rot="-5400000">
            <a:off x="6695183" y="295540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2" name="Freeform 542"/>
          <p:cNvSpPr/>
          <p:nvPr/>
        </p:nvSpPr>
        <p:spPr>
          <a:xfrm rot="-5400000">
            <a:off x="6686015" y="2961241"/>
            <a:ext cx="23336" cy="16430"/>
          </a:xfrm>
          <a:custGeom>
            <a:avLst/>
            <a:gdLst/>
            <a:ahLst/>
            <a:cxnLst/>
            <a:rect l="0" t="0" r="0" b="0"/>
            <a:pathLst>
              <a:path w="1244600" h="876300">
                <a:moveTo>
                  <a:pt x="0" y="0"/>
                </a:moveTo>
                <a:lnTo>
                  <a:pt x="1244600" y="876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3" name="Freeform 543"/>
          <p:cNvSpPr/>
          <p:nvPr/>
        </p:nvSpPr>
        <p:spPr>
          <a:xfrm rot="-3091213">
            <a:off x="6678472" y="2904115"/>
            <a:ext cx="1425" cy="66903"/>
          </a:xfrm>
          <a:custGeom>
            <a:avLst/>
            <a:gdLst/>
            <a:ahLst/>
            <a:cxnLst/>
            <a:rect l="0" t="0" r="0" b="0"/>
            <a:pathLst>
              <a:path w="76026" h="3568161">
                <a:moveTo>
                  <a:pt x="76026" y="0"/>
                </a:moveTo>
                <a:cubicBezTo>
                  <a:pt x="859" y="1188173"/>
                  <a:pt x="0" y="2379881"/>
                  <a:pt x="73462" y="3568161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4" name="Freeform 544"/>
          <p:cNvSpPr/>
          <p:nvPr/>
        </p:nvSpPr>
        <p:spPr>
          <a:xfrm rot="-5400000">
            <a:off x="6633270" y="2917069"/>
            <a:ext cx="21193" cy="19288"/>
          </a:xfrm>
          <a:custGeom>
            <a:avLst/>
            <a:gdLst/>
            <a:ahLst/>
            <a:cxnLst/>
            <a:rect l="0" t="0" r="0" b="0"/>
            <a:pathLst>
              <a:path w="1130300" h="1028700">
                <a:moveTo>
                  <a:pt x="1130300" y="1028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5" name="Freeform 545"/>
          <p:cNvSpPr/>
          <p:nvPr/>
        </p:nvSpPr>
        <p:spPr>
          <a:xfrm rot="-3091213">
            <a:off x="6660649" y="2924673"/>
            <a:ext cx="1501" cy="70470"/>
          </a:xfrm>
          <a:custGeom>
            <a:avLst/>
            <a:gdLst/>
            <a:ahLst/>
            <a:cxnLst/>
            <a:rect l="0" t="0" r="0" b="0"/>
            <a:pathLst>
              <a:path w="80082" h="3758420">
                <a:moveTo>
                  <a:pt x="80082" y="0"/>
                </a:moveTo>
                <a:cubicBezTo>
                  <a:pt x="906" y="1251528"/>
                  <a:pt x="0" y="2506779"/>
                  <a:pt x="77378" y="375842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6" name="Freeform 546"/>
          <p:cNvSpPr/>
          <p:nvPr/>
        </p:nvSpPr>
        <p:spPr>
          <a:xfrm rot="-3091213">
            <a:off x="6761547" y="2920811"/>
            <a:ext cx="61233" cy="224278"/>
          </a:xfrm>
          <a:custGeom>
            <a:avLst/>
            <a:gdLst/>
            <a:ahLst/>
            <a:cxnLst/>
            <a:rect l="0" t="0" r="0" b="0"/>
            <a:pathLst>
              <a:path w="3265782" h="11961482">
                <a:moveTo>
                  <a:pt x="0" y="0"/>
                </a:moveTo>
                <a:cubicBezTo>
                  <a:pt x="257718" y="4168776"/>
                  <a:pt x="1369299" y="8240130"/>
                  <a:pt x="3265782" y="11961482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7" name="Freeform 547"/>
          <p:cNvSpPr/>
          <p:nvPr/>
        </p:nvSpPr>
        <p:spPr>
          <a:xfrm rot="-3091213">
            <a:off x="6329297" y="2433362"/>
            <a:ext cx="190942" cy="145205"/>
          </a:xfrm>
          <a:custGeom>
            <a:avLst/>
            <a:gdLst/>
            <a:ahLst/>
            <a:cxnLst/>
            <a:rect l="0" t="0" r="0" b="0"/>
            <a:pathLst>
              <a:path w="10183538" h="7744273">
                <a:moveTo>
                  <a:pt x="10183538" y="0"/>
                </a:moveTo>
                <a:cubicBezTo>
                  <a:pt x="6302490" y="1869864"/>
                  <a:pt x="2838810" y="4503890"/>
                  <a:pt x="0" y="7744273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8" name="Freeform 548"/>
          <p:cNvSpPr/>
          <p:nvPr/>
        </p:nvSpPr>
        <p:spPr>
          <a:xfrm rot="-3091213">
            <a:off x="6495177" y="2774286"/>
            <a:ext cx="48454" cy="153155"/>
          </a:xfrm>
          <a:custGeom>
            <a:avLst/>
            <a:gdLst/>
            <a:ahLst/>
            <a:cxnLst/>
            <a:rect l="0" t="0" r="0" b="0"/>
            <a:pathLst>
              <a:path w="2584239" h="8168243">
                <a:moveTo>
                  <a:pt x="2584239" y="0"/>
                </a:moveTo>
                <a:cubicBezTo>
                  <a:pt x="1360711" y="2594652"/>
                  <a:pt x="491514" y="5342000"/>
                  <a:pt x="0" y="8168243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49" name="Freeform 549"/>
          <p:cNvSpPr/>
          <p:nvPr/>
        </p:nvSpPr>
        <p:spPr>
          <a:xfrm rot="-3091213">
            <a:off x="6759966" y="2959594"/>
            <a:ext cx="62330" cy="211519"/>
          </a:xfrm>
          <a:custGeom>
            <a:avLst/>
            <a:gdLst/>
            <a:ahLst/>
            <a:cxnLst/>
            <a:rect l="0" t="0" r="0" b="0"/>
            <a:pathLst>
              <a:path w="3324253" h="11280982">
                <a:moveTo>
                  <a:pt x="0" y="0"/>
                </a:moveTo>
                <a:cubicBezTo>
                  <a:pt x="401876" y="3933358"/>
                  <a:pt x="1528979" y="7758227"/>
                  <a:pt x="3324253" y="11280982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0" name="Freeform 550"/>
          <p:cNvSpPr/>
          <p:nvPr/>
        </p:nvSpPr>
        <p:spPr>
          <a:xfrm rot="-3091213">
            <a:off x="6553578" y="2399225"/>
            <a:ext cx="295583" cy="668043"/>
          </a:xfrm>
          <a:custGeom>
            <a:avLst/>
            <a:gdLst/>
            <a:ahLst/>
            <a:cxnLst/>
            <a:rect l="0" t="0" r="0" b="0"/>
            <a:pathLst>
              <a:path w="15764400" h="35628895">
                <a:moveTo>
                  <a:pt x="15764400" y="0"/>
                </a:moveTo>
                <a:cubicBezTo>
                  <a:pt x="9389879" y="3071205"/>
                  <a:pt x="4522102" y="8581839"/>
                  <a:pt x="2261051" y="15286648"/>
                </a:cubicBezTo>
                <a:cubicBezTo>
                  <a:pt x="0" y="21991456"/>
                  <a:pt x="536504" y="29324565"/>
                  <a:pt x="3749329" y="3562889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1" name="Freeform 551"/>
          <p:cNvSpPr/>
          <p:nvPr/>
        </p:nvSpPr>
        <p:spPr>
          <a:xfrm rot="-5400000">
            <a:off x="7575054" y="2341282"/>
            <a:ext cx="266938" cy="1587579"/>
          </a:xfrm>
          <a:custGeom>
            <a:avLst/>
            <a:gdLst/>
            <a:ahLst/>
            <a:cxnLst/>
            <a:rect l="0" t="0" r="0" b="0"/>
            <a:pathLst>
              <a:path w="14236700" h="84670900">
                <a:moveTo>
                  <a:pt x="14236700" y="0"/>
                </a:moveTo>
                <a:lnTo>
                  <a:pt x="12700000" y="7658100"/>
                </a:lnTo>
                <a:lnTo>
                  <a:pt x="11226800" y="15316200"/>
                </a:lnTo>
                <a:lnTo>
                  <a:pt x="9791700" y="22987000"/>
                </a:lnTo>
                <a:lnTo>
                  <a:pt x="8394700" y="30670500"/>
                </a:lnTo>
                <a:lnTo>
                  <a:pt x="7061200" y="38366700"/>
                </a:lnTo>
                <a:lnTo>
                  <a:pt x="5765800" y="46062900"/>
                </a:lnTo>
                <a:lnTo>
                  <a:pt x="4508500" y="53771800"/>
                </a:lnTo>
                <a:lnTo>
                  <a:pt x="3314700" y="61493400"/>
                </a:lnTo>
                <a:lnTo>
                  <a:pt x="2159000" y="69215000"/>
                </a:lnTo>
                <a:lnTo>
                  <a:pt x="1054100" y="76936600"/>
                </a:lnTo>
                <a:lnTo>
                  <a:pt x="0" y="84670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2" name="Freeform 552"/>
          <p:cNvSpPr/>
          <p:nvPr/>
        </p:nvSpPr>
        <p:spPr>
          <a:xfrm rot="-5400000">
            <a:off x="6606719" y="3621085"/>
            <a:ext cx="23336" cy="112157"/>
          </a:xfrm>
          <a:custGeom>
            <a:avLst/>
            <a:gdLst/>
            <a:ahLst/>
            <a:cxnLst/>
            <a:rect l="0" t="0" r="0" b="0"/>
            <a:pathLst>
              <a:path w="1244600" h="5981700">
                <a:moveTo>
                  <a:pt x="1244600" y="0"/>
                </a:moveTo>
                <a:lnTo>
                  <a:pt x="0" y="5981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3" name="Freeform 553"/>
          <p:cNvSpPr/>
          <p:nvPr/>
        </p:nvSpPr>
        <p:spPr>
          <a:xfrm rot="-5400000">
            <a:off x="6912710" y="3703238"/>
            <a:ext cx="13811" cy="70247"/>
          </a:xfrm>
          <a:custGeom>
            <a:avLst/>
            <a:gdLst/>
            <a:ahLst/>
            <a:cxnLst/>
            <a:rect l="0" t="0" r="0" b="0"/>
            <a:pathLst>
              <a:path w="736600" h="3746500">
                <a:moveTo>
                  <a:pt x="736600" y="0"/>
                </a:moveTo>
                <a:lnTo>
                  <a:pt x="0" y="374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4" name="Freeform 554"/>
          <p:cNvSpPr/>
          <p:nvPr/>
        </p:nvSpPr>
        <p:spPr>
          <a:xfrm rot="-5400000">
            <a:off x="7193816" y="3756697"/>
            <a:ext cx="13097" cy="70247"/>
          </a:xfrm>
          <a:custGeom>
            <a:avLst/>
            <a:gdLst/>
            <a:ahLst/>
            <a:cxnLst/>
            <a:rect l="0" t="0" r="0" b="0"/>
            <a:pathLst>
              <a:path w="698500" h="3746500">
                <a:moveTo>
                  <a:pt x="698500" y="0"/>
                </a:moveTo>
                <a:lnTo>
                  <a:pt x="0" y="374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5" name="Freeform 555"/>
          <p:cNvSpPr/>
          <p:nvPr/>
        </p:nvSpPr>
        <p:spPr>
          <a:xfrm rot="-5400000">
            <a:off x="7475518" y="3806942"/>
            <a:ext cx="12144" cy="70247"/>
          </a:xfrm>
          <a:custGeom>
            <a:avLst/>
            <a:gdLst/>
            <a:ahLst/>
            <a:cxnLst/>
            <a:rect l="0" t="0" r="0" b="0"/>
            <a:pathLst>
              <a:path w="647700" h="3746500">
                <a:moveTo>
                  <a:pt x="647700" y="0"/>
                </a:moveTo>
                <a:lnTo>
                  <a:pt x="0" y="374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6" name="Freeform 556"/>
          <p:cNvSpPr/>
          <p:nvPr/>
        </p:nvSpPr>
        <p:spPr>
          <a:xfrm rot="-5400000">
            <a:off x="7757815" y="3853733"/>
            <a:ext cx="11192" cy="70485"/>
          </a:xfrm>
          <a:custGeom>
            <a:avLst/>
            <a:gdLst/>
            <a:ahLst/>
            <a:cxnLst/>
            <a:rect l="0" t="0" r="0" b="0"/>
            <a:pathLst>
              <a:path w="596900" h="3759200">
                <a:moveTo>
                  <a:pt x="596900" y="0"/>
                </a:moveTo>
                <a:lnTo>
                  <a:pt x="0" y="3759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7" name="Freeform 557"/>
          <p:cNvSpPr/>
          <p:nvPr/>
        </p:nvSpPr>
        <p:spPr>
          <a:xfrm rot="-5400000">
            <a:off x="8040708" y="3897310"/>
            <a:ext cx="10477" cy="70723"/>
          </a:xfrm>
          <a:custGeom>
            <a:avLst/>
            <a:gdLst/>
            <a:ahLst/>
            <a:cxnLst/>
            <a:rect l="0" t="0" r="0" b="0"/>
            <a:pathLst>
              <a:path w="558800" h="3771900">
                <a:moveTo>
                  <a:pt x="558800" y="0"/>
                </a:moveTo>
                <a:lnTo>
                  <a:pt x="0" y="3771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8" name="Freeform 558"/>
          <p:cNvSpPr/>
          <p:nvPr/>
        </p:nvSpPr>
        <p:spPr>
          <a:xfrm rot="-5400000">
            <a:off x="8342293" y="3919337"/>
            <a:ext cx="15716" cy="113347"/>
          </a:xfrm>
          <a:custGeom>
            <a:avLst/>
            <a:gdLst/>
            <a:ahLst/>
            <a:cxnLst/>
            <a:rect l="0" t="0" r="0" b="0"/>
            <a:pathLst>
              <a:path w="838200" h="6045200">
                <a:moveTo>
                  <a:pt x="838200" y="0"/>
                </a:moveTo>
                <a:lnTo>
                  <a:pt x="0" y="6045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59" name="Freeform 559"/>
          <p:cNvSpPr/>
          <p:nvPr/>
        </p:nvSpPr>
        <p:spPr>
          <a:xfrm rot="-5400000">
            <a:off x="7574340" y="3327834"/>
            <a:ext cx="227409" cy="1396127"/>
          </a:xfrm>
          <a:custGeom>
            <a:avLst/>
            <a:gdLst/>
            <a:ahLst/>
            <a:cxnLst/>
            <a:rect l="0" t="0" r="0" b="0"/>
            <a:pathLst>
              <a:path w="12128500" h="74460100">
                <a:moveTo>
                  <a:pt x="12128500" y="0"/>
                </a:moveTo>
                <a:lnTo>
                  <a:pt x="10566400" y="8242300"/>
                </a:lnTo>
                <a:lnTo>
                  <a:pt x="9067800" y="16484600"/>
                </a:lnTo>
                <a:lnTo>
                  <a:pt x="7607300" y="24739600"/>
                </a:lnTo>
                <a:lnTo>
                  <a:pt x="6210300" y="33007300"/>
                </a:lnTo>
                <a:lnTo>
                  <a:pt x="4864100" y="41275000"/>
                </a:lnTo>
                <a:lnTo>
                  <a:pt x="3568700" y="49568100"/>
                </a:lnTo>
                <a:lnTo>
                  <a:pt x="2324100" y="57848500"/>
                </a:lnTo>
                <a:lnTo>
                  <a:pt x="1143000" y="66154300"/>
                </a:lnTo>
                <a:lnTo>
                  <a:pt x="0" y="74460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0" name="Freeform 560"/>
          <p:cNvSpPr/>
          <p:nvPr/>
        </p:nvSpPr>
        <p:spPr>
          <a:xfrm rot="-5400000">
            <a:off x="7556599" y="3430585"/>
            <a:ext cx="228362" cy="1402080"/>
          </a:xfrm>
          <a:custGeom>
            <a:avLst/>
            <a:gdLst/>
            <a:ahLst/>
            <a:cxnLst/>
            <a:rect l="0" t="0" r="0" b="0"/>
            <a:pathLst>
              <a:path w="12179300" h="74777600">
                <a:moveTo>
                  <a:pt x="12179300" y="0"/>
                </a:moveTo>
                <a:lnTo>
                  <a:pt x="10617200" y="8280400"/>
                </a:lnTo>
                <a:lnTo>
                  <a:pt x="9105900" y="16560800"/>
                </a:lnTo>
                <a:lnTo>
                  <a:pt x="7645400" y="24853900"/>
                </a:lnTo>
                <a:lnTo>
                  <a:pt x="6235700" y="33147000"/>
                </a:lnTo>
                <a:lnTo>
                  <a:pt x="4889500" y="41465500"/>
                </a:lnTo>
                <a:lnTo>
                  <a:pt x="3581400" y="49771300"/>
                </a:lnTo>
                <a:lnTo>
                  <a:pt x="2336800" y="58102500"/>
                </a:lnTo>
                <a:lnTo>
                  <a:pt x="1143000" y="66433700"/>
                </a:lnTo>
                <a:lnTo>
                  <a:pt x="0" y="74777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1" name="Freeform 561"/>
          <p:cNvSpPr/>
          <p:nvPr/>
        </p:nvSpPr>
        <p:spPr>
          <a:xfrm rot="-5400000">
            <a:off x="7721739" y="3835993"/>
            <a:ext cx="103584" cy="654605"/>
          </a:xfrm>
          <a:custGeom>
            <a:avLst/>
            <a:gdLst/>
            <a:ahLst/>
            <a:cxnLst/>
            <a:rect l="0" t="0" r="0" b="0"/>
            <a:pathLst>
              <a:path w="5524500" h="34912300">
                <a:moveTo>
                  <a:pt x="5524500" y="0"/>
                </a:moveTo>
                <a:lnTo>
                  <a:pt x="4051300" y="8699500"/>
                </a:lnTo>
                <a:lnTo>
                  <a:pt x="2641600" y="17411700"/>
                </a:lnTo>
                <a:lnTo>
                  <a:pt x="1295400" y="26123900"/>
                </a:lnTo>
                <a:lnTo>
                  <a:pt x="0" y="34848800"/>
                </a:lnTo>
                <a:lnTo>
                  <a:pt x="381000" y="34912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2" name="Freeform 562"/>
          <p:cNvSpPr/>
          <p:nvPr/>
        </p:nvSpPr>
        <p:spPr>
          <a:xfrm rot="-3091213">
            <a:off x="6556394" y="3788323"/>
            <a:ext cx="354863" cy="358522"/>
          </a:xfrm>
          <a:custGeom>
            <a:avLst/>
            <a:gdLst/>
            <a:ahLst/>
            <a:cxnLst/>
            <a:rect l="0" t="0" r="0" b="0"/>
            <a:pathLst>
              <a:path w="18925951" h="19121106">
                <a:moveTo>
                  <a:pt x="18925951" y="19121106"/>
                </a:moveTo>
                <a:cubicBezTo>
                  <a:pt x="14677488" y="10993736"/>
                  <a:pt x="8083360" y="4331612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3" name="Freeform 563"/>
          <p:cNvSpPr/>
          <p:nvPr/>
        </p:nvSpPr>
        <p:spPr>
          <a:xfrm rot="-3091213">
            <a:off x="6418776" y="3994896"/>
            <a:ext cx="64293" cy="31078"/>
          </a:xfrm>
          <a:custGeom>
            <a:avLst/>
            <a:gdLst/>
            <a:ahLst/>
            <a:cxnLst/>
            <a:rect l="0" t="0" r="0" b="0"/>
            <a:pathLst>
              <a:path w="3428957" h="1657523">
                <a:moveTo>
                  <a:pt x="3428957" y="1657523"/>
                </a:moveTo>
                <a:cubicBezTo>
                  <a:pt x="2309485" y="1057634"/>
                  <a:pt x="1165509" y="504648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4" name="Freeform 564"/>
          <p:cNvSpPr/>
          <p:nvPr/>
        </p:nvSpPr>
        <p:spPr>
          <a:xfrm rot="-5400000">
            <a:off x="6426578" y="403149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5" name="Freeform 565"/>
          <p:cNvSpPr/>
          <p:nvPr/>
        </p:nvSpPr>
        <p:spPr>
          <a:xfrm rot="-5400000">
            <a:off x="6431460" y="403542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6" name="Freeform 566"/>
          <p:cNvSpPr/>
          <p:nvPr/>
        </p:nvSpPr>
        <p:spPr>
          <a:xfrm rot="-5400000">
            <a:off x="6438246" y="4026969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7" name="Freeform 567"/>
          <p:cNvSpPr/>
          <p:nvPr/>
        </p:nvSpPr>
        <p:spPr>
          <a:xfrm rot="-5400000">
            <a:off x="6445033" y="4020421"/>
            <a:ext cx="714" cy="476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8" name="Freeform 568"/>
          <p:cNvSpPr/>
          <p:nvPr/>
        </p:nvSpPr>
        <p:spPr>
          <a:xfrm rot="-5400000">
            <a:off x="6430864" y="4047448"/>
            <a:ext cx="1428" cy="952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0"/>
                </a:moveTo>
                <a:lnTo>
                  <a:pt x="762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69" name="Freeform 569"/>
          <p:cNvSpPr/>
          <p:nvPr/>
        </p:nvSpPr>
        <p:spPr>
          <a:xfrm rot="-5400000">
            <a:off x="6436222" y="403923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0" name="Freeform 570"/>
          <p:cNvSpPr/>
          <p:nvPr/>
        </p:nvSpPr>
        <p:spPr>
          <a:xfrm rot="-5400000">
            <a:off x="6442890" y="403089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1" name="Freeform 571"/>
          <p:cNvSpPr/>
          <p:nvPr/>
        </p:nvSpPr>
        <p:spPr>
          <a:xfrm rot="-5400000">
            <a:off x="6449676" y="4022445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2" name="Freeform 572"/>
          <p:cNvSpPr/>
          <p:nvPr/>
        </p:nvSpPr>
        <p:spPr>
          <a:xfrm rot="-5400000">
            <a:off x="6456344" y="4014349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3" name="Freeform 573"/>
          <p:cNvSpPr/>
          <p:nvPr/>
        </p:nvSpPr>
        <p:spPr>
          <a:xfrm rot="-5400000">
            <a:off x="6434436" y="405125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4" name="Freeform 574"/>
          <p:cNvSpPr/>
          <p:nvPr/>
        </p:nvSpPr>
        <p:spPr>
          <a:xfrm rot="-5400000">
            <a:off x="6441104" y="404292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5" name="Freeform 575"/>
          <p:cNvSpPr/>
          <p:nvPr/>
        </p:nvSpPr>
        <p:spPr>
          <a:xfrm rot="-5400000">
            <a:off x="6447771" y="403458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6" name="Freeform 576"/>
          <p:cNvSpPr/>
          <p:nvPr/>
        </p:nvSpPr>
        <p:spPr>
          <a:xfrm rot="-5400000">
            <a:off x="6454439" y="4026255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7" name="Freeform 577"/>
          <p:cNvSpPr/>
          <p:nvPr/>
        </p:nvSpPr>
        <p:spPr>
          <a:xfrm rot="-5400000">
            <a:off x="6461225" y="4017801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8" name="Freeform 578"/>
          <p:cNvSpPr/>
          <p:nvPr/>
        </p:nvSpPr>
        <p:spPr>
          <a:xfrm rot="-5400000">
            <a:off x="6467774" y="400934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79" name="Freeform 579"/>
          <p:cNvSpPr/>
          <p:nvPr/>
        </p:nvSpPr>
        <p:spPr>
          <a:xfrm rot="-5400000">
            <a:off x="6445985" y="404685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0" name="Freeform 580"/>
          <p:cNvSpPr/>
          <p:nvPr/>
        </p:nvSpPr>
        <p:spPr>
          <a:xfrm rot="-5400000">
            <a:off x="6452653" y="403851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1" name="Freeform 581"/>
          <p:cNvSpPr/>
          <p:nvPr/>
        </p:nvSpPr>
        <p:spPr>
          <a:xfrm rot="-5400000">
            <a:off x="6459320" y="403018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2" name="Freeform 582"/>
          <p:cNvSpPr/>
          <p:nvPr/>
        </p:nvSpPr>
        <p:spPr>
          <a:xfrm rot="-5400000">
            <a:off x="6466107" y="402173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3" name="Freeform 583"/>
          <p:cNvSpPr/>
          <p:nvPr/>
        </p:nvSpPr>
        <p:spPr>
          <a:xfrm rot="-5400000">
            <a:off x="6472774" y="4013396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4" name="Freeform 584"/>
          <p:cNvSpPr/>
          <p:nvPr/>
        </p:nvSpPr>
        <p:spPr>
          <a:xfrm rot="-5400000">
            <a:off x="6479323" y="400494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5" name="Freeform 585"/>
          <p:cNvSpPr/>
          <p:nvPr/>
        </p:nvSpPr>
        <p:spPr>
          <a:xfrm rot="-5400000">
            <a:off x="6457415" y="404232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6" name="Freeform 586"/>
          <p:cNvSpPr/>
          <p:nvPr/>
        </p:nvSpPr>
        <p:spPr>
          <a:xfrm rot="-5400000">
            <a:off x="6464083" y="403399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7" name="Freeform 587"/>
          <p:cNvSpPr/>
          <p:nvPr/>
        </p:nvSpPr>
        <p:spPr>
          <a:xfrm rot="-5400000">
            <a:off x="6470750" y="402566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8" name="Freeform 588"/>
          <p:cNvSpPr/>
          <p:nvPr/>
        </p:nvSpPr>
        <p:spPr>
          <a:xfrm rot="-5400000">
            <a:off x="6477537" y="4017206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89" name="Freeform 589"/>
          <p:cNvSpPr/>
          <p:nvPr/>
        </p:nvSpPr>
        <p:spPr>
          <a:xfrm rot="-5400000">
            <a:off x="6484085" y="400875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0" name="Freeform 590"/>
          <p:cNvSpPr/>
          <p:nvPr/>
        </p:nvSpPr>
        <p:spPr>
          <a:xfrm rot="-5400000">
            <a:off x="6468964" y="4037685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1" name="Freeform 591"/>
          <p:cNvSpPr/>
          <p:nvPr/>
        </p:nvSpPr>
        <p:spPr>
          <a:xfrm rot="-5400000">
            <a:off x="6475632" y="4029351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2" name="Freeform 592"/>
          <p:cNvSpPr/>
          <p:nvPr/>
        </p:nvSpPr>
        <p:spPr>
          <a:xfrm rot="-5400000">
            <a:off x="6482299" y="402101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3" name="Freeform 593"/>
          <p:cNvSpPr/>
          <p:nvPr/>
        </p:nvSpPr>
        <p:spPr>
          <a:xfrm rot="-5400000">
            <a:off x="6489086" y="4013039"/>
            <a:ext cx="2143" cy="1905"/>
          </a:xfrm>
          <a:custGeom>
            <a:avLst/>
            <a:gdLst/>
            <a:ahLst/>
            <a:cxnLst/>
            <a:rect l="0" t="0" r="0" b="0"/>
            <a:pathLst>
              <a:path w="114300" h="101600">
                <a:moveTo>
                  <a:pt x="0" y="0"/>
                </a:moveTo>
                <a:lnTo>
                  <a:pt x="1143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4" name="Freeform 594"/>
          <p:cNvSpPr/>
          <p:nvPr/>
        </p:nvSpPr>
        <p:spPr>
          <a:xfrm rot="-5400000">
            <a:off x="6481347" y="4033161"/>
            <a:ext cx="1905" cy="1428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0"/>
                </a:moveTo>
                <a:lnTo>
                  <a:pt x="1016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5" name="Freeform 595"/>
          <p:cNvSpPr/>
          <p:nvPr/>
        </p:nvSpPr>
        <p:spPr>
          <a:xfrm rot="-5400000">
            <a:off x="6487181" y="402494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6" name="Freeform 596"/>
          <p:cNvSpPr/>
          <p:nvPr/>
        </p:nvSpPr>
        <p:spPr>
          <a:xfrm rot="-5400000">
            <a:off x="6493610" y="4028517"/>
            <a:ext cx="952" cy="714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7" name="Freeform 597"/>
          <p:cNvSpPr/>
          <p:nvPr/>
        </p:nvSpPr>
        <p:spPr>
          <a:xfrm rot="-5400000">
            <a:off x="6434197" y="4053401"/>
            <a:ext cx="0" cy="952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8" name="Freeform 598"/>
          <p:cNvSpPr/>
          <p:nvPr/>
        </p:nvSpPr>
        <p:spPr>
          <a:xfrm rot="-5400000">
            <a:off x="6444318" y="404732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599" name="Freeform 599"/>
          <p:cNvSpPr/>
          <p:nvPr/>
        </p:nvSpPr>
        <p:spPr>
          <a:xfrm rot="-5400000">
            <a:off x="6433483" y="4045781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0" name="Freeform 600"/>
          <p:cNvSpPr/>
          <p:nvPr/>
        </p:nvSpPr>
        <p:spPr>
          <a:xfrm rot="-5400000">
            <a:off x="6455748" y="404280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1" name="Freeform 601"/>
          <p:cNvSpPr/>
          <p:nvPr/>
        </p:nvSpPr>
        <p:spPr>
          <a:xfrm rot="-5400000">
            <a:off x="6445151" y="4041257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2" name="Freeform 602"/>
          <p:cNvSpPr/>
          <p:nvPr/>
        </p:nvSpPr>
        <p:spPr>
          <a:xfrm rot="-5400000">
            <a:off x="6434555" y="403970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3" name="Freeform 603"/>
          <p:cNvSpPr/>
          <p:nvPr/>
        </p:nvSpPr>
        <p:spPr>
          <a:xfrm rot="-5400000">
            <a:off x="6467297" y="4038400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4" name="Freeform 604"/>
          <p:cNvSpPr/>
          <p:nvPr/>
        </p:nvSpPr>
        <p:spPr>
          <a:xfrm rot="-5400000">
            <a:off x="6456700" y="403661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5" name="Freeform 605"/>
          <p:cNvSpPr/>
          <p:nvPr/>
        </p:nvSpPr>
        <p:spPr>
          <a:xfrm rot="-5400000">
            <a:off x="6445985" y="403518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6" name="Freeform 606"/>
          <p:cNvSpPr/>
          <p:nvPr/>
        </p:nvSpPr>
        <p:spPr>
          <a:xfrm rot="-5400000">
            <a:off x="6435507" y="403351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7" name="Freeform 607"/>
          <p:cNvSpPr/>
          <p:nvPr/>
        </p:nvSpPr>
        <p:spPr>
          <a:xfrm rot="-5400000">
            <a:off x="6424672" y="4031970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8" name="Freeform 608"/>
          <p:cNvSpPr/>
          <p:nvPr/>
        </p:nvSpPr>
        <p:spPr>
          <a:xfrm rot="-5400000">
            <a:off x="6478489" y="4034113"/>
            <a:ext cx="238" cy="2619"/>
          </a:xfrm>
          <a:custGeom>
            <a:avLst/>
            <a:gdLst/>
            <a:ahLst/>
            <a:cxnLst/>
            <a:rect l="0" t="0" r="0" b="0"/>
            <a:pathLst>
              <a:path w="12700" h="139700">
                <a:moveTo>
                  <a:pt x="0" y="139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09" name="Freeform 609"/>
          <p:cNvSpPr/>
          <p:nvPr/>
        </p:nvSpPr>
        <p:spPr>
          <a:xfrm rot="-5400000">
            <a:off x="6468130" y="403208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0" name="Freeform 610"/>
          <p:cNvSpPr/>
          <p:nvPr/>
        </p:nvSpPr>
        <p:spPr>
          <a:xfrm rot="-5400000">
            <a:off x="6457653" y="403066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1" name="Freeform 611"/>
          <p:cNvSpPr/>
          <p:nvPr/>
        </p:nvSpPr>
        <p:spPr>
          <a:xfrm rot="-5400000">
            <a:off x="6446937" y="402899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2" name="Freeform 612"/>
          <p:cNvSpPr/>
          <p:nvPr/>
        </p:nvSpPr>
        <p:spPr>
          <a:xfrm rot="-5400000">
            <a:off x="6436460" y="402732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3" name="Freeform 613"/>
          <p:cNvSpPr/>
          <p:nvPr/>
        </p:nvSpPr>
        <p:spPr>
          <a:xfrm rot="-5400000">
            <a:off x="6489323" y="4030184"/>
            <a:ext cx="238" cy="1428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4" name="Freeform 614"/>
          <p:cNvSpPr/>
          <p:nvPr/>
        </p:nvSpPr>
        <p:spPr>
          <a:xfrm rot="-5400000">
            <a:off x="6479798" y="402756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5" name="Freeform 615"/>
          <p:cNvSpPr/>
          <p:nvPr/>
        </p:nvSpPr>
        <p:spPr>
          <a:xfrm rot="-5400000">
            <a:off x="6468964" y="402601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6" name="Freeform 616"/>
          <p:cNvSpPr/>
          <p:nvPr/>
        </p:nvSpPr>
        <p:spPr>
          <a:xfrm rot="-5400000">
            <a:off x="6458605" y="402446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7" name="Freeform 617"/>
          <p:cNvSpPr/>
          <p:nvPr/>
        </p:nvSpPr>
        <p:spPr>
          <a:xfrm rot="-5400000">
            <a:off x="6447890" y="402280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8" name="Freeform 618"/>
          <p:cNvSpPr/>
          <p:nvPr/>
        </p:nvSpPr>
        <p:spPr>
          <a:xfrm rot="-5400000">
            <a:off x="6491228" y="402304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19" name="Freeform 619"/>
          <p:cNvSpPr/>
          <p:nvPr/>
        </p:nvSpPr>
        <p:spPr>
          <a:xfrm rot="-5400000">
            <a:off x="6480513" y="4021612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0" y="177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0" name="Freeform 620"/>
          <p:cNvSpPr/>
          <p:nvPr/>
        </p:nvSpPr>
        <p:spPr>
          <a:xfrm rot="-5400000">
            <a:off x="6470035" y="401994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1" name="Freeform 621"/>
          <p:cNvSpPr/>
          <p:nvPr/>
        </p:nvSpPr>
        <p:spPr>
          <a:xfrm rot="-5400000">
            <a:off x="6459320" y="401827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2" name="Freeform 622"/>
          <p:cNvSpPr/>
          <p:nvPr/>
        </p:nvSpPr>
        <p:spPr>
          <a:xfrm rot="-5400000">
            <a:off x="6449914" y="4017920"/>
            <a:ext cx="238" cy="1667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0" y="889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3" name="Freeform 623"/>
          <p:cNvSpPr/>
          <p:nvPr/>
        </p:nvSpPr>
        <p:spPr>
          <a:xfrm rot="-5400000">
            <a:off x="6491824" y="4017206"/>
            <a:ext cx="476" cy="2857"/>
          </a:xfrm>
          <a:custGeom>
            <a:avLst/>
            <a:gdLst/>
            <a:ahLst/>
            <a:cxnLst/>
            <a:rect l="0" t="0" r="0" b="0"/>
            <a:pathLst>
              <a:path w="25400" h="152400">
                <a:moveTo>
                  <a:pt x="0" y="152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4" name="Freeform 624"/>
          <p:cNvSpPr/>
          <p:nvPr/>
        </p:nvSpPr>
        <p:spPr>
          <a:xfrm rot="-5400000">
            <a:off x="6481465" y="401542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5" name="Freeform 625"/>
          <p:cNvSpPr/>
          <p:nvPr/>
        </p:nvSpPr>
        <p:spPr>
          <a:xfrm rot="-5400000">
            <a:off x="6470988" y="401375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6" name="Freeform 626"/>
          <p:cNvSpPr/>
          <p:nvPr/>
        </p:nvSpPr>
        <p:spPr>
          <a:xfrm rot="-5400000">
            <a:off x="6460510" y="4012563"/>
            <a:ext cx="476" cy="3095"/>
          </a:xfrm>
          <a:custGeom>
            <a:avLst/>
            <a:gdLst/>
            <a:ahLst/>
            <a:cxnLst/>
            <a:rect l="0" t="0" r="0" b="0"/>
            <a:pathLst>
              <a:path w="25400" h="165100">
                <a:moveTo>
                  <a:pt x="0" y="165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7" name="Freeform 627"/>
          <p:cNvSpPr/>
          <p:nvPr/>
        </p:nvSpPr>
        <p:spPr>
          <a:xfrm rot="-5400000">
            <a:off x="6482418" y="400922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8" name="Freeform 628"/>
          <p:cNvSpPr/>
          <p:nvPr/>
        </p:nvSpPr>
        <p:spPr>
          <a:xfrm rot="-5400000">
            <a:off x="6471821" y="4007681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29" name="Freeform 629"/>
          <p:cNvSpPr/>
          <p:nvPr/>
        </p:nvSpPr>
        <p:spPr>
          <a:xfrm rot="-5400000">
            <a:off x="6483251" y="400315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0" name="Freeform 630"/>
          <p:cNvSpPr/>
          <p:nvPr/>
        </p:nvSpPr>
        <p:spPr>
          <a:xfrm rot="-5400000">
            <a:off x="6422292" y="4032446"/>
            <a:ext cx="1428" cy="476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1" name="Freeform 631"/>
          <p:cNvSpPr/>
          <p:nvPr/>
        </p:nvSpPr>
        <p:spPr>
          <a:xfrm rot="-5400000">
            <a:off x="6434793" y="4048758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0" y="762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2" name="Freeform 632"/>
          <p:cNvSpPr/>
          <p:nvPr/>
        </p:nvSpPr>
        <p:spPr>
          <a:xfrm rot="-5400000">
            <a:off x="6430745" y="403899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3" name="Freeform 633"/>
          <p:cNvSpPr/>
          <p:nvPr/>
        </p:nvSpPr>
        <p:spPr>
          <a:xfrm rot="-5400000">
            <a:off x="6427649" y="4029708"/>
            <a:ext cx="2143" cy="952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0" y="50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4" name="Freeform 634"/>
          <p:cNvSpPr/>
          <p:nvPr/>
        </p:nvSpPr>
        <p:spPr>
          <a:xfrm rot="-5400000">
            <a:off x="6440389" y="404649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5" name="Freeform 635"/>
          <p:cNvSpPr/>
          <p:nvPr/>
        </p:nvSpPr>
        <p:spPr>
          <a:xfrm rot="-5400000">
            <a:off x="6436460" y="403661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6" name="Freeform 636"/>
          <p:cNvSpPr/>
          <p:nvPr/>
        </p:nvSpPr>
        <p:spPr>
          <a:xfrm rot="-5400000">
            <a:off x="6433007" y="4026969"/>
            <a:ext cx="2619" cy="1190"/>
          </a:xfrm>
          <a:custGeom>
            <a:avLst/>
            <a:gdLst/>
            <a:ahLst/>
            <a:cxnLst/>
            <a:rect l="0" t="0" r="0" b="0"/>
            <a:pathLst>
              <a:path w="139700" h="63500">
                <a:moveTo>
                  <a:pt x="0" y="63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7" name="Freeform 637"/>
          <p:cNvSpPr/>
          <p:nvPr/>
        </p:nvSpPr>
        <p:spPr>
          <a:xfrm rot="-5400000">
            <a:off x="6446104" y="404411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8" name="Freeform 638"/>
          <p:cNvSpPr/>
          <p:nvPr/>
        </p:nvSpPr>
        <p:spPr>
          <a:xfrm rot="-5400000">
            <a:off x="6442175" y="403447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39" name="Freeform 639"/>
          <p:cNvSpPr/>
          <p:nvPr/>
        </p:nvSpPr>
        <p:spPr>
          <a:xfrm rot="-5400000">
            <a:off x="6438365" y="402446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0" name="Freeform 640"/>
          <p:cNvSpPr/>
          <p:nvPr/>
        </p:nvSpPr>
        <p:spPr>
          <a:xfrm rot="-5400000">
            <a:off x="6451939" y="404209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1" name="Freeform 641"/>
          <p:cNvSpPr/>
          <p:nvPr/>
        </p:nvSpPr>
        <p:spPr>
          <a:xfrm rot="-5400000">
            <a:off x="6448009" y="403197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2" name="Freeform 642"/>
          <p:cNvSpPr/>
          <p:nvPr/>
        </p:nvSpPr>
        <p:spPr>
          <a:xfrm rot="-5400000">
            <a:off x="6444080" y="402208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3" name="Freeform 643"/>
          <p:cNvSpPr/>
          <p:nvPr/>
        </p:nvSpPr>
        <p:spPr>
          <a:xfrm rot="-5400000">
            <a:off x="6457654" y="403970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4" name="Freeform 644"/>
          <p:cNvSpPr/>
          <p:nvPr/>
        </p:nvSpPr>
        <p:spPr>
          <a:xfrm rot="-5400000">
            <a:off x="6453724" y="402982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5" name="Freeform 645"/>
          <p:cNvSpPr/>
          <p:nvPr/>
        </p:nvSpPr>
        <p:spPr>
          <a:xfrm rot="-5400000">
            <a:off x="6449795" y="401994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6" name="Freeform 646"/>
          <p:cNvSpPr/>
          <p:nvPr/>
        </p:nvSpPr>
        <p:spPr>
          <a:xfrm rot="-5400000">
            <a:off x="6463488" y="403744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7" name="Freeform 647"/>
          <p:cNvSpPr/>
          <p:nvPr/>
        </p:nvSpPr>
        <p:spPr>
          <a:xfrm rot="-5400000">
            <a:off x="6459559" y="402756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8" name="Freeform 648"/>
          <p:cNvSpPr/>
          <p:nvPr/>
        </p:nvSpPr>
        <p:spPr>
          <a:xfrm rot="-5400000">
            <a:off x="6455510" y="401756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49" name="Freeform 649"/>
          <p:cNvSpPr/>
          <p:nvPr/>
        </p:nvSpPr>
        <p:spPr>
          <a:xfrm rot="-5400000">
            <a:off x="6469203" y="403506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0" name="Freeform 650"/>
          <p:cNvSpPr/>
          <p:nvPr/>
        </p:nvSpPr>
        <p:spPr>
          <a:xfrm rot="-5400000">
            <a:off x="6465274" y="402518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1" name="Freeform 651"/>
          <p:cNvSpPr/>
          <p:nvPr/>
        </p:nvSpPr>
        <p:spPr>
          <a:xfrm rot="-5400000">
            <a:off x="6461344" y="401530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2" name="Freeform 652"/>
          <p:cNvSpPr/>
          <p:nvPr/>
        </p:nvSpPr>
        <p:spPr>
          <a:xfrm rot="-5400000">
            <a:off x="6474918" y="403292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3" name="Freeform 653"/>
          <p:cNvSpPr/>
          <p:nvPr/>
        </p:nvSpPr>
        <p:spPr>
          <a:xfrm rot="-5400000">
            <a:off x="6470989" y="402304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4" name="Freeform 654"/>
          <p:cNvSpPr/>
          <p:nvPr/>
        </p:nvSpPr>
        <p:spPr>
          <a:xfrm rot="-5400000">
            <a:off x="6467059" y="401292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5" name="Freeform 655"/>
          <p:cNvSpPr/>
          <p:nvPr/>
        </p:nvSpPr>
        <p:spPr>
          <a:xfrm rot="-5400000">
            <a:off x="6480752" y="403066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6" name="Freeform 656"/>
          <p:cNvSpPr/>
          <p:nvPr/>
        </p:nvSpPr>
        <p:spPr>
          <a:xfrm rot="-5400000">
            <a:off x="6476823" y="402054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7" name="Freeform 657"/>
          <p:cNvSpPr/>
          <p:nvPr/>
        </p:nvSpPr>
        <p:spPr>
          <a:xfrm rot="-5400000">
            <a:off x="6472894" y="401089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8" name="Freeform 658"/>
          <p:cNvSpPr/>
          <p:nvPr/>
        </p:nvSpPr>
        <p:spPr>
          <a:xfrm rot="-5400000">
            <a:off x="6486467" y="402851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59" name="Freeform 659"/>
          <p:cNvSpPr/>
          <p:nvPr/>
        </p:nvSpPr>
        <p:spPr>
          <a:xfrm rot="-5400000">
            <a:off x="6482538" y="401839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0" name="Freeform 660"/>
          <p:cNvSpPr/>
          <p:nvPr/>
        </p:nvSpPr>
        <p:spPr>
          <a:xfrm rot="-5400000">
            <a:off x="6478609" y="400851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1" name="Freeform 661"/>
          <p:cNvSpPr/>
          <p:nvPr/>
        </p:nvSpPr>
        <p:spPr>
          <a:xfrm rot="-5400000">
            <a:off x="6492182" y="402613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2" name="Freeform 662"/>
          <p:cNvSpPr/>
          <p:nvPr/>
        </p:nvSpPr>
        <p:spPr>
          <a:xfrm rot="-5400000">
            <a:off x="6488253" y="401601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3" name="Freeform 663"/>
          <p:cNvSpPr/>
          <p:nvPr/>
        </p:nvSpPr>
        <p:spPr>
          <a:xfrm rot="-5400000">
            <a:off x="6484443" y="4006253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4" name="Freeform 664"/>
          <p:cNvSpPr/>
          <p:nvPr/>
        </p:nvSpPr>
        <p:spPr>
          <a:xfrm rot="-5400000">
            <a:off x="6416458" y="4038042"/>
            <a:ext cx="25241" cy="13573"/>
          </a:xfrm>
          <a:custGeom>
            <a:avLst/>
            <a:gdLst/>
            <a:ahLst/>
            <a:cxnLst/>
            <a:rect l="0" t="0" r="0" b="0"/>
            <a:pathLst>
              <a:path w="1346200" h="723900">
                <a:moveTo>
                  <a:pt x="0" y="7239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5" name="Freeform 665"/>
          <p:cNvSpPr/>
          <p:nvPr/>
        </p:nvSpPr>
        <p:spPr>
          <a:xfrm rot="-3091213">
            <a:off x="6422142" y="4001456"/>
            <a:ext cx="63757" cy="30819"/>
          </a:xfrm>
          <a:custGeom>
            <a:avLst/>
            <a:gdLst/>
            <a:ahLst/>
            <a:cxnLst/>
            <a:rect l="0" t="0" r="0" b="0"/>
            <a:pathLst>
              <a:path w="3400386" h="1643711">
                <a:moveTo>
                  <a:pt x="3400386" y="1643711"/>
                </a:moveTo>
                <a:cubicBezTo>
                  <a:pt x="2290243" y="1048820"/>
                  <a:pt x="1155798" y="500441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6" name="Freeform 666"/>
          <p:cNvSpPr/>
          <p:nvPr/>
        </p:nvSpPr>
        <p:spPr>
          <a:xfrm rot="-5400000">
            <a:off x="6478608" y="4008991"/>
            <a:ext cx="26432" cy="11430"/>
          </a:xfrm>
          <a:custGeom>
            <a:avLst/>
            <a:gdLst/>
            <a:ahLst/>
            <a:cxnLst/>
            <a:rect l="0" t="0" r="0" b="0"/>
            <a:pathLst>
              <a:path w="1409700" h="609600">
                <a:moveTo>
                  <a:pt x="1409700" y="0"/>
                </a:moveTo>
                <a:lnTo>
                  <a:pt x="0" y="609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7" name="Freeform 667"/>
          <p:cNvSpPr/>
          <p:nvPr/>
        </p:nvSpPr>
        <p:spPr>
          <a:xfrm rot="-3091213">
            <a:off x="6435604" y="4027695"/>
            <a:ext cx="61614" cy="29784"/>
          </a:xfrm>
          <a:custGeom>
            <a:avLst/>
            <a:gdLst/>
            <a:ahLst/>
            <a:cxnLst/>
            <a:rect l="0" t="0" r="0" b="0"/>
            <a:pathLst>
              <a:path w="3286103" h="1588467">
                <a:moveTo>
                  <a:pt x="3286103" y="1588467"/>
                </a:moveTo>
                <a:cubicBezTo>
                  <a:pt x="2213271" y="1013572"/>
                  <a:pt x="1116952" y="483623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8" name="Freeform 668"/>
          <p:cNvSpPr/>
          <p:nvPr/>
        </p:nvSpPr>
        <p:spPr>
          <a:xfrm rot="-3091213">
            <a:off x="6204002" y="4065649"/>
            <a:ext cx="233920" cy="63914"/>
          </a:xfrm>
          <a:custGeom>
            <a:avLst/>
            <a:gdLst/>
            <a:ahLst/>
            <a:cxnLst/>
            <a:rect l="0" t="0" r="0" b="0"/>
            <a:pathLst>
              <a:path w="12475711" h="3408753">
                <a:moveTo>
                  <a:pt x="12475711" y="3408753"/>
                </a:moveTo>
                <a:cubicBezTo>
                  <a:pt x="8499640" y="1687177"/>
                  <a:pt x="4299066" y="539449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69" name="Freeform 669"/>
          <p:cNvSpPr/>
          <p:nvPr/>
        </p:nvSpPr>
        <p:spPr>
          <a:xfrm rot="-3091213">
            <a:off x="6163123" y="4192323"/>
            <a:ext cx="71164" cy="5932"/>
          </a:xfrm>
          <a:custGeom>
            <a:avLst/>
            <a:gdLst/>
            <a:ahLst/>
            <a:cxnLst/>
            <a:rect l="0" t="0" r="0" b="0"/>
            <a:pathLst>
              <a:path w="3795394" h="316393">
                <a:moveTo>
                  <a:pt x="3795394" y="316393"/>
                </a:moveTo>
                <a:cubicBezTo>
                  <a:pt x="2535206" y="158266"/>
                  <a:pt x="1268977" y="52710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0" name="Freeform 670"/>
          <p:cNvSpPr/>
          <p:nvPr/>
        </p:nvSpPr>
        <p:spPr>
          <a:xfrm rot="-3091213">
            <a:off x="5863883" y="4364958"/>
            <a:ext cx="424293" cy="98548"/>
          </a:xfrm>
          <a:custGeom>
            <a:avLst/>
            <a:gdLst/>
            <a:ahLst/>
            <a:cxnLst/>
            <a:rect l="0" t="0" r="0" b="0"/>
            <a:pathLst>
              <a:path w="22628907" h="5255853">
                <a:moveTo>
                  <a:pt x="22628907" y="325695"/>
                </a:moveTo>
                <a:cubicBezTo>
                  <a:pt x="14787845" y="0"/>
                  <a:pt x="6994922" y="1697840"/>
                  <a:pt x="0" y="5255853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1" name="Freeform 671"/>
          <p:cNvSpPr/>
          <p:nvPr/>
        </p:nvSpPr>
        <p:spPr>
          <a:xfrm rot="-5400000">
            <a:off x="6186667" y="422401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2" name="Freeform 672"/>
          <p:cNvSpPr/>
          <p:nvPr/>
        </p:nvSpPr>
        <p:spPr>
          <a:xfrm rot="-5400000">
            <a:off x="6193335" y="421568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3" name="Freeform 673"/>
          <p:cNvSpPr/>
          <p:nvPr/>
        </p:nvSpPr>
        <p:spPr>
          <a:xfrm rot="-5400000">
            <a:off x="6200002" y="4207349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4" name="Freeform 674"/>
          <p:cNvSpPr/>
          <p:nvPr/>
        </p:nvSpPr>
        <p:spPr>
          <a:xfrm rot="-5400000">
            <a:off x="6206789" y="4198895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5" name="Freeform 675"/>
          <p:cNvSpPr/>
          <p:nvPr/>
        </p:nvSpPr>
        <p:spPr>
          <a:xfrm rot="-5400000">
            <a:off x="6213337" y="4190442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6" name="Freeform 676"/>
          <p:cNvSpPr/>
          <p:nvPr/>
        </p:nvSpPr>
        <p:spPr>
          <a:xfrm rot="-5400000">
            <a:off x="6220005" y="418210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7" name="Freeform 677"/>
          <p:cNvSpPr/>
          <p:nvPr/>
        </p:nvSpPr>
        <p:spPr>
          <a:xfrm rot="-5400000">
            <a:off x="6226791" y="4174845"/>
            <a:ext cx="1667" cy="1190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0"/>
                </a:move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8" name="Freeform 678"/>
          <p:cNvSpPr/>
          <p:nvPr/>
        </p:nvSpPr>
        <p:spPr>
          <a:xfrm rot="-5400000">
            <a:off x="6191430" y="422782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79" name="Freeform 679"/>
          <p:cNvSpPr/>
          <p:nvPr/>
        </p:nvSpPr>
        <p:spPr>
          <a:xfrm rot="-5400000">
            <a:off x="6198097" y="421949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0" name="Freeform 680"/>
          <p:cNvSpPr/>
          <p:nvPr/>
        </p:nvSpPr>
        <p:spPr>
          <a:xfrm rot="-5400000">
            <a:off x="6204765" y="4211159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1" name="Freeform 681"/>
          <p:cNvSpPr/>
          <p:nvPr/>
        </p:nvSpPr>
        <p:spPr>
          <a:xfrm rot="-5400000">
            <a:off x="6211432" y="420282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2" name="Freeform 682"/>
          <p:cNvSpPr/>
          <p:nvPr/>
        </p:nvSpPr>
        <p:spPr>
          <a:xfrm rot="-5400000">
            <a:off x="6218219" y="4194371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3" name="Freeform 683"/>
          <p:cNvSpPr/>
          <p:nvPr/>
        </p:nvSpPr>
        <p:spPr>
          <a:xfrm rot="-5400000">
            <a:off x="6224767" y="418591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4" name="Freeform 684"/>
          <p:cNvSpPr/>
          <p:nvPr/>
        </p:nvSpPr>
        <p:spPr>
          <a:xfrm rot="-5400000">
            <a:off x="6231673" y="4179012"/>
            <a:ext cx="1190" cy="952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5" name="Freeform 685"/>
          <p:cNvSpPr/>
          <p:nvPr/>
        </p:nvSpPr>
        <p:spPr>
          <a:xfrm rot="-5400000">
            <a:off x="6196430" y="4231638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6" name="Freeform 686"/>
          <p:cNvSpPr/>
          <p:nvPr/>
        </p:nvSpPr>
        <p:spPr>
          <a:xfrm rot="-5400000">
            <a:off x="6202979" y="422318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7" name="Freeform 687"/>
          <p:cNvSpPr/>
          <p:nvPr/>
        </p:nvSpPr>
        <p:spPr>
          <a:xfrm rot="-5400000">
            <a:off x="6209646" y="4214850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8" name="Freeform 688"/>
          <p:cNvSpPr/>
          <p:nvPr/>
        </p:nvSpPr>
        <p:spPr>
          <a:xfrm rot="-5400000">
            <a:off x="6216314" y="420651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89" name="Freeform 689"/>
          <p:cNvSpPr/>
          <p:nvPr/>
        </p:nvSpPr>
        <p:spPr>
          <a:xfrm rot="-5400000">
            <a:off x="6223100" y="4198062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0" name="Freeform 690"/>
          <p:cNvSpPr/>
          <p:nvPr/>
        </p:nvSpPr>
        <p:spPr>
          <a:xfrm rot="-5400000">
            <a:off x="6229649" y="418960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1" name="Freeform 691"/>
          <p:cNvSpPr/>
          <p:nvPr/>
        </p:nvSpPr>
        <p:spPr>
          <a:xfrm rot="-5400000">
            <a:off x="6236554" y="4183417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2" name="Freeform 692"/>
          <p:cNvSpPr/>
          <p:nvPr/>
        </p:nvSpPr>
        <p:spPr>
          <a:xfrm rot="-5400000">
            <a:off x="6201193" y="423568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3" name="Freeform 693"/>
          <p:cNvSpPr/>
          <p:nvPr/>
        </p:nvSpPr>
        <p:spPr>
          <a:xfrm rot="-5400000">
            <a:off x="6207979" y="4227232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4" name="Freeform 694"/>
          <p:cNvSpPr/>
          <p:nvPr/>
        </p:nvSpPr>
        <p:spPr>
          <a:xfrm rot="-5400000">
            <a:off x="6214528" y="4218779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5" name="Freeform 695"/>
          <p:cNvSpPr/>
          <p:nvPr/>
        </p:nvSpPr>
        <p:spPr>
          <a:xfrm rot="-5400000">
            <a:off x="6221195" y="421044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6" name="Freeform 696"/>
          <p:cNvSpPr/>
          <p:nvPr/>
        </p:nvSpPr>
        <p:spPr>
          <a:xfrm rot="-5400000">
            <a:off x="6227863" y="420211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7" name="Freeform 697"/>
          <p:cNvSpPr/>
          <p:nvPr/>
        </p:nvSpPr>
        <p:spPr>
          <a:xfrm rot="-5400000">
            <a:off x="6234649" y="4193657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8" name="Freeform 698"/>
          <p:cNvSpPr/>
          <p:nvPr/>
        </p:nvSpPr>
        <p:spPr>
          <a:xfrm rot="-5400000">
            <a:off x="6225958" y="421425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699" name="Freeform 699"/>
          <p:cNvSpPr/>
          <p:nvPr/>
        </p:nvSpPr>
        <p:spPr>
          <a:xfrm rot="-5400000">
            <a:off x="6232625" y="420592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0" name="Freeform 700"/>
          <p:cNvSpPr/>
          <p:nvPr/>
        </p:nvSpPr>
        <p:spPr>
          <a:xfrm rot="-5400000">
            <a:off x="6239293" y="419758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1" name="Freeform 701"/>
          <p:cNvSpPr/>
          <p:nvPr/>
        </p:nvSpPr>
        <p:spPr>
          <a:xfrm rot="-5400000">
            <a:off x="6199406" y="4236043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2" name="Freeform 702"/>
          <p:cNvSpPr/>
          <p:nvPr/>
        </p:nvSpPr>
        <p:spPr>
          <a:xfrm rot="-5400000">
            <a:off x="6210241" y="4232114"/>
            <a:ext cx="476" cy="2143"/>
          </a:xfrm>
          <a:custGeom>
            <a:avLst/>
            <a:gdLst/>
            <a:ahLst/>
            <a:cxnLst/>
            <a:rect l="0" t="0" r="0" b="0"/>
            <a:pathLst>
              <a:path w="25400" h="114300">
                <a:moveTo>
                  <a:pt x="0" y="1143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3" name="Freeform 703"/>
          <p:cNvSpPr/>
          <p:nvPr/>
        </p:nvSpPr>
        <p:spPr>
          <a:xfrm rot="-5400000">
            <a:off x="6200359" y="4230090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4" name="Freeform 704"/>
          <p:cNvSpPr/>
          <p:nvPr/>
        </p:nvSpPr>
        <p:spPr>
          <a:xfrm rot="-5400000">
            <a:off x="6189762" y="422830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5" name="Freeform 705"/>
          <p:cNvSpPr/>
          <p:nvPr/>
        </p:nvSpPr>
        <p:spPr>
          <a:xfrm rot="-5400000">
            <a:off x="6211908" y="422544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6" name="Freeform 706"/>
          <p:cNvSpPr/>
          <p:nvPr/>
        </p:nvSpPr>
        <p:spPr>
          <a:xfrm rot="-5400000">
            <a:off x="6201192" y="422377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7" name="Freeform 707"/>
          <p:cNvSpPr/>
          <p:nvPr/>
        </p:nvSpPr>
        <p:spPr>
          <a:xfrm rot="-5400000">
            <a:off x="6190596" y="4222232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8" name="Freeform 708"/>
          <p:cNvSpPr/>
          <p:nvPr/>
        </p:nvSpPr>
        <p:spPr>
          <a:xfrm rot="-5400000">
            <a:off x="6212860" y="421925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09" name="Freeform 709"/>
          <p:cNvSpPr/>
          <p:nvPr/>
        </p:nvSpPr>
        <p:spPr>
          <a:xfrm rot="-5400000">
            <a:off x="6202145" y="421758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0" name="Freeform 710"/>
          <p:cNvSpPr/>
          <p:nvPr/>
        </p:nvSpPr>
        <p:spPr>
          <a:xfrm rot="-5400000">
            <a:off x="6191667" y="421615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1" name="Freeform 711"/>
          <p:cNvSpPr/>
          <p:nvPr/>
        </p:nvSpPr>
        <p:spPr>
          <a:xfrm rot="-5400000">
            <a:off x="6224290" y="421473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2" name="Freeform 712"/>
          <p:cNvSpPr/>
          <p:nvPr/>
        </p:nvSpPr>
        <p:spPr>
          <a:xfrm rot="-5400000">
            <a:off x="6213694" y="4213183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3" name="Freeform 713"/>
          <p:cNvSpPr/>
          <p:nvPr/>
        </p:nvSpPr>
        <p:spPr>
          <a:xfrm rot="-5400000">
            <a:off x="6203097" y="421163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4" name="Freeform 714"/>
          <p:cNvSpPr/>
          <p:nvPr/>
        </p:nvSpPr>
        <p:spPr>
          <a:xfrm rot="-5400000">
            <a:off x="6193334" y="4210921"/>
            <a:ext cx="238" cy="1905"/>
          </a:xfrm>
          <a:custGeom>
            <a:avLst/>
            <a:gdLst/>
            <a:ahLst/>
            <a:cxnLst/>
            <a:rect l="0" t="0" r="0" b="0"/>
            <a:pathLst>
              <a:path w="12700" h="101600">
                <a:moveTo>
                  <a:pt x="0" y="1016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5" name="Freeform 715"/>
          <p:cNvSpPr/>
          <p:nvPr/>
        </p:nvSpPr>
        <p:spPr>
          <a:xfrm rot="-5400000">
            <a:off x="6225243" y="420853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6" name="Freeform 716"/>
          <p:cNvSpPr/>
          <p:nvPr/>
        </p:nvSpPr>
        <p:spPr>
          <a:xfrm rot="-5400000">
            <a:off x="6214408" y="4206992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7" name="Freeform 717"/>
          <p:cNvSpPr/>
          <p:nvPr/>
        </p:nvSpPr>
        <p:spPr>
          <a:xfrm rot="-5400000">
            <a:off x="6204050" y="420544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8" name="Freeform 718"/>
          <p:cNvSpPr/>
          <p:nvPr/>
        </p:nvSpPr>
        <p:spPr>
          <a:xfrm rot="-5400000">
            <a:off x="6236077" y="4204610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114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19" name="Freeform 719"/>
          <p:cNvSpPr/>
          <p:nvPr/>
        </p:nvSpPr>
        <p:spPr>
          <a:xfrm rot="-5400000">
            <a:off x="6226076" y="420246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0" name="Freeform 720"/>
          <p:cNvSpPr/>
          <p:nvPr/>
        </p:nvSpPr>
        <p:spPr>
          <a:xfrm rot="-5400000">
            <a:off x="6215480" y="420091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1" name="Freeform 721"/>
          <p:cNvSpPr/>
          <p:nvPr/>
        </p:nvSpPr>
        <p:spPr>
          <a:xfrm rot="-5400000">
            <a:off x="6205002" y="419925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2" name="Freeform 722"/>
          <p:cNvSpPr/>
          <p:nvPr/>
        </p:nvSpPr>
        <p:spPr>
          <a:xfrm rot="-5400000">
            <a:off x="6237506" y="4197943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3" name="Freeform 723"/>
          <p:cNvSpPr/>
          <p:nvPr/>
        </p:nvSpPr>
        <p:spPr>
          <a:xfrm rot="-5400000">
            <a:off x="6227029" y="4196515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4" name="Freeform 724"/>
          <p:cNvSpPr/>
          <p:nvPr/>
        </p:nvSpPr>
        <p:spPr>
          <a:xfrm rot="-5400000">
            <a:off x="6216432" y="419472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5" name="Freeform 725"/>
          <p:cNvSpPr/>
          <p:nvPr/>
        </p:nvSpPr>
        <p:spPr>
          <a:xfrm rot="-5400000">
            <a:off x="6247745" y="4194609"/>
            <a:ext cx="238" cy="714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6" name="Freeform 726"/>
          <p:cNvSpPr/>
          <p:nvPr/>
        </p:nvSpPr>
        <p:spPr>
          <a:xfrm rot="-5400000">
            <a:off x="6238578" y="419187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7" name="Freeform 727"/>
          <p:cNvSpPr/>
          <p:nvPr/>
        </p:nvSpPr>
        <p:spPr>
          <a:xfrm rot="-5400000">
            <a:off x="6227862" y="419020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8" name="Freeform 728"/>
          <p:cNvSpPr/>
          <p:nvPr/>
        </p:nvSpPr>
        <p:spPr>
          <a:xfrm rot="-5400000">
            <a:off x="6217266" y="4188656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29" name="Freeform 729"/>
          <p:cNvSpPr/>
          <p:nvPr/>
        </p:nvSpPr>
        <p:spPr>
          <a:xfrm rot="-5400000">
            <a:off x="6239411" y="4185799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0" name="Freeform 730"/>
          <p:cNvSpPr/>
          <p:nvPr/>
        </p:nvSpPr>
        <p:spPr>
          <a:xfrm rot="-5400000">
            <a:off x="6228696" y="4184132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1" name="Freeform 731"/>
          <p:cNvSpPr/>
          <p:nvPr/>
        </p:nvSpPr>
        <p:spPr>
          <a:xfrm rot="-5400000">
            <a:off x="6219289" y="4183536"/>
            <a:ext cx="238" cy="1905"/>
          </a:xfrm>
          <a:custGeom>
            <a:avLst/>
            <a:gdLst/>
            <a:ahLst/>
            <a:cxnLst/>
            <a:rect l="0" t="0" r="0" b="0"/>
            <a:pathLst>
              <a:path w="12700" h="101600">
                <a:moveTo>
                  <a:pt x="0" y="1016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2" name="Freeform 732"/>
          <p:cNvSpPr/>
          <p:nvPr/>
        </p:nvSpPr>
        <p:spPr>
          <a:xfrm rot="-5400000">
            <a:off x="6229767" y="417805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3" name="Freeform 733"/>
          <p:cNvSpPr/>
          <p:nvPr/>
        </p:nvSpPr>
        <p:spPr>
          <a:xfrm rot="-5400000">
            <a:off x="6185953" y="422759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4" name="Freeform 734"/>
          <p:cNvSpPr/>
          <p:nvPr/>
        </p:nvSpPr>
        <p:spPr>
          <a:xfrm rot="-5400000">
            <a:off x="6195597" y="423509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5" name="Freeform 735"/>
          <p:cNvSpPr/>
          <p:nvPr/>
        </p:nvSpPr>
        <p:spPr>
          <a:xfrm rot="-5400000">
            <a:off x="6191787" y="4225328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6" name="Freeform 736"/>
          <p:cNvSpPr/>
          <p:nvPr/>
        </p:nvSpPr>
        <p:spPr>
          <a:xfrm rot="-5400000">
            <a:off x="6188453" y="4216041"/>
            <a:ext cx="2381" cy="952"/>
          </a:xfrm>
          <a:custGeom>
            <a:avLst/>
            <a:gdLst/>
            <a:ahLst/>
            <a:cxnLst/>
            <a:rect l="0" t="0" r="0" b="0"/>
            <a:pathLst>
              <a:path w="127000" h="50800">
                <a:moveTo>
                  <a:pt x="0" y="508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7" name="Freeform 737"/>
          <p:cNvSpPr/>
          <p:nvPr/>
        </p:nvSpPr>
        <p:spPr>
          <a:xfrm rot="-5400000">
            <a:off x="6201312" y="423294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8" name="Freeform 738"/>
          <p:cNvSpPr/>
          <p:nvPr/>
        </p:nvSpPr>
        <p:spPr>
          <a:xfrm rot="-5400000">
            <a:off x="6197383" y="422306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39" name="Freeform 739"/>
          <p:cNvSpPr/>
          <p:nvPr/>
        </p:nvSpPr>
        <p:spPr>
          <a:xfrm rot="-5400000">
            <a:off x="6193454" y="421294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0" name="Freeform 740"/>
          <p:cNvSpPr/>
          <p:nvPr/>
        </p:nvSpPr>
        <p:spPr>
          <a:xfrm rot="-5400000">
            <a:off x="6207146" y="423068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1" name="Freeform 741"/>
          <p:cNvSpPr/>
          <p:nvPr/>
        </p:nvSpPr>
        <p:spPr>
          <a:xfrm rot="-5400000">
            <a:off x="6203217" y="422056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2" name="Freeform 742"/>
          <p:cNvSpPr/>
          <p:nvPr/>
        </p:nvSpPr>
        <p:spPr>
          <a:xfrm rot="-5400000">
            <a:off x="6199288" y="4210921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3" name="Freeform 743"/>
          <p:cNvSpPr/>
          <p:nvPr/>
        </p:nvSpPr>
        <p:spPr>
          <a:xfrm rot="-5400000">
            <a:off x="6213218" y="4228185"/>
            <a:ext cx="2143" cy="714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0" y="381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4" name="Freeform 744"/>
          <p:cNvSpPr/>
          <p:nvPr/>
        </p:nvSpPr>
        <p:spPr>
          <a:xfrm rot="-5400000">
            <a:off x="6208932" y="4218422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5" name="Freeform 745"/>
          <p:cNvSpPr/>
          <p:nvPr/>
        </p:nvSpPr>
        <p:spPr>
          <a:xfrm rot="-5400000">
            <a:off x="6205003" y="420854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6" name="Freeform 746"/>
          <p:cNvSpPr/>
          <p:nvPr/>
        </p:nvSpPr>
        <p:spPr>
          <a:xfrm rot="-5400000">
            <a:off x="6202979" y="4200324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7" name="Freeform 747"/>
          <p:cNvSpPr/>
          <p:nvPr/>
        </p:nvSpPr>
        <p:spPr>
          <a:xfrm rot="-5400000">
            <a:off x="6214647" y="421604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8" name="Freeform 748"/>
          <p:cNvSpPr/>
          <p:nvPr/>
        </p:nvSpPr>
        <p:spPr>
          <a:xfrm rot="-5400000">
            <a:off x="6210837" y="4206278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49" name="Freeform 749"/>
          <p:cNvSpPr/>
          <p:nvPr/>
        </p:nvSpPr>
        <p:spPr>
          <a:xfrm rot="-5400000">
            <a:off x="6206789" y="419627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0" name="Freeform 750"/>
          <p:cNvSpPr/>
          <p:nvPr/>
        </p:nvSpPr>
        <p:spPr>
          <a:xfrm rot="-5400000">
            <a:off x="6220481" y="421401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1" name="Freeform 751"/>
          <p:cNvSpPr/>
          <p:nvPr/>
        </p:nvSpPr>
        <p:spPr>
          <a:xfrm rot="-5400000">
            <a:off x="6216552" y="420389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2" name="Freeform 752"/>
          <p:cNvSpPr/>
          <p:nvPr/>
        </p:nvSpPr>
        <p:spPr>
          <a:xfrm rot="-5400000">
            <a:off x="6212623" y="419401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3" name="Freeform 753"/>
          <p:cNvSpPr/>
          <p:nvPr/>
        </p:nvSpPr>
        <p:spPr>
          <a:xfrm rot="-5400000">
            <a:off x="6226196" y="421163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4" name="Freeform 754"/>
          <p:cNvSpPr/>
          <p:nvPr/>
        </p:nvSpPr>
        <p:spPr>
          <a:xfrm rot="-5400000">
            <a:off x="6222267" y="420151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5" name="Freeform 755"/>
          <p:cNvSpPr/>
          <p:nvPr/>
        </p:nvSpPr>
        <p:spPr>
          <a:xfrm rot="-5400000">
            <a:off x="6218338" y="4191871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6" name="Freeform 756"/>
          <p:cNvSpPr/>
          <p:nvPr/>
        </p:nvSpPr>
        <p:spPr>
          <a:xfrm rot="-5400000">
            <a:off x="6232506" y="4208897"/>
            <a:ext cx="1428" cy="476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7" name="Freeform 757"/>
          <p:cNvSpPr/>
          <p:nvPr/>
        </p:nvSpPr>
        <p:spPr>
          <a:xfrm rot="-5400000">
            <a:off x="6227982" y="4199372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8" name="Freeform 758"/>
          <p:cNvSpPr/>
          <p:nvPr/>
        </p:nvSpPr>
        <p:spPr>
          <a:xfrm rot="-5400000">
            <a:off x="6224053" y="418949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59" name="Freeform 759"/>
          <p:cNvSpPr/>
          <p:nvPr/>
        </p:nvSpPr>
        <p:spPr>
          <a:xfrm rot="-5400000">
            <a:off x="6221791" y="4181036"/>
            <a:ext cx="952" cy="476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0" name="Freeform 760"/>
          <p:cNvSpPr/>
          <p:nvPr/>
        </p:nvSpPr>
        <p:spPr>
          <a:xfrm rot="-5400000">
            <a:off x="6233816" y="419711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1" name="Freeform 761"/>
          <p:cNvSpPr/>
          <p:nvPr/>
        </p:nvSpPr>
        <p:spPr>
          <a:xfrm rot="-5400000">
            <a:off x="6230006" y="4187109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0" y="762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2" name="Freeform 762"/>
          <p:cNvSpPr/>
          <p:nvPr/>
        </p:nvSpPr>
        <p:spPr>
          <a:xfrm rot="-5400000">
            <a:off x="6225958" y="417734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3" name="Freeform 763"/>
          <p:cNvSpPr/>
          <p:nvPr/>
        </p:nvSpPr>
        <p:spPr>
          <a:xfrm rot="-5400000">
            <a:off x="6239531" y="419496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4" name="Freeform 764"/>
          <p:cNvSpPr/>
          <p:nvPr/>
        </p:nvSpPr>
        <p:spPr>
          <a:xfrm rot="-5400000">
            <a:off x="6235602" y="418484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5" name="Freeform 765"/>
          <p:cNvSpPr/>
          <p:nvPr/>
        </p:nvSpPr>
        <p:spPr>
          <a:xfrm rot="-5400000">
            <a:off x="6246675" y="4194014"/>
            <a:ext cx="1190" cy="476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6" name="Freeform 766"/>
          <p:cNvSpPr/>
          <p:nvPr/>
        </p:nvSpPr>
        <p:spPr>
          <a:xfrm rot="-5400000">
            <a:off x="6181308" y="4224613"/>
            <a:ext cx="18812" cy="21669"/>
          </a:xfrm>
          <a:custGeom>
            <a:avLst/>
            <a:gdLst/>
            <a:ahLst/>
            <a:cxnLst/>
            <a:rect l="0" t="0" r="0" b="0"/>
            <a:pathLst>
              <a:path w="1003300" h="1155700">
                <a:moveTo>
                  <a:pt x="0" y="11557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7" name="Freeform 767"/>
          <p:cNvSpPr/>
          <p:nvPr/>
        </p:nvSpPr>
        <p:spPr>
          <a:xfrm rot="-3091213">
            <a:off x="6168619" y="4197238"/>
            <a:ext cx="70571" cy="5883"/>
          </a:xfrm>
          <a:custGeom>
            <a:avLst/>
            <a:gdLst/>
            <a:ahLst/>
            <a:cxnLst/>
            <a:rect l="0" t="0" r="0" b="0"/>
            <a:pathLst>
              <a:path w="3763770" h="313757">
                <a:moveTo>
                  <a:pt x="3763770" y="313757"/>
                </a:moveTo>
                <a:cubicBezTo>
                  <a:pt x="2514082" y="156948"/>
                  <a:pt x="1258403" y="52270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8" name="Freeform 768"/>
          <p:cNvSpPr/>
          <p:nvPr/>
        </p:nvSpPr>
        <p:spPr>
          <a:xfrm rot="-5400000">
            <a:off x="6228101" y="4174726"/>
            <a:ext cx="20478" cy="19764"/>
          </a:xfrm>
          <a:custGeom>
            <a:avLst/>
            <a:gdLst/>
            <a:ahLst/>
            <a:cxnLst/>
            <a:rect l="0" t="0" r="0" b="0"/>
            <a:pathLst>
              <a:path w="1092200" h="1054100">
                <a:moveTo>
                  <a:pt x="1092200" y="0"/>
                </a:moveTo>
                <a:lnTo>
                  <a:pt x="0" y="1054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69" name="Freeform 769"/>
          <p:cNvSpPr/>
          <p:nvPr/>
        </p:nvSpPr>
        <p:spPr>
          <a:xfrm rot="-3091213">
            <a:off x="6190602" y="4216897"/>
            <a:ext cx="68199" cy="5685"/>
          </a:xfrm>
          <a:custGeom>
            <a:avLst/>
            <a:gdLst/>
            <a:ahLst/>
            <a:cxnLst/>
            <a:rect l="0" t="0" r="0" b="0"/>
            <a:pathLst>
              <a:path w="3637274" h="303213">
                <a:moveTo>
                  <a:pt x="3637274" y="303213"/>
                </a:moveTo>
                <a:cubicBezTo>
                  <a:pt x="2429587" y="151672"/>
                  <a:pt x="1216110" y="50512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0" name="Freeform 770"/>
          <p:cNvSpPr/>
          <p:nvPr/>
        </p:nvSpPr>
        <p:spPr>
          <a:xfrm rot="-3091213">
            <a:off x="6579812" y="3757223"/>
            <a:ext cx="335373" cy="352863"/>
          </a:xfrm>
          <a:custGeom>
            <a:avLst/>
            <a:gdLst/>
            <a:ahLst/>
            <a:cxnLst/>
            <a:rect l="0" t="0" r="0" b="0"/>
            <a:pathLst>
              <a:path w="17886541" h="18819312">
                <a:moveTo>
                  <a:pt x="17886541" y="18819312"/>
                </a:moveTo>
                <a:cubicBezTo>
                  <a:pt x="13798629" y="10999078"/>
                  <a:pt x="7602512" y="4479835"/>
                  <a:pt x="0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1" name="Freeform 771"/>
          <p:cNvSpPr/>
          <p:nvPr/>
        </p:nvSpPr>
        <p:spPr>
          <a:xfrm rot="-3091213">
            <a:off x="6232192" y="4058928"/>
            <a:ext cx="121499" cy="31849"/>
          </a:xfrm>
          <a:custGeom>
            <a:avLst/>
            <a:gdLst/>
            <a:ahLst/>
            <a:cxnLst/>
            <a:rect l="0" t="0" r="0" b="0"/>
            <a:pathLst>
              <a:path w="6479947" h="1698619">
                <a:moveTo>
                  <a:pt x="6479947" y="1698619"/>
                </a:moveTo>
                <a:cubicBezTo>
                  <a:pt x="4362872" y="979816"/>
                  <a:pt x="2197449" y="412186"/>
                  <a:pt x="0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2" name="Freeform 772"/>
          <p:cNvSpPr/>
          <p:nvPr/>
        </p:nvSpPr>
        <p:spPr>
          <a:xfrm rot="-3091213">
            <a:off x="5841930" y="4371782"/>
            <a:ext cx="396994" cy="96273"/>
          </a:xfrm>
          <a:custGeom>
            <a:avLst/>
            <a:gdLst/>
            <a:ahLst/>
            <a:cxnLst/>
            <a:rect l="0" t="0" r="0" b="0"/>
            <a:pathLst>
              <a:path w="21172991" h="5134524">
                <a:moveTo>
                  <a:pt x="21172991" y="0"/>
                </a:moveTo>
                <a:cubicBezTo>
                  <a:pt x="13811719" y="38816"/>
                  <a:pt x="6561337" y="1797059"/>
                  <a:pt x="0" y="5134524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3" name="Freeform 773"/>
          <p:cNvSpPr/>
          <p:nvPr/>
        </p:nvSpPr>
        <p:spPr>
          <a:xfrm rot="-3091213">
            <a:off x="5917300" y="3998415"/>
            <a:ext cx="1043265" cy="526840"/>
          </a:xfrm>
          <a:custGeom>
            <a:avLst/>
            <a:gdLst/>
            <a:ahLst/>
            <a:cxnLst/>
            <a:rect l="0" t="0" r="0" b="0"/>
            <a:pathLst>
              <a:path w="55640667" h="28098059">
                <a:moveTo>
                  <a:pt x="55640667" y="28098059"/>
                </a:moveTo>
                <a:cubicBezTo>
                  <a:pt x="45097267" y="7928385"/>
                  <a:pt x="20285680" y="0"/>
                  <a:pt x="0" y="1031844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4" name="Freeform 774"/>
          <p:cNvSpPr/>
          <p:nvPr/>
        </p:nvSpPr>
        <p:spPr>
          <a:xfrm rot="-5400000">
            <a:off x="4684693" y="2753715"/>
            <a:ext cx="92868" cy="427196"/>
          </a:xfrm>
          <a:custGeom>
            <a:avLst/>
            <a:gdLst/>
            <a:ahLst/>
            <a:cxnLst/>
            <a:rect l="0" t="0" r="0" b="0"/>
            <a:pathLst>
              <a:path w="4953000" h="22783800">
                <a:moveTo>
                  <a:pt x="4953000" y="0"/>
                </a:moveTo>
                <a:lnTo>
                  <a:pt x="0" y="227838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5" name="Freeform 775"/>
          <p:cNvSpPr/>
          <p:nvPr/>
        </p:nvSpPr>
        <p:spPr>
          <a:xfrm rot="-5400000">
            <a:off x="4687669" y="2739785"/>
            <a:ext cx="93107" cy="427196"/>
          </a:xfrm>
          <a:custGeom>
            <a:avLst/>
            <a:gdLst/>
            <a:ahLst/>
            <a:cxnLst/>
            <a:rect l="0" t="0" r="0" b="0"/>
            <a:pathLst>
              <a:path w="4965700" h="22783800">
                <a:moveTo>
                  <a:pt x="4965700" y="0"/>
                </a:moveTo>
                <a:lnTo>
                  <a:pt x="0" y="227838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6" name="Freeform 776"/>
          <p:cNvSpPr/>
          <p:nvPr/>
        </p:nvSpPr>
        <p:spPr>
          <a:xfrm rot="-5400000">
            <a:off x="2320588" y="723938"/>
            <a:ext cx="1036082" cy="3357800"/>
          </a:xfrm>
          <a:custGeom>
            <a:avLst/>
            <a:gdLst/>
            <a:ahLst/>
            <a:cxnLst/>
            <a:rect l="0" t="0" r="0" b="0"/>
            <a:pathLst>
              <a:path w="55257700" h="179082700">
                <a:moveTo>
                  <a:pt x="55257700" y="0"/>
                </a:moveTo>
                <a:lnTo>
                  <a:pt x="55118000" y="342900"/>
                </a:lnTo>
                <a:lnTo>
                  <a:pt x="52336700" y="7302500"/>
                </a:lnTo>
                <a:lnTo>
                  <a:pt x="49606200" y="14274800"/>
                </a:lnTo>
                <a:lnTo>
                  <a:pt x="46913800" y="21272500"/>
                </a:lnTo>
                <a:lnTo>
                  <a:pt x="44272200" y="28282900"/>
                </a:lnTo>
                <a:lnTo>
                  <a:pt x="41681400" y="35306000"/>
                </a:lnTo>
                <a:lnTo>
                  <a:pt x="39141400" y="42354500"/>
                </a:lnTo>
                <a:lnTo>
                  <a:pt x="36639500" y="49415700"/>
                </a:lnTo>
                <a:lnTo>
                  <a:pt x="34188400" y="56489600"/>
                </a:lnTo>
                <a:lnTo>
                  <a:pt x="31788100" y="63588900"/>
                </a:lnTo>
                <a:lnTo>
                  <a:pt x="29438600" y="70700900"/>
                </a:lnTo>
                <a:lnTo>
                  <a:pt x="27139900" y="77825600"/>
                </a:lnTo>
                <a:lnTo>
                  <a:pt x="24879300" y="84963000"/>
                </a:lnTo>
                <a:lnTo>
                  <a:pt x="22669500" y="92125800"/>
                </a:lnTo>
                <a:lnTo>
                  <a:pt x="20510500" y="99301300"/>
                </a:lnTo>
                <a:lnTo>
                  <a:pt x="18402300" y="106489500"/>
                </a:lnTo>
                <a:lnTo>
                  <a:pt x="16344900" y="113690400"/>
                </a:lnTo>
                <a:lnTo>
                  <a:pt x="14338300" y="120904000"/>
                </a:lnTo>
                <a:lnTo>
                  <a:pt x="12369800" y="128130300"/>
                </a:lnTo>
                <a:lnTo>
                  <a:pt x="10452100" y="135369300"/>
                </a:lnTo>
                <a:lnTo>
                  <a:pt x="8585200" y="142621000"/>
                </a:lnTo>
                <a:lnTo>
                  <a:pt x="6769100" y="149898100"/>
                </a:lnTo>
                <a:lnTo>
                  <a:pt x="5003800" y="157175200"/>
                </a:lnTo>
                <a:lnTo>
                  <a:pt x="3289300" y="164465000"/>
                </a:lnTo>
                <a:lnTo>
                  <a:pt x="1625600" y="171767500"/>
                </a:lnTo>
                <a:lnTo>
                  <a:pt x="0" y="1790827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7" name="Freeform 777"/>
          <p:cNvSpPr/>
          <p:nvPr/>
        </p:nvSpPr>
        <p:spPr>
          <a:xfrm rot="-5400000">
            <a:off x="2321422" y="707626"/>
            <a:ext cx="1037510" cy="3360896"/>
          </a:xfrm>
          <a:custGeom>
            <a:avLst/>
            <a:gdLst/>
            <a:ahLst/>
            <a:cxnLst/>
            <a:rect l="0" t="0" r="0" b="0"/>
            <a:pathLst>
              <a:path w="55333900" h="179247800">
                <a:moveTo>
                  <a:pt x="55333900" y="0"/>
                </a:moveTo>
                <a:lnTo>
                  <a:pt x="55079900" y="635000"/>
                </a:lnTo>
                <a:lnTo>
                  <a:pt x="52298600" y="7581900"/>
                </a:lnTo>
                <a:lnTo>
                  <a:pt x="49568100" y="14554200"/>
                </a:lnTo>
                <a:lnTo>
                  <a:pt x="46875700" y="21539200"/>
                </a:lnTo>
                <a:lnTo>
                  <a:pt x="44234100" y="28536900"/>
                </a:lnTo>
                <a:lnTo>
                  <a:pt x="41656000" y="35560000"/>
                </a:lnTo>
                <a:lnTo>
                  <a:pt x="39103300" y="42608500"/>
                </a:lnTo>
                <a:lnTo>
                  <a:pt x="36614100" y="49657000"/>
                </a:lnTo>
                <a:lnTo>
                  <a:pt x="34163000" y="56730900"/>
                </a:lnTo>
                <a:lnTo>
                  <a:pt x="31762700" y="63830200"/>
                </a:lnTo>
                <a:lnTo>
                  <a:pt x="29413200" y="70929500"/>
                </a:lnTo>
                <a:lnTo>
                  <a:pt x="27114500" y="78054200"/>
                </a:lnTo>
                <a:lnTo>
                  <a:pt x="24853900" y="85191600"/>
                </a:lnTo>
                <a:lnTo>
                  <a:pt x="22656800" y="92341700"/>
                </a:lnTo>
                <a:lnTo>
                  <a:pt x="20497800" y="99517200"/>
                </a:lnTo>
                <a:lnTo>
                  <a:pt x="18389600" y="106692700"/>
                </a:lnTo>
                <a:lnTo>
                  <a:pt x="16332200" y="113893600"/>
                </a:lnTo>
                <a:lnTo>
                  <a:pt x="14312900" y="121107200"/>
                </a:lnTo>
                <a:lnTo>
                  <a:pt x="12357100" y="128333500"/>
                </a:lnTo>
                <a:lnTo>
                  <a:pt x="10439400" y="135559800"/>
                </a:lnTo>
                <a:lnTo>
                  <a:pt x="8585200" y="142811500"/>
                </a:lnTo>
                <a:lnTo>
                  <a:pt x="6769100" y="150075900"/>
                </a:lnTo>
                <a:lnTo>
                  <a:pt x="5003800" y="157353000"/>
                </a:lnTo>
                <a:lnTo>
                  <a:pt x="3276600" y="164630100"/>
                </a:lnTo>
                <a:lnTo>
                  <a:pt x="1612900" y="171932600"/>
                </a:lnTo>
                <a:lnTo>
                  <a:pt x="0" y="1792478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8" name="Freeform 778"/>
          <p:cNvSpPr/>
          <p:nvPr/>
        </p:nvSpPr>
        <p:spPr>
          <a:xfrm rot="-5400000">
            <a:off x="4613613" y="2844084"/>
            <a:ext cx="108108" cy="496490"/>
          </a:xfrm>
          <a:custGeom>
            <a:avLst/>
            <a:gdLst/>
            <a:ahLst/>
            <a:cxnLst/>
            <a:rect l="0" t="0" r="0" b="0"/>
            <a:pathLst>
              <a:path w="5765800" h="26479500">
                <a:moveTo>
                  <a:pt x="5765800" y="0"/>
                </a:moveTo>
                <a:lnTo>
                  <a:pt x="0" y="26479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79" name="Freeform 779"/>
          <p:cNvSpPr/>
          <p:nvPr/>
        </p:nvSpPr>
        <p:spPr>
          <a:xfrm rot="-5400000">
            <a:off x="4580156" y="2997555"/>
            <a:ext cx="108108" cy="496728"/>
          </a:xfrm>
          <a:custGeom>
            <a:avLst/>
            <a:gdLst/>
            <a:ahLst/>
            <a:cxnLst/>
            <a:rect l="0" t="0" r="0" b="0"/>
            <a:pathLst>
              <a:path w="5765800" h="26492200">
                <a:moveTo>
                  <a:pt x="5765800" y="0"/>
                </a:moveTo>
                <a:lnTo>
                  <a:pt x="0" y="26492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0" name="Freeform 780"/>
          <p:cNvSpPr/>
          <p:nvPr/>
        </p:nvSpPr>
        <p:spPr>
          <a:xfrm rot="-5400000">
            <a:off x="4516815" y="3181149"/>
            <a:ext cx="91440" cy="420052"/>
          </a:xfrm>
          <a:custGeom>
            <a:avLst/>
            <a:gdLst/>
            <a:ahLst/>
            <a:cxnLst/>
            <a:rect l="0" t="0" r="0" b="0"/>
            <a:pathLst>
              <a:path w="4876800" h="22402800">
                <a:moveTo>
                  <a:pt x="4876800" y="0"/>
                </a:moveTo>
                <a:lnTo>
                  <a:pt x="0" y="22402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1" name="Freeform 781"/>
          <p:cNvSpPr/>
          <p:nvPr/>
        </p:nvSpPr>
        <p:spPr>
          <a:xfrm rot="-5400000">
            <a:off x="2289632" y="908484"/>
            <a:ext cx="999887" cy="3259693"/>
          </a:xfrm>
          <a:custGeom>
            <a:avLst/>
            <a:gdLst/>
            <a:ahLst/>
            <a:cxnLst/>
            <a:rect l="0" t="0" r="0" b="0"/>
            <a:pathLst>
              <a:path w="53327300" h="173850300">
                <a:moveTo>
                  <a:pt x="53327300" y="0"/>
                </a:moveTo>
                <a:lnTo>
                  <a:pt x="52857400" y="1168400"/>
                </a:lnTo>
                <a:lnTo>
                  <a:pt x="50088800" y="8178800"/>
                </a:lnTo>
                <a:lnTo>
                  <a:pt x="47371000" y="15201900"/>
                </a:lnTo>
                <a:lnTo>
                  <a:pt x="44691300" y="22250400"/>
                </a:lnTo>
                <a:lnTo>
                  <a:pt x="42075100" y="29311600"/>
                </a:lnTo>
                <a:lnTo>
                  <a:pt x="39497000" y="36385500"/>
                </a:lnTo>
                <a:lnTo>
                  <a:pt x="36969700" y="43484800"/>
                </a:lnTo>
                <a:lnTo>
                  <a:pt x="34493200" y="50596800"/>
                </a:lnTo>
                <a:lnTo>
                  <a:pt x="32067500" y="57734200"/>
                </a:lnTo>
                <a:lnTo>
                  <a:pt x="29692600" y="64884300"/>
                </a:lnTo>
                <a:lnTo>
                  <a:pt x="27355800" y="72047100"/>
                </a:lnTo>
                <a:lnTo>
                  <a:pt x="25082500" y="79222600"/>
                </a:lnTo>
                <a:lnTo>
                  <a:pt x="22847300" y="86423500"/>
                </a:lnTo>
                <a:lnTo>
                  <a:pt x="20675600" y="93624400"/>
                </a:lnTo>
                <a:lnTo>
                  <a:pt x="18542000" y="100850700"/>
                </a:lnTo>
                <a:lnTo>
                  <a:pt x="16459200" y="108089700"/>
                </a:lnTo>
                <a:lnTo>
                  <a:pt x="14427200" y="115354100"/>
                </a:lnTo>
                <a:lnTo>
                  <a:pt x="12446000" y="122618500"/>
                </a:lnTo>
                <a:lnTo>
                  <a:pt x="10515600" y="129895600"/>
                </a:lnTo>
                <a:lnTo>
                  <a:pt x="8636000" y="137185400"/>
                </a:lnTo>
                <a:lnTo>
                  <a:pt x="6807200" y="144500600"/>
                </a:lnTo>
                <a:lnTo>
                  <a:pt x="5029200" y="151815800"/>
                </a:lnTo>
                <a:lnTo>
                  <a:pt x="3302000" y="159156400"/>
                </a:lnTo>
                <a:lnTo>
                  <a:pt x="1625600" y="166497000"/>
                </a:lnTo>
                <a:lnTo>
                  <a:pt x="0" y="173850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2" name="Freeform 782"/>
          <p:cNvSpPr/>
          <p:nvPr/>
        </p:nvSpPr>
        <p:spPr>
          <a:xfrm rot="-5400000">
            <a:off x="2280583" y="1086602"/>
            <a:ext cx="984408" cy="3226117"/>
          </a:xfrm>
          <a:custGeom>
            <a:avLst/>
            <a:gdLst/>
            <a:ahLst/>
            <a:cxnLst/>
            <a:rect l="0" t="0" r="0" b="0"/>
            <a:pathLst>
              <a:path w="52501800" h="172059600">
                <a:moveTo>
                  <a:pt x="52501800" y="0"/>
                </a:moveTo>
                <a:lnTo>
                  <a:pt x="50469800" y="5130800"/>
                </a:lnTo>
                <a:lnTo>
                  <a:pt x="47726600" y="12204700"/>
                </a:lnTo>
                <a:lnTo>
                  <a:pt x="45034200" y="19304000"/>
                </a:lnTo>
                <a:lnTo>
                  <a:pt x="42392600" y="26416000"/>
                </a:lnTo>
                <a:lnTo>
                  <a:pt x="39801800" y="33553400"/>
                </a:lnTo>
                <a:lnTo>
                  <a:pt x="37261800" y="40703500"/>
                </a:lnTo>
                <a:lnTo>
                  <a:pt x="34759900" y="47866300"/>
                </a:lnTo>
                <a:lnTo>
                  <a:pt x="32321500" y="55054500"/>
                </a:lnTo>
                <a:lnTo>
                  <a:pt x="29921200" y="62255400"/>
                </a:lnTo>
                <a:lnTo>
                  <a:pt x="27571700" y="69481700"/>
                </a:lnTo>
                <a:lnTo>
                  <a:pt x="25273000" y="76708000"/>
                </a:lnTo>
                <a:lnTo>
                  <a:pt x="23025100" y="83959700"/>
                </a:lnTo>
                <a:lnTo>
                  <a:pt x="20828000" y="91224100"/>
                </a:lnTo>
                <a:lnTo>
                  <a:pt x="18681700" y="98513900"/>
                </a:lnTo>
                <a:lnTo>
                  <a:pt x="16586200" y="105803700"/>
                </a:lnTo>
                <a:lnTo>
                  <a:pt x="14541500" y="113118900"/>
                </a:lnTo>
                <a:lnTo>
                  <a:pt x="12547600" y="120434100"/>
                </a:lnTo>
                <a:lnTo>
                  <a:pt x="10604500" y="127774700"/>
                </a:lnTo>
                <a:lnTo>
                  <a:pt x="8712200" y="135128000"/>
                </a:lnTo>
                <a:lnTo>
                  <a:pt x="6858000" y="142494000"/>
                </a:lnTo>
                <a:lnTo>
                  <a:pt x="5067300" y="149860000"/>
                </a:lnTo>
                <a:lnTo>
                  <a:pt x="3327400" y="157251400"/>
                </a:lnTo>
                <a:lnTo>
                  <a:pt x="1638300" y="164655500"/>
                </a:lnTo>
                <a:lnTo>
                  <a:pt x="0" y="172059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3" name="Freeform 783"/>
          <p:cNvSpPr/>
          <p:nvPr/>
        </p:nvSpPr>
        <p:spPr>
          <a:xfrm rot="-5400000">
            <a:off x="2271653" y="1264600"/>
            <a:ext cx="968930" cy="3192780"/>
          </a:xfrm>
          <a:custGeom>
            <a:avLst/>
            <a:gdLst/>
            <a:ahLst/>
            <a:cxnLst/>
            <a:rect l="0" t="0" r="0" b="0"/>
            <a:pathLst>
              <a:path w="51676300" h="170281600">
                <a:moveTo>
                  <a:pt x="51676300" y="0"/>
                </a:moveTo>
                <a:lnTo>
                  <a:pt x="50850800" y="2070100"/>
                </a:lnTo>
                <a:lnTo>
                  <a:pt x="48094900" y="9207500"/>
                </a:lnTo>
                <a:lnTo>
                  <a:pt x="45377100" y="16357600"/>
                </a:lnTo>
                <a:lnTo>
                  <a:pt x="42722800" y="23520400"/>
                </a:lnTo>
                <a:lnTo>
                  <a:pt x="40106600" y="30708600"/>
                </a:lnTo>
                <a:lnTo>
                  <a:pt x="37541200" y="37922200"/>
                </a:lnTo>
                <a:lnTo>
                  <a:pt x="35026600" y="45148500"/>
                </a:lnTo>
                <a:lnTo>
                  <a:pt x="32562800" y="52387500"/>
                </a:lnTo>
                <a:lnTo>
                  <a:pt x="30149800" y="59639200"/>
                </a:lnTo>
                <a:lnTo>
                  <a:pt x="27787600" y="66916300"/>
                </a:lnTo>
                <a:lnTo>
                  <a:pt x="25463500" y="74206100"/>
                </a:lnTo>
                <a:lnTo>
                  <a:pt x="23202900" y="81508600"/>
                </a:lnTo>
                <a:lnTo>
                  <a:pt x="20993100" y="88836500"/>
                </a:lnTo>
                <a:lnTo>
                  <a:pt x="18834100" y="96164400"/>
                </a:lnTo>
                <a:lnTo>
                  <a:pt x="16713200" y="103517700"/>
                </a:lnTo>
                <a:lnTo>
                  <a:pt x="14655800" y="110883700"/>
                </a:lnTo>
                <a:lnTo>
                  <a:pt x="12649200" y="118262400"/>
                </a:lnTo>
                <a:lnTo>
                  <a:pt x="10680700" y="125653800"/>
                </a:lnTo>
                <a:lnTo>
                  <a:pt x="8775700" y="133057900"/>
                </a:lnTo>
                <a:lnTo>
                  <a:pt x="6921500" y="140487400"/>
                </a:lnTo>
                <a:lnTo>
                  <a:pt x="5105400" y="147916900"/>
                </a:lnTo>
                <a:lnTo>
                  <a:pt x="3352800" y="155359100"/>
                </a:lnTo>
                <a:lnTo>
                  <a:pt x="1651000" y="162814000"/>
                </a:lnTo>
                <a:lnTo>
                  <a:pt x="0" y="170281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4" name="Freeform 784"/>
          <p:cNvSpPr/>
          <p:nvPr/>
        </p:nvSpPr>
        <p:spPr>
          <a:xfrm rot="-5400000">
            <a:off x="2265462" y="1386044"/>
            <a:ext cx="958453" cy="3169920"/>
          </a:xfrm>
          <a:custGeom>
            <a:avLst/>
            <a:gdLst/>
            <a:ahLst/>
            <a:cxnLst/>
            <a:rect l="0" t="0" r="0" b="0"/>
            <a:pathLst>
              <a:path w="51117500" h="169062400">
                <a:moveTo>
                  <a:pt x="51117500" y="0"/>
                </a:moveTo>
                <a:lnTo>
                  <a:pt x="48831500" y="5880100"/>
                </a:lnTo>
                <a:lnTo>
                  <a:pt x="46202600" y="12801600"/>
                </a:lnTo>
                <a:lnTo>
                  <a:pt x="43611800" y="19748500"/>
                </a:lnTo>
                <a:lnTo>
                  <a:pt x="41059100" y="26708100"/>
                </a:lnTo>
                <a:lnTo>
                  <a:pt x="38557200" y="33693100"/>
                </a:lnTo>
                <a:lnTo>
                  <a:pt x="36106100" y="40690800"/>
                </a:lnTo>
                <a:lnTo>
                  <a:pt x="33705800" y="47701200"/>
                </a:lnTo>
                <a:lnTo>
                  <a:pt x="31343600" y="54724300"/>
                </a:lnTo>
                <a:lnTo>
                  <a:pt x="29032200" y="61772800"/>
                </a:lnTo>
                <a:lnTo>
                  <a:pt x="26758900" y="68834000"/>
                </a:lnTo>
                <a:lnTo>
                  <a:pt x="24536400" y="75907900"/>
                </a:lnTo>
                <a:lnTo>
                  <a:pt x="22364700" y="82994500"/>
                </a:lnTo>
                <a:lnTo>
                  <a:pt x="20243800" y="90093800"/>
                </a:lnTo>
                <a:lnTo>
                  <a:pt x="18161000" y="97205800"/>
                </a:lnTo>
                <a:lnTo>
                  <a:pt x="16129000" y="104343200"/>
                </a:lnTo>
                <a:lnTo>
                  <a:pt x="14147800" y="111480600"/>
                </a:lnTo>
                <a:lnTo>
                  <a:pt x="12217400" y="118630700"/>
                </a:lnTo>
                <a:lnTo>
                  <a:pt x="10325100" y="125806200"/>
                </a:lnTo>
                <a:lnTo>
                  <a:pt x="8483600" y="132981700"/>
                </a:lnTo>
                <a:lnTo>
                  <a:pt x="6692900" y="140182600"/>
                </a:lnTo>
                <a:lnTo>
                  <a:pt x="4953000" y="147383500"/>
                </a:lnTo>
                <a:lnTo>
                  <a:pt x="3251200" y="154597100"/>
                </a:lnTo>
                <a:lnTo>
                  <a:pt x="1600200" y="161823400"/>
                </a:lnTo>
                <a:lnTo>
                  <a:pt x="0" y="169062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785" name="Picture 78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6934" y="2651876"/>
            <a:ext cx="401876" cy="948531"/>
          </a:xfrm>
          <a:prstGeom prst="rect">
            <a:avLst/>
          </a:prstGeom>
          <a:noFill/>
        </p:spPr>
      </p:pic>
      <p:sp>
        <p:nvSpPr>
          <p:cNvPr id="786" name="Freeform 786"/>
          <p:cNvSpPr/>
          <p:nvPr/>
        </p:nvSpPr>
        <p:spPr>
          <a:xfrm rot="-5400000">
            <a:off x="4869836" y="1106247"/>
            <a:ext cx="1800463" cy="407670"/>
          </a:xfrm>
          <a:custGeom>
            <a:avLst/>
            <a:gdLst/>
            <a:ahLst/>
            <a:cxnLst/>
            <a:rect l="0" t="0" r="0" b="0"/>
            <a:pathLst>
              <a:path w="96024700" h="21742400">
                <a:moveTo>
                  <a:pt x="0" y="0"/>
                </a:moveTo>
                <a:lnTo>
                  <a:pt x="96024700" y="21742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7" name="Freeform 787"/>
          <p:cNvSpPr/>
          <p:nvPr/>
        </p:nvSpPr>
        <p:spPr>
          <a:xfrm rot="-3091213">
            <a:off x="5218571" y="2562179"/>
            <a:ext cx="258448" cy="119248"/>
          </a:xfrm>
          <a:custGeom>
            <a:avLst/>
            <a:gdLst/>
            <a:ahLst/>
            <a:cxnLst/>
            <a:rect l="0" t="0" r="0" b="0"/>
            <a:pathLst>
              <a:path w="13783886" h="6359906">
                <a:moveTo>
                  <a:pt x="0" y="0"/>
                </a:moveTo>
                <a:cubicBezTo>
                  <a:pt x="4018212" y="3194524"/>
                  <a:pt x="8745770" y="5375827"/>
                  <a:pt x="13783886" y="6359906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8" name="Freeform 788"/>
          <p:cNvSpPr/>
          <p:nvPr/>
        </p:nvSpPr>
        <p:spPr>
          <a:xfrm rot="-3091213">
            <a:off x="5520879" y="2305957"/>
            <a:ext cx="212514" cy="57562"/>
          </a:xfrm>
          <a:custGeom>
            <a:avLst/>
            <a:gdLst/>
            <a:ahLst/>
            <a:cxnLst/>
            <a:rect l="0" t="0" r="0" b="0"/>
            <a:pathLst>
              <a:path w="11334065" h="3069977">
                <a:moveTo>
                  <a:pt x="0" y="3069977"/>
                </a:moveTo>
                <a:cubicBezTo>
                  <a:pt x="3935001" y="2754287"/>
                  <a:pt x="7777665" y="1713452"/>
                  <a:pt x="11334065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89" name="Freeform 789"/>
          <p:cNvSpPr/>
          <p:nvPr/>
        </p:nvSpPr>
        <p:spPr>
          <a:xfrm rot="-3091213">
            <a:off x="4991123" y="2260984"/>
            <a:ext cx="656396" cy="344020"/>
          </a:xfrm>
          <a:custGeom>
            <a:avLst/>
            <a:gdLst/>
            <a:ahLst/>
            <a:cxnLst/>
            <a:rect l="0" t="0" r="0" b="0"/>
            <a:pathLst>
              <a:path w="35007692" h="18347683">
                <a:moveTo>
                  <a:pt x="0" y="0"/>
                </a:moveTo>
                <a:cubicBezTo>
                  <a:pt x="6373726" y="12954893"/>
                  <a:pt x="22000689" y="18347683"/>
                  <a:pt x="35007692" y="1208098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0" name="Freeform 790"/>
          <p:cNvSpPr/>
          <p:nvPr/>
        </p:nvSpPr>
        <p:spPr>
          <a:xfrm rot="-5400000">
            <a:off x="4965324" y="1115296"/>
            <a:ext cx="1824037" cy="413147"/>
          </a:xfrm>
          <a:custGeom>
            <a:avLst/>
            <a:gdLst/>
            <a:ahLst/>
            <a:cxnLst/>
            <a:rect l="0" t="0" r="0" b="0"/>
            <a:pathLst>
              <a:path w="97282000" h="22034500">
                <a:moveTo>
                  <a:pt x="0" y="0"/>
                </a:moveTo>
                <a:lnTo>
                  <a:pt x="97282000" y="22034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1" name="Freeform 791"/>
          <p:cNvSpPr/>
          <p:nvPr/>
        </p:nvSpPr>
        <p:spPr>
          <a:xfrm rot="-5400000">
            <a:off x="5009853" y="1188877"/>
            <a:ext cx="2014061" cy="456009"/>
          </a:xfrm>
          <a:custGeom>
            <a:avLst/>
            <a:gdLst/>
            <a:ahLst/>
            <a:cxnLst/>
            <a:rect l="0" t="0" r="0" b="0"/>
            <a:pathLst>
              <a:path w="107416600" h="24320500">
                <a:moveTo>
                  <a:pt x="0" y="0"/>
                </a:moveTo>
                <a:lnTo>
                  <a:pt x="107416600" y="24320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2" name="Freeform 792"/>
          <p:cNvSpPr/>
          <p:nvPr/>
        </p:nvSpPr>
        <p:spPr>
          <a:xfrm rot="-5400000">
            <a:off x="5149752" y="1202331"/>
            <a:ext cx="2048827" cy="463867"/>
          </a:xfrm>
          <a:custGeom>
            <a:avLst/>
            <a:gdLst/>
            <a:ahLst/>
            <a:cxnLst/>
            <a:rect l="0" t="0" r="0" b="0"/>
            <a:pathLst>
              <a:path w="109270800" h="24739600">
                <a:moveTo>
                  <a:pt x="0" y="0"/>
                </a:moveTo>
                <a:lnTo>
                  <a:pt x="109270800" y="24739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3" name="Freeform 793"/>
          <p:cNvSpPr/>
          <p:nvPr/>
        </p:nvSpPr>
        <p:spPr>
          <a:xfrm rot="-5400000">
            <a:off x="5283340" y="1215189"/>
            <a:ext cx="2081927" cy="471249"/>
          </a:xfrm>
          <a:custGeom>
            <a:avLst/>
            <a:gdLst/>
            <a:ahLst/>
            <a:cxnLst/>
            <a:rect l="0" t="0" r="0" b="0"/>
            <a:pathLst>
              <a:path w="111036100" h="25133300">
                <a:moveTo>
                  <a:pt x="0" y="0"/>
                </a:moveTo>
                <a:lnTo>
                  <a:pt x="111036100" y="251333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4" name="Freeform 794"/>
          <p:cNvSpPr/>
          <p:nvPr/>
        </p:nvSpPr>
        <p:spPr>
          <a:xfrm rot="-5400000">
            <a:off x="5270719" y="1213760"/>
            <a:ext cx="2078593" cy="470773"/>
          </a:xfrm>
          <a:custGeom>
            <a:avLst/>
            <a:gdLst/>
            <a:ahLst/>
            <a:cxnLst/>
            <a:rect l="0" t="0" r="0" b="0"/>
            <a:pathLst>
              <a:path w="110858300" h="25107900">
                <a:moveTo>
                  <a:pt x="0" y="0"/>
                </a:moveTo>
                <a:lnTo>
                  <a:pt x="110858300" y="251079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5" name="Freeform 795"/>
          <p:cNvSpPr/>
          <p:nvPr/>
        </p:nvSpPr>
        <p:spPr>
          <a:xfrm rot="-5400000">
            <a:off x="6208575" y="2558810"/>
            <a:ext cx="35480" cy="8096"/>
          </a:xfrm>
          <a:custGeom>
            <a:avLst/>
            <a:gdLst/>
            <a:ahLst/>
            <a:cxnLst/>
            <a:rect l="0" t="0" r="0" b="0"/>
            <a:pathLst>
              <a:path w="1892300" h="431800">
                <a:moveTo>
                  <a:pt x="0" y="0"/>
                </a:moveTo>
                <a:lnTo>
                  <a:pt x="1892300" y="431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6" name="Freeform 796"/>
          <p:cNvSpPr/>
          <p:nvPr/>
        </p:nvSpPr>
        <p:spPr>
          <a:xfrm rot="-5400000">
            <a:off x="6250723" y="2293300"/>
            <a:ext cx="69532" cy="15954"/>
          </a:xfrm>
          <a:custGeom>
            <a:avLst/>
            <a:gdLst/>
            <a:ahLst/>
            <a:cxnLst/>
            <a:rect l="0" t="0" r="0" b="0"/>
            <a:pathLst>
              <a:path w="3708400" h="850900">
                <a:moveTo>
                  <a:pt x="0" y="0"/>
                </a:moveTo>
                <a:lnTo>
                  <a:pt x="3708400" y="850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7" name="Freeform 797"/>
          <p:cNvSpPr/>
          <p:nvPr/>
        </p:nvSpPr>
        <p:spPr>
          <a:xfrm rot="-5400000">
            <a:off x="6313707" y="2014575"/>
            <a:ext cx="69770" cy="15954"/>
          </a:xfrm>
          <a:custGeom>
            <a:avLst/>
            <a:gdLst/>
            <a:ahLst/>
            <a:cxnLst/>
            <a:rect l="0" t="0" r="0" b="0"/>
            <a:pathLst>
              <a:path w="3721100" h="850900">
                <a:moveTo>
                  <a:pt x="0" y="0"/>
                </a:moveTo>
                <a:lnTo>
                  <a:pt x="3721100" y="850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8" name="Freeform 798"/>
          <p:cNvSpPr/>
          <p:nvPr/>
        </p:nvSpPr>
        <p:spPr>
          <a:xfrm rot="-5400000">
            <a:off x="6376810" y="1735969"/>
            <a:ext cx="69770" cy="15954"/>
          </a:xfrm>
          <a:custGeom>
            <a:avLst/>
            <a:gdLst/>
            <a:ahLst/>
            <a:cxnLst/>
            <a:rect l="0" t="0" r="0" b="0"/>
            <a:pathLst>
              <a:path w="3721100" h="850900">
                <a:moveTo>
                  <a:pt x="0" y="0"/>
                </a:moveTo>
                <a:lnTo>
                  <a:pt x="3721100" y="850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799" name="Freeform 799"/>
          <p:cNvSpPr/>
          <p:nvPr/>
        </p:nvSpPr>
        <p:spPr>
          <a:xfrm rot="-5400000">
            <a:off x="6440032" y="1457243"/>
            <a:ext cx="69532" cy="15954"/>
          </a:xfrm>
          <a:custGeom>
            <a:avLst/>
            <a:gdLst/>
            <a:ahLst/>
            <a:cxnLst/>
            <a:rect l="0" t="0" r="0" b="0"/>
            <a:pathLst>
              <a:path w="3708400" h="850900">
                <a:moveTo>
                  <a:pt x="0" y="0"/>
                </a:moveTo>
                <a:lnTo>
                  <a:pt x="3708400" y="850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0" name="Freeform 800"/>
          <p:cNvSpPr/>
          <p:nvPr/>
        </p:nvSpPr>
        <p:spPr>
          <a:xfrm rot="-5400000">
            <a:off x="6516232" y="1199592"/>
            <a:ext cx="35480" cy="8096"/>
          </a:xfrm>
          <a:custGeom>
            <a:avLst/>
            <a:gdLst/>
            <a:ahLst/>
            <a:cxnLst/>
            <a:rect l="0" t="0" r="0" b="0"/>
            <a:pathLst>
              <a:path w="1892300" h="431800">
                <a:moveTo>
                  <a:pt x="0" y="0"/>
                </a:moveTo>
                <a:lnTo>
                  <a:pt x="1892300" y="431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1" name="Freeform 801"/>
          <p:cNvSpPr/>
          <p:nvPr/>
        </p:nvSpPr>
        <p:spPr>
          <a:xfrm rot="-5400000">
            <a:off x="5976760" y="1671437"/>
            <a:ext cx="1165383" cy="263842"/>
          </a:xfrm>
          <a:custGeom>
            <a:avLst/>
            <a:gdLst/>
            <a:ahLst/>
            <a:cxnLst/>
            <a:rect l="0" t="0" r="0" b="0"/>
            <a:pathLst>
              <a:path w="62153800" h="14071600">
                <a:moveTo>
                  <a:pt x="0" y="0"/>
                </a:moveTo>
                <a:lnTo>
                  <a:pt x="62153800" y="14071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2" name="Freeform 802"/>
          <p:cNvSpPr/>
          <p:nvPr/>
        </p:nvSpPr>
        <p:spPr>
          <a:xfrm rot="-5400000">
            <a:off x="6004501" y="1677747"/>
            <a:ext cx="1165622" cy="263842"/>
          </a:xfrm>
          <a:custGeom>
            <a:avLst/>
            <a:gdLst/>
            <a:ahLst/>
            <a:cxnLst/>
            <a:rect l="0" t="0" r="0" b="0"/>
            <a:pathLst>
              <a:path w="62166500" h="14071600">
                <a:moveTo>
                  <a:pt x="0" y="0"/>
                </a:moveTo>
                <a:lnTo>
                  <a:pt x="62166500" y="1407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3" name="Freeform 803"/>
          <p:cNvSpPr/>
          <p:nvPr/>
        </p:nvSpPr>
        <p:spPr>
          <a:xfrm rot="-5400000">
            <a:off x="6081297" y="1695011"/>
            <a:ext cx="1165383" cy="263842"/>
          </a:xfrm>
          <a:custGeom>
            <a:avLst/>
            <a:gdLst/>
            <a:ahLst/>
            <a:cxnLst/>
            <a:rect l="0" t="0" r="0" b="0"/>
            <a:pathLst>
              <a:path w="62153800" h="14071600">
                <a:moveTo>
                  <a:pt x="0" y="0"/>
                </a:moveTo>
                <a:lnTo>
                  <a:pt x="62153800" y="1407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4" name="Freeform 804"/>
          <p:cNvSpPr/>
          <p:nvPr/>
        </p:nvSpPr>
        <p:spPr>
          <a:xfrm rot="-5400000">
            <a:off x="6578144" y="1030761"/>
            <a:ext cx="337185" cy="55007"/>
          </a:xfrm>
          <a:custGeom>
            <a:avLst/>
            <a:gdLst/>
            <a:ahLst/>
            <a:cxnLst/>
            <a:rect l="0" t="0" r="0" b="0"/>
            <a:pathLst>
              <a:path w="17983200" h="2933700">
                <a:moveTo>
                  <a:pt x="0" y="0"/>
                </a:moveTo>
                <a:lnTo>
                  <a:pt x="17983200" y="2933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5" name="Freeform 805"/>
          <p:cNvSpPr/>
          <p:nvPr/>
        </p:nvSpPr>
        <p:spPr>
          <a:xfrm rot="-5400000">
            <a:off x="6573620" y="610471"/>
            <a:ext cx="479822" cy="78581"/>
          </a:xfrm>
          <a:custGeom>
            <a:avLst/>
            <a:gdLst/>
            <a:ahLst/>
            <a:cxnLst/>
            <a:rect l="0" t="0" r="0" b="0"/>
            <a:pathLst>
              <a:path w="25590500" h="4191000">
                <a:moveTo>
                  <a:pt x="0" y="0"/>
                </a:moveTo>
                <a:lnTo>
                  <a:pt x="25590500" y="4191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6" name="Freeform 806"/>
          <p:cNvSpPr/>
          <p:nvPr/>
        </p:nvSpPr>
        <p:spPr>
          <a:xfrm rot="-5400000">
            <a:off x="6698398" y="619758"/>
            <a:ext cx="501729" cy="81915"/>
          </a:xfrm>
          <a:custGeom>
            <a:avLst/>
            <a:gdLst/>
            <a:ahLst/>
            <a:cxnLst/>
            <a:rect l="0" t="0" r="0" b="0"/>
            <a:pathLst>
              <a:path w="26758900" h="4368800">
                <a:moveTo>
                  <a:pt x="0" y="0"/>
                </a:moveTo>
                <a:lnTo>
                  <a:pt x="10871200" y="1778000"/>
                </a:lnTo>
                <a:lnTo>
                  <a:pt x="12242800" y="825500"/>
                </a:lnTo>
                <a:lnTo>
                  <a:pt x="13868400" y="1117600"/>
                </a:lnTo>
                <a:lnTo>
                  <a:pt x="14820900" y="2425700"/>
                </a:lnTo>
                <a:lnTo>
                  <a:pt x="26758900" y="4368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7" name="Freeform 807"/>
          <p:cNvSpPr/>
          <p:nvPr/>
        </p:nvSpPr>
        <p:spPr>
          <a:xfrm rot="-5400000">
            <a:off x="6352759" y="747988"/>
            <a:ext cx="812482" cy="136207"/>
          </a:xfrm>
          <a:custGeom>
            <a:avLst/>
            <a:gdLst/>
            <a:ahLst/>
            <a:cxnLst/>
            <a:rect l="0" t="0" r="0" b="0"/>
            <a:pathLst>
              <a:path w="43332400" h="7264400">
                <a:moveTo>
                  <a:pt x="0" y="0"/>
                </a:moveTo>
                <a:lnTo>
                  <a:pt x="43332400" y="7264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8" name="Freeform 808"/>
          <p:cNvSpPr/>
          <p:nvPr/>
        </p:nvSpPr>
        <p:spPr>
          <a:xfrm rot="-5400000">
            <a:off x="6449557" y="756918"/>
            <a:ext cx="829865" cy="135731"/>
          </a:xfrm>
          <a:custGeom>
            <a:avLst/>
            <a:gdLst/>
            <a:ahLst/>
            <a:cxnLst/>
            <a:rect l="0" t="0" r="0" b="0"/>
            <a:pathLst>
              <a:path w="44259500" h="7239000">
                <a:moveTo>
                  <a:pt x="0" y="0"/>
                </a:moveTo>
                <a:lnTo>
                  <a:pt x="44259500" y="7239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09" name="Freeform 809"/>
          <p:cNvSpPr/>
          <p:nvPr/>
        </p:nvSpPr>
        <p:spPr>
          <a:xfrm rot="-5400000">
            <a:off x="6392526" y="1208522"/>
            <a:ext cx="772715" cy="160258"/>
          </a:xfrm>
          <a:custGeom>
            <a:avLst/>
            <a:gdLst/>
            <a:ahLst/>
            <a:cxnLst/>
            <a:rect l="0" t="0" r="0" b="0"/>
            <a:pathLst>
              <a:path w="41211500" h="8547100">
                <a:moveTo>
                  <a:pt x="88900" y="0"/>
                </a:moveTo>
                <a:lnTo>
                  <a:pt x="0" y="368300"/>
                </a:lnTo>
                <a:lnTo>
                  <a:pt x="23025100" y="5575300"/>
                </a:lnTo>
                <a:lnTo>
                  <a:pt x="41148000" y="8547100"/>
                </a:lnTo>
                <a:lnTo>
                  <a:pt x="41211500" y="8166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0" name="Freeform 810"/>
          <p:cNvSpPr/>
          <p:nvPr/>
        </p:nvSpPr>
        <p:spPr>
          <a:xfrm rot="-5400000">
            <a:off x="4458951" y="3320929"/>
            <a:ext cx="71913" cy="330517"/>
          </a:xfrm>
          <a:custGeom>
            <a:avLst/>
            <a:gdLst/>
            <a:ahLst/>
            <a:cxnLst/>
            <a:rect l="0" t="0" r="0" b="0"/>
            <a:pathLst>
              <a:path w="3835400" h="17627600">
                <a:moveTo>
                  <a:pt x="3835400" y="0"/>
                </a:moveTo>
                <a:lnTo>
                  <a:pt x="0" y="17627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1" name="Freeform 811"/>
          <p:cNvSpPr/>
          <p:nvPr/>
        </p:nvSpPr>
        <p:spPr>
          <a:xfrm rot="-3091213">
            <a:off x="4731313" y="3415912"/>
            <a:ext cx="421181" cy="818969"/>
          </a:xfrm>
          <a:custGeom>
            <a:avLst/>
            <a:gdLst/>
            <a:ahLst/>
            <a:cxnLst/>
            <a:rect l="0" t="0" r="0" b="0"/>
            <a:pathLst>
              <a:path w="22462914" h="43678233">
                <a:moveTo>
                  <a:pt x="0" y="43678233"/>
                </a:moveTo>
                <a:cubicBezTo>
                  <a:pt x="15980779" y="35549509"/>
                  <a:pt x="22462914" y="16087683"/>
                  <a:pt x="14547871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2" name="Freeform 812"/>
          <p:cNvSpPr/>
          <p:nvPr/>
        </p:nvSpPr>
        <p:spPr>
          <a:xfrm rot="-5400000">
            <a:off x="4395848" y="4731581"/>
            <a:ext cx="1222057" cy="249078"/>
          </a:xfrm>
          <a:custGeom>
            <a:avLst/>
            <a:gdLst/>
            <a:ahLst/>
            <a:cxnLst/>
            <a:rect l="0" t="0" r="0" b="0"/>
            <a:pathLst>
              <a:path w="65176400" h="13284200">
                <a:moveTo>
                  <a:pt x="65176400" y="13284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3" name="Freeform 813"/>
          <p:cNvSpPr/>
          <p:nvPr/>
        </p:nvSpPr>
        <p:spPr>
          <a:xfrm rot="-5400000">
            <a:off x="4510743" y="3209367"/>
            <a:ext cx="91440" cy="419814"/>
          </a:xfrm>
          <a:custGeom>
            <a:avLst/>
            <a:gdLst/>
            <a:ahLst/>
            <a:cxnLst/>
            <a:rect l="0" t="0" r="0" b="0"/>
            <a:pathLst>
              <a:path w="4876800" h="22390100">
                <a:moveTo>
                  <a:pt x="4876800" y="0"/>
                </a:moveTo>
                <a:lnTo>
                  <a:pt x="0" y="22390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4" name="Freeform 814"/>
          <p:cNvSpPr/>
          <p:nvPr/>
        </p:nvSpPr>
        <p:spPr>
          <a:xfrm rot="-3091213">
            <a:off x="5170751" y="4055008"/>
            <a:ext cx="123348" cy="83475"/>
          </a:xfrm>
          <a:custGeom>
            <a:avLst/>
            <a:gdLst/>
            <a:ahLst/>
            <a:cxnLst/>
            <a:rect l="0" t="0" r="0" b="0"/>
            <a:pathLst>
              <a:path w="6578570" h="4451989">
                <a:moveTo>
                  <a:pt x="0" y="4451989"/>
                </a:moveTo>
                <a:cubicBezTo>
                  <a:pt x="2369193" y="3246884"/>
                  <a:pt x="4579060" y="1751375"/>
                  <a:pt x="657857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5" name="Freeform 815"/>
          <p:cNvSpPr/>
          <p:nvPr/>
        </p:nvSpPr>
        <p:spPr>
          <a:xfrm rot="-3091213">
            <a:off x="5208887" y="3961899"/>
            <a:ext cx="50834" cy="50176"/>
          </a:xfrm>
          <a:custGeom>
            <a:avLst/>
            <a:gdLst/>
            <a:ahLst/>
            <a:cxnLst/>
            <a:rect l="0" t="0" r="0" b="0"/>
            <a:pathLst>
              <a:path w="2711148" h="2676027">
                <a:moveTo>
                  <a:pt x="0" y="2676027"/>
                </a:moveTo>
                <a:cubicBezTo>
                  <a:pt x="956038" y="1838630"/>
                  <a:pt x="1861357" y="945040"/>
                  <a:pt x="2711148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6" name="Freeform 816"/>
          <p:cNvSpPr/>
          <p:nvPr/>
        </p:nvSpPr>
        <p:spPr>
          <a:xfrm rot="-3091213">
            <a:off x="5025781" y="3527287"/>
            <a:ext cx="163938" cy="443862"/>
          </a:xfrm>
          <a:custGeom>
            <a:avLst/>
            <a:gdLst/>
            <a:ahLst/>
            <a:cxnLst/>
            <a:rect l="0" t="0" r="0" b="0"/>
            <a:pathLst>
              <a:path w="8743319" h="23672560">
                <a:moveTo>
                  <a:pt x="0" y="23672560"/>
                </a:moveTo>
                <a:cubicBezTo>
                  <a:pt x="5809635" y="17211757"/>
                  <a:pt x="8743319" y="8666860"/>
                  <a:pt x="812740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7" name="Freeform 817"/>
          <p:cNvSpPr/>
          <p:nvPr/>
        </p:nvSpPr>
        <p:spPr>
          <a:xfrm rot="-5400000">
            <a:off x="5197020" y="3957556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8" name="Freeform 818"/>
          <p:cNvSpPr/>
          <p:nvPr/>
        </p:nvSpPr>
        <p:spPr>
          <a:xfrm rot="-5400000">
            <a:off x="5197138" y="3969581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19" name="Freeform 819"/>
          <p:cNvSpPr/>
          <p:nvPr/>
        </p:nvSpPr>
        <p:spPr>
          <a:xfrm rot="-5400000">
            <a:off x="5202020" y="3961366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0" name="Freeform 820"/>
          <p:cNvSpPr/>
          <p:nvPr/>
        </p:nvSpPr>
        <p:spPr>
          <a:xfrm rot="-5400000">
            <a:off x="5208806" y="3955294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1" name="Freeform 821"/>
          <p:cNvSpPr/>
          <p:nvPr/>
        </p:nvSpPr>
        <p:spPr>
          <a:xfrm rot="-5400000">
            <a:off x="5200115" y="397374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2" name="Freeform 822"/>
          <p:cNvSpPr/>
          <p:nvPr/>
        </p:nvSpPr>
        <p:spPr>
          <a:xfrm rot="-5400000">
            <a:off x="5206783" y="396541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3" name="Freeform 823"/>
          <p:cNvSpPr/>
          <p:nvPr/>
        </p:nvSpPr>
        <p:spPr>
          <a:xfrm rot="-5400000">
            <a:off x="5213569" y="395696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4" name="Freeform 824"/>
          <p:cNvSpPr/>
          <p:nvPr/>
        </p:nvSpPr>
        <p:spPr>
          <a:xfrm rot="-5400000">
            <a:off x="5199282" y="3985774"/>
            <a:ext cx="1667" cy="1190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0"/>
                </a:move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5" name="Freeform 825"/>
          <p:cNvSpPr/>
          <p:nvPr/>
        </p:nvSpPr>
        <p:spPr>
          <a:xfrm rot="-5400000">
            <a:off x="5204878" y="397755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6" name="Freeform 826"/>
          <p:cNvSpPr/>
          <p:nvPr/>
        </p:nvSpPr>
        <p:spPr>
          <a:xfrm rot="-5400000">
            <a:off x="5211545" y="396922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7" name="Freeform 827"/>
          <p:cNvSpPr/>
          <p:nvPr/>
        </p:nvSpPr>
        <p:spPr>
          <a:xfrm rot="-5400000">
            <a:off x="5218332" y="3960770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8" name="Freeform 828"/>
          <p:cNvSpPr/>
          <p:nvPr/>
        </p:nvSpPr>
        <p:spPr>
          <a:xfrm rot="-5400000">
            <a:off x="5203211" y="3989703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29" name="Freeform 829"/>
          <p:cNvSpPr/>
          <p:nvPr/>
        </p:nvSpPr>
        <p:spPr>
          <a:xfrm rot="-5400000">
            <a:off x="5209759" y="398124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0" name="Freeform 830"/>
          <p:cNvSpPr/>
          <p:nvPr/>
        </p:nvSpPr>
        <p:spPr>
          <a:xfrm rot="-5400000">
            <a:off x="5216427" y="3972915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1" name="Freeform 831"/>
          <p:cNvSpPr/>
          <p:nvPr/>
        </p:nvSpPr>
        <p:spPr>
          <a:xfrm rot="-5400000">
            <a:off x="5223094" y="3965057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2" name="Freeform 832"/>
          <p:cNvSpPr/>
          <p:nvPr/>
        </p:nvSpPr>
        <p:spPr>
          <a:xfrm rot="-5400000">
            <a:off x="5201306" y="400208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3" name="Freeform 833"/>
          <p:cNvSpPr/>
          <p:nvPr/>
        </p:nvSpPr>
        <p:spPr>
          <a:xfrm rot="-5400000">
            <a:off x="5207973" y="399375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4" name="Freeform 834"/>
          <p:cNvSpPr/>
          <p:nvPr/>
        </p:nvSpPr>
        <p:spPr>
          <a:xfrm rot="-5400000">
            <a:off x="5214760" y="3985297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5" name="Freeform 835"/>
          <p:cNvSpPr/>
          <p:nvPr/>
        </p:nvSpPr>
        <p:spPr>
          <a:xfrm rot="-5400000">
            <a:off x="5221308" y="3976844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6" name="Freeform 836"/>
          <p:cNvSpPr/>
          <p:nvPr/>
        </p:nvSpPr>
        <p:spPr>
          <a:xfrm rot="-5400000">
            <a:off x="5201782" y="4013991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7" name="Freeform 837"/>
          <p:cNvSpPr/>
          <p:nvPr/>
        </p:nvSpPr>
        <p:spPr>
          <a:xfrm rot="-5400000">
            <a:off x="5206068" y="400589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8" name="Freeform 838"/>
          <p:cNvSpPr/>
          <p:nvPr/>
        </p:nvSpPr>
        <p:spPr>
          <a:xfrm rot="-5400000">
            <a:off x="5212736" y="399756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39" name="Freeform 839"/>
          <p:cNvSpPr/>
          <p:nvPr/>
        </p:nvSpPr>
        <p:spPr>
          <a:xfrm rot="-5400000">
            <a:off x="5219522" y="3989107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0" name="Freeform 840"/>
          <p:cNvSpPr/>
          <p:nvPr/>
        </p:nvSpPr>
        <p:spPr>
          <a:xfrm rot="-5400000">
            <a:off x="5226309" y="3981845"/>
            <a:ext cx="1428" cy="1190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1" name="Freeform 841"/>
          <p:cNvSpPr/>
          <p:nvPr/>
        </p:nvSpPr>
        <p:spPr>
          <a:xfrm rot="-5400000">
            <a:off x="5204401" y="4018040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2" name="Freeform 842"/>
          <p:cNvSpPr/>
          <p:nvPr/>
        </p:nvSpPr>
        <p:spPr>
          <a:xfrm rot="-5400000">
            <a:off x="5210950" y="400958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3" name="Freeform 843"/>
          <p:cNvSpPr/>
          <p:nvPr/>
        </p:nvSpPr>
        <p:spPr>
          <a:xfrm rot="-5400000">
            <a:off x="5217617" y="4001252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4" name="Freeform 844"/>
          <p:cNvSpPr/>
          <p:nvPr/>
        </p:nvSpPr>
        <p:spPr>
          <a:xfrm rot="-5400000">
            <a:off x="5224285" y="3992917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5" name="Freeform 845"/>
          <p:cNvSpPr/>
          <p:nvPr/>
        </p:nvSpPr>
        <p:spPr>
          <a:xfrm rot="-5400000">
            <a:off x="5209521" y="4021969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0"/>
                </a:moveTo>
                <a:lnTo>
                  <a:pt x="1270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6" name="Freeform 846"/>
          <p:cNvSpPr/>
          <p:nvPr/>
        </p:nvSpPr>
        <p:spPr>
          <a:xfrm rot="-5400000">
            <a:off x="5215832" y="401351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7" name="Freeform 847"/>
          <p:cNvSpPr/>
          <p:nvPr/>
        </p:nvSpPr>
        <p:spPr>
          <a:xfrm rot="-5400000">
            <a:off x="5222499" y="400518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8" name="Freeform 848"/>
          <p:cNvSpPr/>
          <p:nvPr/>
        </p:nvSpPr>
        <p:spPr>
          <a:xfrm rot="-5400000">
            <a:off x="5220713" y="401744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49" name="Freeform 849"/>
          <p:cNvSpPr/>
          <p:nvPr/>
        </p:nvSpPr>
        <p:spPr>
          <a:xfrm rot="-5400000">
            <a:off x="5227262" y="4008991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0" name="Freeform 850"/>
          <p:cNvSpPr/>
          <p:nvPr/>
        </p:nvSpPr>
        <p:spPr>
          <a:xfrm rot="-5400000">
            <a:off x="5226071" y="4021135"/>
            <a:ext cx="2143" cy="1905"/>
          </a:xfrm>
          <a:custGeom>
            <a:avLst/>
            <a:gdLst/>
            <a:ahLst/>
            <a:cxnLst/>
            <a:rect l="0" t="0" r="0" b="0"/>
            <a:pathLst>
              <a:path w="114300" h="101600">
                <a:moveTo>
                  <a:pt x="0" y="0"/>
                </a:moveTo>
                <a:lnTo>
                  <a:pt x="1143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1" name="Freeform 851"/>
          <p:cNvSpPr/>
          <p:nvPr/>
        </p:nvSpPr>
        <p:spPr>
          <a:xfrm rot="-5400000">
            <a:off x="5222617" y="4022921"/>
            <a:ext cx="238" cy="714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2" name="Freeform 852"/>
          <p:cNvSpPr/>
          <p:nvPr/>
        </p:nvSpPr>
        <p:spPr>
          <a:xfrm rot="-5400000">
            <a:off x="5213211" y="402018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3" name="Freeform 853"/>
          <p:cNvSpPr/>
          <p:nvPr/>
        </p:nvSpPr>
        <p:spPr>
          <a:xfrm rot="-5400000">
            <a:off x="5203210" y="4019230"/>
            <a:ext cx="238" cy="2381"/>
          </a:xfrm>
          <a:custGeom>
            <a:avLst/>
            <a:gdLst/>
            <a:ahLst/>
            <a:cxnLst/>
            <a:rect l="0" t="0" r="0" b="0"/>
            <a:pathLst>
              <a:path w="12700" h="127000">
                <a:moveTo>
                  <a:pt x="0" y="1270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4" name="Freeform 854"/>
          <p:cNvSpPr/>
          <p:nvPr/>
        </p:nvSpPr>
        <p:spPr>
          <a:xfrm rot="-5400000">
            <a:off x="5224641" y="401565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5" name="Freeform 855"/>
          <p:cNvSpPr/>
          <p:nvPr/>
        </p:nvSpPr>
        <p:spPr>
          <a:xfrm rot="-5400000">
            <a:off x="5214164" y="401399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6" name="Freeform 856"/>
          <p:cNvSpPr/>
          <p:nvPr/>
        </p:nvSpPr>
        <p:spPr>
          <a:xfrm rot="-5400000">
            <a:off x="5203329" y="4012443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7" name="Freeform 857"/>
          <p:cNvSpPr/>
          <p:nvPr/>
        </p:nvSpPr>
        <p:spPr>
          <a:xfrm rot="-5400000">
            <a:off x="5225594" y="4009467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8" name="Freeform 858"/>
          <p:cNvSpPr/>
          <p:nvPr/>
        </p:nvSpPr>
        <p:spPr>
          <a:xfrm rot="-5400000">
            <a:off x="5214997" y="4007919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59" name="Freeform 859"/>
          <p:cNvSpPr/>
          <p:nvPr/>
        </p:nvSpPr>
        <p:spPr>
          <a:xfrm rot="-5400000">
            <a:off x="5204401" y="400637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0" name="Freeform 860"/>
          <p:cNvSpPr/>
          <p:nvPr/>
        </p:nvSpPr>
        <p:spPr>
          <a:xfrm rot="-5400000">
            <a:off x="5226546" y="400327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1" name="Freeform 861"/>
          <p:cNvSpPr/>
          <p:nvPr/>
        </p:nvSpPr>
        <p:spPr>
          <a:xfrm rot="-5400000">
            <a:off x="5215950" y="4001966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2" name="Freeform 862"/>
          <p:cNvSpPr/>
          <p:nvPr/>
        </p:nvSpPr>
        <p:spPr>
          <a:xfrm rot="-5400000">
            <a:off x="5205353" y="400018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3" name="Freeform 863"/>
          <p:cNvSpPr/>
          <p:nvPr/>
        </p:nvSpPr>
        <p:spPr>
          <a:xfrm rot="-5400000">
            <a:off x="5227380" y="3997442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4" name="Freeform 864"/>
          <p:cNvSpPr/>
          <p:nvPr/>
        </p:nvSpPr>
        <p:spPr>
          <a:xfrm rot="-5400000">
            <a:off x="5216783" y="399565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5" name="Freeform 865"/>
          <p:cNvSpPr/>
          <p:nvPr/>
        </p:nvSpPr>
        <p:spPr>
          <a:xfrm rot="-5400000">
            <a:off x="5206187" y="3994108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6" name="Freeform 866"/>
          <p:cNvSpPr/>
          <p:nvPr/>
        </p:nvSpPr>
        <p:spPr>
          <a:xfrm rot="-5400000">
            <a:off x="5227737" y="3991846"/>
            <a:ext cx="238" cy="1905"/>
          </a:xfrm>
          <a:custGeom>
            <a:avLst/>
            <a:gdLst/>
            <a:ahLst/>
            <a:cxnLst/>
            <a:rect l="0" t="0" r="0" b="0"/>
            <a:pathLst>
              <a:path w="12700" h="101600">
                <a:moveTo>
                  <a:pt x="0" y="1016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7" name="Freeform 867"/>
          <p:cNvSpPr/>
          <p:nvPr/>
        </p:nvSpPr>
        <p:spPr>
          <a:xfrm rot="-5400000">
            <a:off x="5217736" y="398946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8" name="Freeform 868"/>
          <p:cNvSpPr/>
          <p:nvPr/>
        </p:nvSpPr>
        <p:spPr>
          <a:xfrm rot="-5400000">
            <a:off x="5207139" y="3988155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69" name="Freeform 869"/>
          <p:cNvSpPr/>
          <p:nvPr/>
        </p:nvSpPr>
        <p:spPr>
          <a:xfrm rot="-5400000">
            <a:off x="5227975" y="3986369"/>
            <a:ext cx="0" cy="238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0" name="Freeform 870"/>
          <p:cNvSpPr/>
          <p:nvPr/>
        </p:nvSpPr>
        <p:spPr>
          <a:xfrm rot="-5400000">
            <a:off x="5218688" y="398351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1" name="Freeform 871"/>
          <p:cNvSpPr/>
          <p:nvPr/>
        </p:nvSpPr>
        <p:spPr>
          <a:xfrm rot="-5400000">
            <a:off x="5207973" y="398184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2" name="Freeform 872"/>
          <p:cNvSpPr/>
          <p:nvPr/>
        </p:nvSpPr>
        <p:spPr>
          <a:xfrm rot="-5400000">
            <a:off x="5199162" y="3981845"/>
            <a:ext cx="0" cy="714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3" name="Freeform 873"/>
          <p:cNvSpPr/>
          <p:nvPr/>
        </p:nvSpPr>
        <p:spPr>
          <a:xfrm rot="-5400000">
            <a:off x="5219641" y="397732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4" name="Freeform 874"/>
          <p:cNvSpPr/>
          <p:nvPr/>
        </p:nvSpPr>
        <p:spPr>
          <a:xfrm rot="-5400000">
            <a:off x="5208925" y="397565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5" name="Freeform 875"/>
          <p:cNvSpPr/>
          <p:nvPr/>
        </p:nvSpPr>
        <p:spPr>
          <a:xfrm rot="-5400000">
            <a:off x="5199043" y="3974820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0" y="127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6" name="Freeform 876"/>
          <p:cNvSpPr/>
          <p:nvPr/>
        </p:nvSpPr>
        <p:spPr>
          <a:xfrm rot="-5400000">
            <a:off x="5220593" y="397112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7" name="Freeform 877"/>
          <p:cNvSpPr/>
          <p:nvPr/>
        </p:nvSpPr>
        <p:spPr>
          <a:xfrm rot="-5400000">
            <a:off x="5209878" y="396970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8" name="Freeform 878"/>
          <p:cNvSpPr/>
          <p:nvPr/>
        </p:nvSpPr>
        <p:spPr>
          <a:xfrm rot="-5400000">
            <a:off x="5199281" y="3968153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79" name="Freeform 879"/>
          <p:cNvSpPr/>
          <p:nvPr/>
        </p:nvSpPr>
        <p:spPr>
          <a:xfrm rot="-5400000">
            <a:off x="5221189" y="3965057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0" name="Freeform 880"/>
          <p:cNvSpPr/>
          <p:nvPr/>
        </p:nvSpPr>
        <p:spPr>
          <a:xfrm rot="-5400000">
            <a:off x="5210830" y="396350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1" name="Freeform 881"/>
          <p:cNvSpPr/>
          <p:nvPr/>
        </p:nvSpPr>
        <p:spPr>
          <a:xfrm rot="-5400000">
            <a:off x="5200115" y="396184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2" name="Freeform 882"/>
          <p:cNvSpPr/>
          <p:nvPr/>
        </p:nvSpPr>
        <p:spPr>
          <a:xfrm rot="-5400000">
            <a:off x="5222260" y="395898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3" name="Freeform 883"/>
          <p:cNvSpPr/>
          <p:nvPr/>
        </p:nvSpPr>
        <p:spPr>
          <a:xfrm rot="-5400000">
            <a:off x="5211783" y="395731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4" name="Freeform 884"/>
          <p:cNvSpPr/>
          <p:nvPr/>
        </p:nvSpPr>
        <p:spPr>
          <a:xfrm rot="-5400000">
            <a:off x="5200948" y="3955770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5" name="Freeform 885"/>
          <p:cNvSpPr/>
          <p:nvPr/>
        </p:nvSpPr>
        <p:spPr>
          <a:xfrm rot="-5400000">
            <a:off x="5222617" y="3953389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114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6" name="Freeform 886"/>
          <p:cNvSpPr/>
          <p:nvPr/>
        </p:nvSpPr>
        <p:spPr>
          <a:xfrm rot="-5400000">
            <a:off x="5204521" y="401554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7" name="Freeform 887"/>
          <p:cNvSpPr/>
          <p:nvPr/>
        </p:nvSpPr>
        <p:spPr>
          <a:xfrm rot="-5400000">
            <a:off x="5200592" y="400565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8" name="Freeform 888"/>
          <p:cNvSpPr/>
          <p:nvPr/>
        </p:nvSpPr>
        <p:spPr>
          <a:xfrm rot="-5400000">
            <a:off x="5214760" y="4022683"/>
            <a:ext cx="1428" cy="476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89" name="Freeform 889"/>
          <p:cNvSpPr/>
          <p:nvPr/>
        </p:nvSpPr>
        <p:spPr>
          <a:xfrm rot="-5400000">
            <a:off x="5210236" y="401315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0" name="Freeform 890"/>
          <p:cNvSpPr/>
          <p:nvPr/>
        </p:nvSpPr>
        <p:spPr>
          <a:xfrm rot="-5400000">
            <a:off x="5206307" y="400327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1" name="Freeform 891"/>
          <p:cNvSpPr/>
          <p:nvPr/>
        </p:nvSpPr>
        <p:spPr>
          <a:xfrm rot="-5400000">
            <a:off x="5202378" y="399315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2" name="Freeform 892"/>
          <p:cNvSpPr/>
          <p:nvPr/>
        </p:nvSpPr>
        <p:spPr>
          <a:xfrm rot="-5400000">
            <a:off x="5198449" y="398327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3" name="Freeform 893"/>
          <p:cNvSpPr/>
          <p:nvPr/>
        </p:nvSpPr>
        <p:spPr>
          <a:xfrm rot="-5400000">
            <a:off x="5219999" y="402077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4" name="Freeform 894"/>
          <p:cNvSpPr/>
          <p:nvPr/>
        </p:nvSpPr>
        <p:spPr>
          <a:xfrm rot="-5400000">
            <a:off x="5216189" y="4011015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5" name="Freeform 895"/>
          <p:cNvSpPr/>
          <p:nvPr/>
        </p:nvSpPr>
        <p:spPr>
          <a:xfrm rot="-5400000">
            <a:off x="5212141" y="4001014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6" name="Freeform 896"/>
          <p:cNvSpPr/>
          <p:nvPr/>
        </p:nvSpPr>
        <p:spPr>
          <a:xfrm rot="-5400000">
            <a:off x="5208093" y="399101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7" name="Freeform 897"/>
          <p:cNvSpPr/>
          <p:nvPr/>
        </p:nvSpPr>
        <p:spPr>
          <a:xfrm rot="-5400000">
            <a:off x="5204164" y="398113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8" name="Freeform 898"/>
          <p:cNvSpPr/>
          <p:nvPr/>
        </p:nvSpPr>
        <p:spPr>
          <a:xfrm rot="-5400000">
            <a:off x="5200234" y="397101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899" name="Freeform 899"/>
          <p:cNvSpPr/>
          <p:nvPr/>
        </p:nvSpPr>
        <p:spPr>
          <a:xfrm rot="-5400000">
            <a:off x="5196305" y="396112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0" name="Freeform 900"/>
          <p:cNvSpPr/>
          <p:nvPr/>
        </p:nvSpPr>
        <p:spPr>
          <a:xfrm rot="-5400000">
            <a:off x="5225714" y="401863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1" name="Freeform 901"/>
          <p:cNvSpPr/>
          <p:nvPr/>
        </p:nvSpPr>
        <p:spPr>
          <a:xfrm rot="-5400000">
            <a:off x="5221785" y="4008753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2" name="Freeform 902"/>
          <p:cNvSpPr/>
          <p:nvPr/>
        </p:nvSpPr>
        <p:spPr>
          <a:xfrm rot="-5400000">
            <a:off x="5217856" y="399863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3" name="Freeform 903"/>
          <p:cNvSpPr/>
          <p:nvPr/>
        </p:nvSpPr>
        <p:spPr>
          <a:xfrm rot="-5400000">
            <a:off x="5213927" y="398875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4" name="Freeform 904"/>
          <p:cNvSpPr/>
          <p:nvPr/>
        </p:nvSpPr>
        <p:spPr>
          <a:xfrm rot="-5400000">
            <a:off x="5209998" y="397863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5" name="Freeform 905"/>
          <p:cNvSpPr/>
          <p:nvPr/>
        </p:nvSpPr>
        <p:spPr>
          <a:xfrm rot="-5400000">
            <a:off x="5206069" y="3968986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6" name="Freeform 906"/>
          <p:cNvSpPr/>
          <p:nvPr/>
        </p:nvSpPr>
        <p:spPr>
          <a:xfrm rot="-5400000">
            <a:off x="5202139" y="395886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7" name="Freeform 907"/>
          <p:cNvSpPr/>
          <p:nvPr/>
        </p:nvSpPr>
        <p:spPr>
          <a:xfrm rot="-5400000">
            <a:off x="5227500" y="400637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8" name="Freeform 908"/>
          <p:cNvSpPr/>
          <p:nvPr/>
        </p:nvSpPr>
        <p:spPr>
          <a:xfrm rot="-5400000">
            <a:off x="5223571" y="399649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09" name="Freeform 909"/>
          <p:cNvSpPr/>
          <p:nvPr/>
        </p:nvSpPr>
        <p:spPr>
          <a:xfrm rot="-5400000">
            <a:off x="5219642" y="398660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0" name="Freeform 910"/>
          <p:cNvSpPr/>
          <p:nvPr/>
        </p:nvSpPr>
        <p:spPr>
          <a:xfrm rot="-5400000">
            <a:off x="5215713" y="397648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1" name="Freeform 911"/>
          <p:cNvSpPr/>
          <p:nvPr/>
        </p:nvSpPr>
        <p:spPr>
          <a:xfrm rot="-5400000">
            <a:off x="5211784" y="396660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2" name="Freeform 912"/>
          <p:cNvSpPr/>
          <p:nvPr/>
        </p:nvSpPr>
        <p:spPr>
          <a:xfrm rot="-5400000">
            <a:off x="5207854" y="395648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3" name="Freeform 913"/>
          <p:cNvSpPr/>
          <p:nvPr/>
        </p:nvSpPr>
        <p:spPr>
          <a:xfrm rot="-5400000">
            <a:off x="5225476" y="398410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4" name="Freeform 914"/>
          <p:cNvSpPr/>
          <p:nvPr/>
        </p:nvSpPr>
        <p:spPr>
          <a:xfrm rot="-5400000">
            <a:off x="5221547" y="397422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5" name="Freeform 915"/>
          <p:cNvSpPr/>
          <p:nvPr/>
        </p:nvSpPr>
        <p:spPr>
          <a:xfrm rot="-5400000">
            <a:off x="5217499" y="396422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6" name="Freeform 916"/>
          <p:cNvSpPr/>
          <p:nvPr/>
        </p:nvSpPr>
        <p:spPr>
          <a:xfrm rot="-5400000">
            <a:off x="5214284" y="3955056"/>
            <a:ext cx="2381" cy="952"/>
          </a:xfrm>
          <a:custGeom>
            <a:avLst/>
            <a:gdLst/>
            <a:ahLst/>
            <a:cxnLst/>
            <a:rect l="0" t="0" r="0" b="0"/>
            <a:pathLst>
              <a:path w="127000" h="50800">
                <a:moveTo>
                  <a:pt x="0" y="508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7" name="Freeform 917"/>
          <p:cNvSpPr/>
          <p:nvPr/>
        </p:nvSpPr>
        <p:spPr>
          <a:xfrm rot="-5400000">
            <a:off x="5223689" y="3961604"/>
            <a:ext cx="1905" cy="714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0" y="381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8" name="Freeform 918"/>
          <p:cNvSpPr/>
          <p:nvPr/>
        </p:nvSpPr>
        <p:spPr>
          <a:xfrm rot="-5400000">
            <a:off x="5220832" y="3953508"/>
            <a:ext cx="1190" cy="476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19" name="Freeform 919"/>
          <p:cNvSpPr/>
          <p:nvPr/>
        </p:nvSpPr>
        <p:spPr>
          <a:xfrm rot="-5400000">
            <a:off x="5207020" y="3941125"/>
            <a:ext cx="4762" cy="28337"/>
          </a:xfrm>
          <a:custGeom>
            <a:avLst/>
            <a:gdLst/>
            <a:ahLst/>
            <a:cxnLst/>
            <a:rect l="0" t="0" r="0" b="0"/>
            <a:pathLst>
              <a:path w="254000" h="1511300">
                <a:moveTo>
                  <a:pt x="254000" y="151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0" name="Freeform 920"/>
          <p:cNvSpPr/>
          <p:nvPr/>
        </p:nvSpPr>
        <p:spPr>
          <a:xfrm rot="-3091213">
            <a:off x="5174948" y="3967210"/>
            <a:ext cx="47809" cy="47189"/>
          </a:xfrm>
          <a:custGeom>
            <a:avLst/>
            <a:gdLst/>
            <a:ahLst/>
            <a:cxnLst/>
            <a:rect l="0" t="0" r="0" b="0"/>
            <a:pathLst>
              <a:path w="2549802" h="2516770">
                <a:moveTo>
                  <a:pt x="0" y="2516770"/>
                </a:moveTo>
                <a:cubicBezTo>
                  <a:pt x="899142" y="1729209"/>
                  <a:pt x="1750583" y="888797"/>
                  <a:pt x="2549802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1" name="Freeform 921"/>
          <p:cNvSpPr/>
          <p:nvPr/>
        </p:nvSpPr>
        <p:spPr>
          <a:xfrm rot="-5400000">
            <a:off x="5215950" y="4009348"/>
            <a:ext cx="1428" cy="28575"/>
          </a:xfrm>
          <a:custGeom>
            <a:avLst/>
            <a:gdLst/>
            <a:ahLst/>
            <a:cxnLst/>
            <a:rect l="0" t="0" r="0" b="0"/>
            <a:pathLst>
              <a:path w="76200" h="1524000">
                <a:moveTo>
                  <a:pt x="0" y="0"/>
                </a:moveTo>
                <a:lnTo>
                  <a:pt x="76200" y="1524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2" name="Freeform 922"/>
          <p:cNvSpPr/>
          <p:nvPr/>
        </p:nvSpPr>
        <p:spPr>
          <a:xfrm rot="-3091213">
            <a:off x="5202099" y="3962961"/>
            <a:ext cx="50229" cy="49578"/>
          </a:xfrm>
          <a:custGeom>
            <a:avLst/>
            <a:gdLst/>
            <a:ahLst/>
            <a:cxnLst/>
            <a:rect l="0" t="0" r="0" b="0"/>
            <a:pathLst>
              <a:path w="2678880" h="2644175">
                <a:moveTo>
                  <a:pt x="0" y="2644175"/>
                </a:moveTo>
                <a:cubicBezTo>
                  <a:pt x="944659" y="1816745"/>
                  <a:pt x="1839202" y="933791"/>
                  <a:pt x="267888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3" name="Freeform 923"/>
          <p:cNvSpPr/>
          <p:nvPr/>
        </p:nvSpPr>
        <p:spPr>
          <a:xfrm rot="-3091213">
            <a:off x="5134223" y="3973583"/>
            <a:ext cx="44178" cy="43606"/>
          </a:xfrm>
          <a:custGeom>
            <a:avLst/>
            <a:gdLst/>
            <a:ahLst/>
            <a:cxnLst/>
            <a:rect l="0" t="0" r="0" b="0"/>
            <a:pathLst>
              <a:path w="2356188" h="2325665">
                <a:moveTo>
                  <a:pt x="0" y="2325665"/>
                </a:moveTo>
                <a:cubicBezTo>
                  <a:pt x="830867" y="1597906"/>
                  <a:pt x="1617657" y="821310"/>
                  <a:pt x="2356188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4" name="Freeform 924"/>
          <p:cNvSpPr/>
          <p:nvPr/>
        </p:nvSpPr>
        <p:spPr>
          <a:xfrm rot="-3091213">
            <a:off x="4942608" y="3502233"/>
            <a:ext cx="9283" cy="70763"/>
          </a:xfrm>
          <a:custGeom>
            <a:avLst/>
            <a:gdLst/>
            <a:ahLst/>
            <a:cxnLst/>
            <a:rect l="0" t="0" r="0" b="0"/>
            <a:pathLst>
              <a:path w="495074" h="3773991">
                <a:moveTo>
                  <a:pt x="495074" y="3773991"/>
                </a:moveTo>
                <a:cubicBezTo>
                  <a:pt x="405055" y="2507288"/>
                  <a:pt x="239738" y="1247063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5" name="Freeform 925"/>
          <p:cNvSpPr/>
          <p:nvPr/>
        </p:nvSpPr>
        <p:spPr>
          <a:xfrm rot="-3091213">
            <a:off x="4816053" y="3416131"/>
            <a:ext cx="50858" cy="151652"/>
          </a:xfrm>
          <a:custGeom>
            <a:avLst/>
            <a:gdLst/>
            <a:ahLst/>
            <a:cxnLst/>
            <a:rect l="0" t="0" r="0" b="0"/>
            <a:pathLst>
              <a:path w="2712429" h="8088090">
                <a:moveTo>
                  <a:pt x="2712429" y="8088090"/>
                </a:moveTo>
                <a:cubicBezTo>
                  <a:pt x="2173191" y="5283117"/>
                  <a:pt x="1260949" y="2562938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6" name="Freeform 926"/>
          <p:cNvSpPr/>
          <p:nvPr/>
        </p:nvSpPr>
        <p:spPr>
          <a:xfrm rot="-5400000">
            <a:off x="4907817" y="3535956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7" name="Freeform 927"/>
          <p:cNvSpPr/>
          <p:nvPr/>
        </p:nvSpPr>
        <p:spPr>
          <a:xfrm rot="-5400000">
            <a:off x="4914484" y="3527859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8" name="Freeform 928"/>
          <p:cNvSpPr/>
          <p:nvPr/>
        </p:nvSpPr>
        <p:spPr>
          <a:xfrm rot="-5400000">
            <a:off x="4906031" y="3548219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29" name="Freeform 929"/>
          <p:cNvSpPr/>
          <p:nvPr/>
        </p:nvSpPr>
        <p:spPr>
          <a:xfrm rot="-5400000">
            <a:off x="4912698" y="353988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0" name="Freeform 930"/>
          <p:cNvSpPr/>
          <p:nvPr/>
        </p:nvSpPr>
        <p:spPr>
          <a:xfrm rot="-5400000">
            <a:off x="4919366" y="353155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1" name="Freeform 931"/>
          <p:cNvSpPr/>
          <p:nvPr/>
        </p:nvSpPr>
        <p:spPr>
          <a:xfrm rot="-5400000">
            <a:off x="4910912" y="3552148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2" name="Freeform 932"/>
          <p:cNvSpPr/>
          <p:nvPr/>
        </p:nvSpPr>
        <p:spPr>
          <a:xfrm rot="-5400000">
            <a:off x="4917461" y="3543695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3" name="Freeform 933"/>
          <p:cNvSpPr/>
          <p:nvPr/>
        </p:nvSpPr>
        <p:spPr>
          <a:xfrm rot="-5400000">
            <a:off x="4924128" y="353536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4" name="Freeform 934"/>
          <p:cNvSpPr/>
          <p:nvPr/>
        </p:nvSpPr>
        <p:spPr>
          <a:xfrm rot="-5400000">
            <a:off x="4915675" y="3555958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5" name="Freeform 935"/>
          <p:cNvSpPr/>
          <p:nvPr/>
        </p:nvSpPr>
        <p:spPr>
          <a:xfrm rot="-5400000">
            <a:off x="4922461" y="3547505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6" name="Freeform 936"/>
          <p:cNvSpPr/>
          <p:nvPr/>
        </p:nvSpPr>
        <p:spPr>
          <a:xfrm rot="-5400000">
            <a:off x="4929010" y="3539051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7" name="Freeform 937"/>
          <p:cNvSpPr/>
          <p:nvPr/>
        </p:nvSpPr>
        <p:spPr>
          <a:xfrm rot="-5400000">
            <a:off x="4920557" y="3559887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8" name="Freeform 938"/>
          <p:cNvSpPr/>
          <p:nvPr/>
        </p:nvSpPr>
        <p:spPr>
          <a:xfrm rot="-5400000">
            <a:off x="4927343" y="355143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39" name="Freeform 939"/>
          <p:cNvSpPr/>
          <p:nvPr/>
        </p:nvSpPr>
        <p:spPr>
          <a:xfrm rot="-5400000">
            <a:off x="4933892" y="3542980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0" name="Freeform 940"/>
          <p:cNvSpPr/>
          <p:nvPr/>
        </p:nvSpPr>
        <p:spPr>
          <a:xfrm rot="-5400000">
            <a:off x="4925914" y="3563578"/>
            <a:ext cx="2143" cy="1667"/>
          </a:xfrm>
          <a:custGeom>
            <a:avLst/>
            <a:gdLst/>
            <a:ahLst/>
            <a:cxnLst/>
            <a:rect l="0" t="0" r="0" b="0"/>
            <a:pathLst>
              <a:path w="114300" h="88900">
                <a:moveTo>
                  <a:pt x="0" y="0"/>
                </a:moveTo>
                <a:lnTo>
                  <a:pt x="1143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1" name="Freeform 941"/>
          <p:cNvSpPr/>
          <p:nvPr/>
        </p:nvSpPr>
        <p:spPr>
          <a:xfrm rot="-5400000">
            <a:off x="4931987" y="355536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2" name="Freeform 942"/>
          <p:cNvSpPr/>
          <p:nvPr/>
        </p:nvSpPr>
        <p:spPr>
          <a:xfrm rot="-5400000">
            <a:off x="4938773" y="3546909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3" name="Freeform 943"/>
          <p:cNvSpPr/>
          <p:nvPr/>
        </p:nvSpPr>
        <p:spPr>
          <a:xfrm rot="-5400000">
            <a:off x="4931391" y="3567388"/>
            <a:ext cx="1667" cy="1190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0"/>
                </a:move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4" name="Freeform 944"/>
          <p:cNvSpPr/>
          <p:nvPr/>
        </p:nvSpPr>
        <p:spPr>
          <a:xfrm rot="-5400000">
            <a:off x="4936868" y="3559054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5" name="Freeform 945"/>
          <p:cNvSpPr/>
          <p:nvPr/>
        </p:nvSpPr>
        <p:spPr>
          <a:xfrm rot="-5400000">
            <a:off x="4943536" y="355071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6" name="Freeform 946"/>
          <p:cNvSpPr/>
          <p:nvPr/>
        </p:nvSpPr>
        <p:spPr>
          <a:xfrm rot="-5400000">
            <a:off x="4936749" y="3571079"/>
            <a:ext cx="952" cy="714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7" name="Freeform 947"/>
          <p:cNvSpPr/>
          <p:nvPr/>
        </p:nvSpPr>
        <p:spPr>
          <a:xfrm rot="-5400000">
            <a:off x="4941750" y="356298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8" name="Freeform 948"/>
          <p:cNvSpPr/>
          <p:nvPr/>
        </p:nvSpPr>
        <p:spPr>
          <a:xfrm rot="-5400000">
            <a:off x="4948417" y="355464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49" name="Freeform 949"/>
          <p:cNvSpPr/>
          <p:nvPr/>
        </p:nvSpPr>
        <p:spPr>
          <a:xfrm rot="-5400000">
            <a:off x="4942106" y="3575008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0" name="Freeform 950"/>
          <p:cNvSpPr/>
          <p:nvPr/>
        </p:nvSpPr>
        <p:spPr>
          <a:xfrm rot="-5400000">
            <a:off x="4946512" y="356679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1" name="Freeform 951"/>
          <p:cNvSpPr/>
          <p:nvPr/>
        </p:nvSpPr>
        <p:spPr>
          <a:xfrm rot="-5400000">
            <a:off x="4953180" y="355845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2" name="Freeform 952"/>
          <p:cNvSpPr/>
          <p:nvPr/>
        </p:nvSpPr>
        <p:spPr>
          <a:xfrm rot="-5400000">
            <a:off x="4951513" y="3570603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3" name="Freeform 953"/>
          <p:cNvSpPr/>
          <p:nvPr/>
        </p:nvSpPr>
        <p:spPr>
          <a:xfrm rot="-5400000">
            <a:off x="4958061" y="3562149"/>
            <a:ext cx="2857" cy="2381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0"/>
                </a:moveTo>
                <a:lnTo>
                  <a:pt x="15240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4" name="Freeform 954"/>
          <p:cNvSpPr/>
          <p:nvPr/>
        </p:nvSpPr>
        <p:spPr>
          <a:xfrm rot="-5400000">
            <a:off x="4964966" y="3556196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5" name="Freeform 955"/>
          <p:cNvSpPr/>
          <p:nvPr/>
        </p:nvSpPr>
        <p:spPr>
          <a:xfrm rot="-5400000">
            <a:off x="4956394" y="3574532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0" y="0"/>
                </a:moveTo>
                <a:lnTo>
                  <a:pt x="1397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6" name="Freeform 956"/>
          <p:cNvSpPr/>
          <p:nvPr/>
        </p:nvSpPr>
        <p:spPr>
          <a:xfrm rot="-5400000">
            <a:off x="4962943" y="3566078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5240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7" name="Freeform 957"/>
          <p:cNvSpPr/>
          <p:nvPr/>
        </p:nvSpPr>
        <p:spPr>
          <a:xfrm rot="-5400000">
            <a:off x="4969967" y="3559768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8" name="Freeform 958"/>
          <p:cNvSpPr/>
          <p:nvPr/>
        </p:nvSpPr>
        <p:spPr>
          <a:xfrm rot="-5400000">
            <a:off x="4954489" y="3581914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114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59" name="Freeform 959"/>
          <p:cNvSpPr/>
          <p:nvPr/>
        </p:nvSpPr>
        <p:spPr>
          <a:xfrm rot="-5400000">
            <a:off x="4954608" y="357488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0" name="Freeform 960"/>
          <p:cNvSpPr/>
          <p:nvPr/>
        </p:nvSpPr>
        <p:spPr>
          <a:xfrm rot="-5400000">
            <a:off x="4943892" y="357346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1" name="Freeform 961"/>
          <p:cNvSpPr/>
          <p:nvPr/>
        </p:nvSpPr>
        <p:spPr>
          <a:xfrm rot="-5400000">
            <a:off x="4965442" y="3570960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0" y="127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2" name="Freeform 962"/>
          <p:cNvSpPr/>
          <p:nvPr/>
        </p:nvSpPr>
        <p:spPr>
          <a:xfrm rot="-5400000">
            <a:off x="4955441" y="3569055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3" name="Freeform 963"/>
          <p:cNvSpPr/>
          <p:nvPr/>
        </p:nvSpPr>
        <p:spPr>
          <a:xfrm rot="-5400000">
            <a:off x="4944845" y="356726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4" name="Freeform 964"/>
          <p:cNvSpPr/>
          <p:nvPr/>
        </p:nvSpPr>
        <p:spPr>
          <a:xfrm rot="-5400000">
            <a:off x="4934248" y="3565721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5" name="Freeform 965"/>
          <p:cNvSpPr/>
          <p:nvPr/>
        </p:nvSpPr>
        <p:spPr>
          <a:xfrm rot="-5400000">
            <a:off x="4966871" y="3564292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6" name="Freeform 966"/>
          <p:cNvSpPr/>
          <p:nvPr/>
        </p:nvSpPr>
        <p:spPr>
          <a:xfrm rot="-5400000">
            <a:off x="4956275" y="356274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7" name="Freeform 967"/>
          <p:cNvSpPr/>
          <p:nvPr/>
        </p:nvSpPr>
        <p:spPr>
          <a:xfrm rot="-5400000">
            <a:off x="4945797" y="356107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8" name="Freeform 968"/>
          <p:cNvSpPr/>
          <p:nvPr/>
        </p:nvSpPr>
        <p:spPr>
          <a:xfrm rot="-5400000">
            <a:off x="4935081" y="355964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69" name="Freeform 969"/>
          <p:cNvSpPr/>
          <p:nvPr/>
        </p:nvSpPr>
        <p:spPr>
          <a:xfrm rot="-5400000">
            <a:off x="4924604" y="355798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0" name="Freeform 970"/>
          <p:cNvSpPr/>
          <p:nvPr/>
        </p:nvSpPr>
        <p:spPr>
          <a:xfrm rot="-5400000">
            <a:off x="4914245" y="3556911"/>
            <a:ext cx="476" cy="2857"/>
          </a:xfrm>
          <a:custGeom>
            <a:avLst/>
            <a:gdLst/>
            <a:ahLst/>
            <a:cxnLst/>
            <a:rect l="0" t="0" r="0" b="0"/>
            <a:pathLst>
              <a:path w="25400" h="152400">
                <a:moveTo>
                  <a:pt x="0" y="152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1" name="Freeform 971"/>
          <p:cNvSpPr/>
          <p:nvPr/>
        </p:nvSpPr>
        <p:spPr>
          <a:xfrm rot="-5400000">
            <a:off x="4967943" y="355822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2" name="Freeform 972"/>
          <p:cNvSpPr/>
          <p:nvPr/>
        </p:nvSpPr>
        <p:spPr>
          <a:xfrm rot="-5400000">
            <a:off x="4957227" y="355655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3" name="Freeform 973"/>
          <p:cNvSpPr/>
          <p:nvPr/>
        </p:nvSpPr>
        <p:spPr>
          <a:xfrm rot="-5400000">
            <a:off x="4946750" y="3555124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4" name="Freeform 974"/>
          <p:cNvSpPr/>
          <p:nvPr/>
        </p:nvSpPr>
        <p:spPr>
          <a:xfrm rot="-5400000">
            <a:off x="4936034" y="3553458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5" name="Freeform 975"/>
          <p:cNvSpPr/>
          <p:nvPr/>
        </p:nvSpPr>
        <p:spPr>
          <a:xfrm rot="-5400000">
            <a:off x="4925556" y="355179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6" name="Freeform 976"/>
          <p:cNvSpPr/>
          <p:nvPr/>
        </p:nvSpPr>
        <p:spPr>
          <a:xfrm rot="-5400000">
            <a:off x="4914841" y="3550362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7" name="Freeform 977"/>
          <p:cNvSpPr/>
          <p:nvPr/>
        </p:nvSpPr>
        <p:spPr>
          <a:xfrm rot="-5400000">
            <a:off x="4904363" y="354869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8" name="Freeform 978"/>
          <p:cNvSpPr/>
          <p:nvPr/>
        </p:nvSpPr>
        <p:spPr>
          <a:xfrm rot="-5400000">
            <a:off x="4957703" y="3550838"/>
            <a:ext cx="476" cy="2619"/>
          </a:xfrm>
          <a:custGeom>
            <a:avLst/>
            <a:gdLst/>
            <a:ahLst/>
            <a:cxnLst/>
            <a:rect l="0" t="0" r="0" b="0"/>
            <a:pathLst>
              <a:path w="25400" h="139700">
                <a:moveTo>
                  <a:pt x="0" y="139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79" name="Freeform 979"/>
          <p:cNvSpPr/>
          <p:nvPr/>
        </p:nvSpPr>
        <p:spPr>
          <a:xfrm rot="-5400000">
            <a:off x="4947583" y="3549053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0" name="Freeform 980"/>
          <p:cNvSpPr/>
          <p:nvPr/>
        </p:nvSpPr>
        <p:spPr>
          <a:xfrm rot="-5400000">
            <a:off x="4936986" y="354726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1" name="Freeform 981"/>
          <p:cNvSpPr/>
          <p:nvPr/>
        </p:nvSpPr>
        <p:spPr>
          <a:xfrm rot="-5400000">
            <a:off x="4926390" y="3545957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2" name="Freeform 982"/>
          <p:cNvSpPr/>
          <p:nvPr/>
        </p:nvSpPr>
        <p:spPr>
          <a:xfrm rot="-5400000">
            <a:off x="4915793" y="3544171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3" name="Freeform 983"/>
          <p:cNvSpPr/>
          <p:nvPr/>
        </p:nvSpPr>
        <p:spPr>
          <a:xfrm rot="-5400000">
            <a:off x="4905197" y="3542623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4" name="Freeform 984"/>
          <p:cNvSpPr/>
          <p:nvPr/>
        </p:nvSpPr>
        <p:spPr>
          <a:xfrm rot="-5400000">
            <a:off x="4937820" y="3541194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5" name="Freeform 985"/>
          <p:cNvSpPr/>
          <p:nvPr/>
        </p:nvSpPr>
        <p:spPr>
          <a:xfrm rot="-5400000">
            <a:off x="4927223" y="353964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6" name="Freeform 986"/>
          <p:cNvSpPr/>
          <p:nvPr/>
        </p:nvSpPr>
        <p:spPr>
          <a:xfrm rot="-5400000">
            <a:off x="4916746" y="3537979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7" name="Freeform 987"/>
          <p:cNvSpPr/>
          <p:nvPr/>
        </p:nvSpPr>
        <p:spPr>
          <a:xfrm rot="-5400000">
            <a:off x="4907340" y="3537861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635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8" name="Freeform 988"/>
          <p:cNvSpPr/>
          <p:nvPr/>
        </p:nvSpPr>
        <p:spPr>
          <a:xfrm rot="-5400000">
            <a:off x="4928176" y="3533455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89" name="Freeform 989"/>
          <p:cNvSpPr/>
          <p:nvPr/>
        </p:nvSpPr>
        <p:spPr>
          <a:xfrm rot="-5400000">
            <a:off x="4917698" y="3532026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190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0" name="Freeform 990"/>
          <p:cNvSpPr/>
          <p:nvPr/>
        </p:nvSpPr>
        <p:spPr>
          <a:xfrm rot="-5400000">
            <a:off x="4901149" y="3548576"/>
            <a:ext cx="2381" cy="952"/>
          </a:xfrm>
          <a:custGeom>
            <a:avLst/>
            <a:gdLst/>
            <a:ahLst/>
            <a:cxnLst/>
            <a:rect l="0" t="0" r="0" b="0"/>
            <a:pathLst>
              <a:path w="127000" h="50800">
                <a:moveTo>
                  <a:pt x="0" y="508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1" name="Freeform 991"/>
          <p:cNvSpPr/>
          <p:nvPr/>
        </p:nvSpPr>
        <p:spPr>
          <a:xfrm rot="-5400000">
            <a:off x="4910198" y="3555482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2" name="Freeform 992"/>
          <p:cNvSpPr/>
          <p:nvPr/>
        </p:nvSpPr>
        <p:spPr>
          <a:xfrm rot="-5400000">
            <a:off x="4906150" y="354548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3" name="Freeform 993"/>
          <p:cNvSpPr/>
          <p:nvPr/>
        </p:nvSpPr>
        <p:spPr>
          <a:xfrm rot="-5400000">
            <a:off x="4915913" y="3553339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4" name="Freeform 994"/>
          <p:cNvSpPr/>
          <p:nvPr/>
        </p:nvSpPr>
        <p:spPr>
          <a:xfrm rot="-5400000">
            <a:off x="4911984" y="3543457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5" name="Freeform 995"/>
          <p:cNvSpPr/>
          <p:nvPr/>
        </p:nvSpPr>
        <p:spPr>
          <a:xfrm rot="-5400000">
            <a:off x="4908769" y="3534051"/>
            <a:ext cx="2381" cy="952"/>
          </a:xfrm>
          <a:custGeom>
            <a:avLst/>
            <a:gdLst/>
            <a:ahLst/>
            <a:cxnLst/>
            <a:rect l="0" t="0" r="0" b="0"/>
            <a:pathLst>
              <a:path w="127000" h="50800">
                <a:moveTo>
                  <a:pt x="0" y="508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6" name="Freeform 996"/>
          <p:cNvSpPr/>
          <p:nvPr/>
        </p:nvSpPr>
        <p:spPr>
          <a:xfrm rot="-5400000">
            <a:off x="4925557" y="3561078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7" name="Freeform 997"/>
          <p:cNvSpPr/>
          <p:nvPr/>
        </p:nvSpPr>
        <p:spPr>
          <a:xfrm rot="-5400000">
            <a:off x="4921628" y="3550958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8" name="Freeform 998"/>
          <p:cNvSpPr/>
          <p:nvPr/>
        </p:nvSpPr>
        <p:spPr>
          <a:xfrm rot="-5400000">
            <a:off x="4917699" y="354107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999" name="Freeform 999"/>
          <p:cNvSpPr/>
          <p:nvPr/>
        </p:nvSpPr>
        <p:spPr>
          <a:xfrm rot="-5400000">
            <a:off x="4913770" y="353119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0" name="Freeform 1000"/>
          <p:cNvSpPr/>
          <p:nvPr/>
        </p:nvSpPr>
        <p:spPr>
          <a:xfrm rot="-5400000">
            <a:off x="4935201" y="3568579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1" name="Freeform 1001"/>
          <p:cNvSpPr/>
          <p:nvPr/>
        </p:nvSpPr>
        <p:spPr>
          <a:xfrm rot="-5400000">
            <a:off x="4931272" y="355893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2" name="Freeform 1002"/>
          <p:cNvSpPr/>
          <p:nvPr/>
        </p:nvSpPr>
        <p:spPr>
          <a:xfrm rot="-5400000">
            <a:off x="4927343" y="354881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3" name="Freeform 1003"/>
          <p:cNvSpPr/>
          <p:nvPr/>
        </p:nvSpPr>
        <p:spPr>
          <a:xfrm rot="-5400000">
            <a:off x="4923414" y="353893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4" name="Freeform 1004"/>
          <p:cNvSpPr/>
          <p:nvPr/>
        </p:nvSpPr>
        <p:spPr>
          <a:xfrm rot="-5400000">
            <a:off x="4921033" y="3530360"/>
            <a:ext cx="1190" cy="476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5" name="Freeform 1005"/>
          <p:cNvSpPr/>
          <p:nvPr/>
        </p:nvSpPr>
        <p:spPr>
          <a:xfrm rot="-5400000">
            <a:off x="4944964" y="3576437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6" name="Freeform 1006"/>
          <p:cNvSpPr/>
          <p:nvPr/>
        </p:nvSpPr>
        <p:spPr>
          <a:xfrm rot="-5400000">
            <a:off x="4941035" y="3566555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7" name="Freeform 1007"/>
          <p:cNvSpPr/>
          <p:nvPr/>
        </p:nvSpPr>
        <p:spPr>
          <a:xfrm rot="-5400000">
            <a:off x="4937106" y="3556435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8" name="Freeform 1008"/>
          <p:cNvSpPr/>
          <p:nvPr/>
        </p:nvSpPr>
        <p:spPr>
          <a:xfrm rot="-5400000">
            <a:off x="4933177" y="3546552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09" name="Freeform 1009"/>
          <p:cNvSpPr/>
          <p:nvPr/>
        </p:nvSpPr>
        <p:spPr>
          <a:xfrm rot="-5400000">
            <a:off x="4929248" y="3536432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0" name="Freeform 1010"/>
          <p:cNvSpPr/>
          <p:nvPr/>
        </p:nvSpPr>
        <p:spPr>
          <a:xfrm rot="-5400000">
            <a:off x="4955204" y="3583581"/>
            <a:ext cx="1428" cy="476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1" name="Freeform 1011"/>
          <p:cNvSpPr/>
          <p:nvPr/>
        </p:nvSpPr>
        <p:spPr>
          <a:xfrm rot="-5400000">
            <a:off x="4950679" y="3574056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2" name="Freeform 1012"/>
          <p:cNvSpPr/>
          <p:nvPr/>
        </p:nvSpPr>
        <p:spPr>
          <a:xfrm rot="-5400000">
            <a:off x="4946750" y="3564174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3" name="Freeform 1013"/>
          <p:cNvSpPr/>
          <p:nvPr/>
        </p:nvSpPr>
        <p:spPr>
          <a:xfrm rot="-5400000">
            <a:off x="4942821" y="3554291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4" name="Freeform 1014"/>
          <p:cNvSpPr/>
          <p:nvPr/>
        </p:nvSpPr>
        <p:spPr>
          <a:xfrm rot="-5400000">
            <a:off x="4938892" y="3544409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5" name="Freeform 1015"/>
          <p:cNvSpPr/>
          <p:nvPr/>
        </p:nvSpPr>
        <p:spPr>
          <a:xfrm rot="-5400000">
            <a:off x="4956394" y="3571913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6" name="Freeform 1016"/>
          <p:cNvSpPr/>
          <p:nvPr/>
        </p:nvSpPr>
        <p:spPr>
          <a:xfrm rot="-5400000">
            <a:off x="4952465" y="356203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7" name="Freeform 1017"/>
          <p:cNvSpPr/>
          <p:nvPr/>
        </p:nvSpPr>
        <p:spPr>
          <a:xfrm rot="-5400000">
            <a:off x="4948536" y="355191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8" name="Freeform 1018"/>
          <p:cNvSpPr/>
          <p:nvPr/>
        </p:nvSpPr>
        <p:spPr>
          <a:xfrm rot="-5400000">
            <a:off x="4962229" y="3569650"/>
            <a:ext cx="3333" cy="1190"/>
          </a:xfrm>
          <a:custGeom>
            <a:avLst/>
            <a:gdLst/>
            <a:ahLst/>
            <a:cxnLst/>
            <a:rect l="0" t="0" r="0" b="0"/>
            <a:pathLst>
              <a:path w="177800" h="63500">
                <a:moveTo>
                  <a:pt x="0" y="63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19" name="Freeform 1019"/>
          <p:cNvSpPr/>
          <p:nvPr/>
        </p:nvSpPr>
        <p:spPr>
          <a:xfrm rot="-5400000">
            <a:off x="4958299" y="3559530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0" name="Freeform 1020"/>
          <p:cNvSpPr/>
          <p:nvPr/>
        </p:nvSpPr>
        <p:spPr>
          <a:xfrm rot="-5400000">
            <a:off x="4955442" y="3550719"/>
            <a:ext cx="1667" cy="714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1" name="Freeform 1021"/>
          <p:cNvSpPr/>
          <p:nvPr/>
        </p:nvSpPr>
        <p:spPr>
          <a:xfrm rot="-5400000">
            <a:off x="4968538" y="3566912"/>
            <a:ext cx="1667" cy="714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2" name="Freeform 1022"/>
          <p:cNvSpPr/>
          <p:nvPr/>
        </p:nvSpPr>
        <p:spPr>
          <a:xfrm rot="-5400000">
            <a:off x="4964014" y="355738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0" y="762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3" name="Freeform 1023"/>
          <p:cNvSpPr/>
          <p:nvPr/>
        </p:nvSpPr>
        <p:spPr>
          <a:xfrm rot="-5400000">
            <a:off x="4894125" y="3531788"/>
            <a:ext cx="25479" cy="13335"/>
          </a:xfrm>
          <a:custGeom>
            <a:avLst/>
            <a:gdLst/>
            <a:ahLst/>
            <a:cxnLst/>
            <a:rect l="0" t="0" r="0" b="0"/>
            <a:pathLst>
              <a:path w="1358900" h="711200">
                <a:moveTo>
                  <a:pt x="0" y="0"/>
                </a:moveTo>
                <a:lnTo>
                  <a:pt x="1358900" y="711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4" name="Freeform 1024"/>
          <p:cNvSpPr/>
          <p:nvPr/>
        </p:nvSpPr>
        <p:spPr>
          <a:xfrm rot="-3091213">
            <a:off x="4938990" y="3508767"/>
            <a:ext cx="9172" cy="69920"/>
          </a:xfrm>
          <a:custGeom>
            <a:avLst/>
            <a:gdLst/>
            <a:ahLst/>
            <a:cxnLst/>
            <a:rect l="0" t="0" r="0" b="0"/>
            <a:pathLst>
              <a:path w="489185" h="3729072">
                <a:moveTo>
                  <a:pt x="489185" y="3729072"/>
                </a:moveTo>
                <a:cubicBezTo>
                  <a:pt x="400236" y="2477445"/>
                  <a:pt x="236887" y="1232220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5" name="Freeform 1025"/>
          <p:cNvSpPr/>
          <p:nvPr/>
        </p:nvSpPr>
        <p:spPr>
          <a:xfrm rot="-5400000">
            <a:off x="4954013" y="3565959"/>
            <a:ext cx="23574" cy="15954"/>
          </a:xfrm>
          <a:custGeom>
            <a:avLst/>
            <a:gdLst/>
            <a:ahLst/>
            <a:cxnLst/>
            <a:rect l="0" t="0" r="0" b="0"/>
            <a:pathLst>
              <a:path w="1257300" h="850900">
                <a:moveTo>
                  <a:pt x="12573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6" name="Freeform 1026"/>
          <p:cNvSpPr/>
          <p:nvPr/>
        </p:nvSpPr>
        <p:spPr>
          <a:xfrm rot="-3091213">
            <a:off x="4924517" y="3534900"/>
            <a:ext cx="8730" cy="66551"/>
          </a:xfrm>
          <a:custGeom>
            <a:avLst/>
            <a:gdLst/>
            <a:ahLst/>
            <a:cxnLst/>
            <a:rect l="0" t="0" r="0" b="0"/>
            <a:pathLst>
              <a:path w="465612" h="3549394">
                <a:moveTo>
                  <a:pt x="465612" y="3549394"/>
                </a:moveTo>
                <a:cubicBezTo>
                  <a:pt x="380950" y="2358075"/>
                  <a:pt x="225471" y="1172848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7" name="Freeform 1027"/>
          <p:cNvSpPr/>
          <p:nvPr/>
        </p:nvSpPr>
        <p:spPr>
          <a:xfrm rot="-3091213">
            <a:off x="4902807" y="3574100"/>
            <a:ext cx="8067" cy="61498"/>
          </a:xfrm>
          <a:custGeom>
            <a:avLst/>
            <a:gdLst/>
            <a:ahLst/>
            <a:cxnLst/>
            <a:rect l="0" t="0" r="0" b="0"/>
            <a:pathLst>
              <a:path w="430259" h="3279877">
                <a:moveTo>
                  <a:pt x="430259" y="3279877"/>
                </a:moveTo>
                <a:cubicBezTo>
                  <a:pt x="352025" y="2179018"/>
                  <a:pt x="208353" y="1083790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8" name="Freeform 1028"/>
          <p:cNvSpPr/>
          <p:nvPr/>
        </p:nvSpPr>
        <p:spPr>
          <a:xfrm rot="-3091213">
            <a:off x="5211189" y="4086492"/>
            <a:ext cx="99676" cy="63119"/>
          </a:xfrm>
          <a:custGeom>
            <a:avLst/>
            <a:gdLst/>
            <a:ahLst/>
            <a:cxnLst/>
            <a:rect l="0" t="0" r="0" b="0"/>
            <a:pathLst>
              <a:path w="5316040" h="3366344">
                <a:moveTo>
                  <a:pt x="0" y="3366344"/>
                </a:moveTo>
                <a:cubicBezTo>
                  <a:pt x="1873603" y="2413326"/>
                  <a:pt x="3653450" y="1286250"/>
                  <a:pt x="5316040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29" name="Freeform 1029"/>
          <p:cNvSpPr/>
          <p:nvPr/>
        </p:nvSpPr>
        <p:spPr>
          <a:xfrm rot="-3091213">
            <a:off x="5072379" y="3539307"/>
            <a:ext cx="137226" cy="391188"/>
          </a:xfrm>
          <a:custGeom>
            <a:avLst/>
            <a:gdLst/>
            <a:ahLst/>
            <a:cxnLst/>
            <a:rect l="0" t="0" r="0" b="0"/>
            <a:pathLst>
              <a:path w="7318682" h="20863331">
                <a:moveTo>
                  <a:pt x="0" y="20863331"/>
                </a:moveTo>
                <a:cubicBezTo>
                  <a:pt x="4727926" y="14936199"/>
                  <a:pt x="7307778" y="7581825"/>
                  <a:pt x="7318682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0" name="Freeform 1030"/>
          <p:cNvSpPr/>
          <p:nvPr/>
        </p:nvSpPr>
        <p:spPr>
          <a:xfrm rot="-3091213">
            <a:off x="4813716" y="3394349"/>
            <a:ext cx="46554" cy="128073"/>
          </a:xfrm>
          <a:custGeom>
            <a:avLst/>
            <a:gdLst/>
            <a:ahLst/>
            <a:cxnLst/>
            <a:rect l="0" t="0" r="0" b="0"/>
            <a:pathLst>
              <a:path w="2482866" h="6830566">
                <a:moveTo>
                  <a:pt x="2482866" y="6830566"/>
                </a:moveTo>
                <a:cubicBezTo>
                  <a:pt x="1905146" y="4470485"/>
                  <a:pt x="1072636" y="2180182"/>
                  <a:pt x="0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1" name="Freeform 1031"/>
          <p:cNvSpPr/>
          <p:nvPr/>
        </p:nvSpPr>
        <p:spPr>
          <a:xfrm rot="-5400000">
            <a:off x="4439067" y="4691933"/>
            <a:ext cx="1308497" cy="266700"/>
          </a:xfrm>
          <a:custGeom>
            <a:avLst/>
            <a:gdLst/>
            <a:ahLst/>
            <a:cxnLst/>
            <a:rect l="0" t="0" r="0" b="0"/>
            <a:pathLst>
              <a:path w="69786500" h="14224000">
                <a:moveTo>
                  <a:pt x="69786500" y="142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2" name="Freeform 1032"/>
          <p:cNvSpPr/>
          <p:nvPr/>
        </p:nvSpPr>
        <p:spPr>
          <a:xfrm rot="-5400000">
            <a:off x="4467166" y="4697648"/>
            <a:ext cx="1308497" cy="266700"/>
          </a:xfrm>
          <a:custGeom>
            <a:avLst/>
            <a:gdLst/>
            <a:ahLst/>
            <a:cxnLst/>
            <a:rect l="0" t="0" r="0" b="0"/>
            <a:pathLst>
              <a:path w="69786500" h="14224000">
                <a:moveTo>
                  <a:pt x="69786500" y="142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3" name="Freeform 1033"/>
          <p:cNvSpPr/>
          <p:nvPr/>
        </p:nvSpPr>
        <p:spPr>
          <a:xfrm rot="-5400000">
            <a:off x="5405379" y="4134959"/>
            <a:ext cx="35004" cy="7143"/>
          </a:xfrm>
          <a:custGeom>
            <a:avLst/>
            <a:gdLst/>
            <a:ahLst/>
            <a:cxnLst/>
            <a:rect l="0" t="0" r="0" b="0"/>
            <a:pathLst>
              <a:path w="1866900" h="381000">
                <a:moveTo>
                  <a:pt x="186690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4" name="Freeform 1034"/>
          <p:cNvSpPr/>
          <p:nvPr/>
        </p:nvSpPr>
        <p:spPr>
          <a:xfrm rot="-5400000">
            <a:off x="5334299" y="4393920"/>
            <a:ext cx="70008" cy="14287"/>
          </a:xfrm>
          <a:custGeom>
            <a:avLst/>
            <a:gdLst/>
            <a:ahLst/>
            <a:cxnLst/>
            <a:rect l="0" t="0" r="0" b="0"/>
            <a:pathLst>
              <a:path w="3733800" h="762000">
                <a:moveTo>
                  <a:pt x="3733800" y="762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5" name="Freeform 1035"/>
          <p:cNvSpPr/>
          <p:nvPr/>
        </p:nvSpPr>
        <p:spPr>
          <a:xfrm rot="-5400000">
            <a:off x="5277387" y="4673955"/>
            <a:ext cx="70008" cy="14287"/>
          </a:xfrm>
          <a:custGeom>
            <a:avLst/>
            <a:gdLst/>
            <a:ahLst/>
            <a:cxnLst/>
            <a:rect l="0" t="0" r="0" b="0"/>
            <a:pathLst>
              <a:path w="3733800" h="762000">
                <a:moveTo>
                  <a:pt x="3733800" y="762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6" name="Freeform 1036"/>
          <p:cNvSpPr/>
          <p:nvPr/>
        </p:nvSpPr>
        <p:spPr>
          <a:xfrm rot="-5400000">
            <a:off x="5220237" y="4953990"/>
            <a:ext cx="70008" cy="14287"/>
          </a:xfrm>
          <a:custGeom>
            <a:avLst/>
            <a:gdLst/>
            <a:ahLst/>
            <a:cxnLst/>
            <a:rect l="0" t="0" r="0" b="0"/>
            <a:pathLst>
              <a:path w="3733800" h="762000">
                <a:moveTo>
                  <a:pt x="3733800" y="762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7" name="Freeform 1037"/>
          <p:cNvSpPr/>
          <p:nvPr/>
        </p:nvSpPr>
        <p:spPr>
          <a:xfrm rot="-5400000">
            <a:off x="5163087" y="5234025"/>
            <a:ext cx="70008" cy="14287"/>
          </a:xfrm>
          <a:custGeom>
            <a:avLst/>
            <a:gdLst/>
            <a:ahLst/>
            <a:cxnLst/>
            <a:rect l="0" t="0" r="0" b="0"/>
            <a:pathLst>
              <a:path w="3733800" h="762000">
                <a:moveTo>
                  <a:pt x="3733800" y="762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8" name="Freeform 1038"/>
          <p:cNvSpPr/>
          <p:nvPr/>
        </p:nvSpPr>
        <p:spPr>
          <a:xfrm rot="-5400000">
            <a:off x="5127249" y="5500130"/>
            <a:ext cx="35004" cy="7143"/>
          </a:xfrm>
          <a:custGeom>
            <a:avLst/>
            <a:gdLst/>
            <a:ahLst/>
            <a:cxnLst/>
            <a:rect l="0" t="0" r="0" b="0"/>
            <a:pathLst>
              <a:path w="1866900" h="381000">
                <a:moveTo>
                  <a:pt x="186690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39" name="Freeform 1039"/>
          <p:cNvSpPr/>
          <p:nvPr/>
        </p:nvSpPr>
        <p:spPr>
          <a:xfrm rot="-5400000">
            <a:off x="4741249" y="4725747"/>
            <a:ext cx="1373028" cy="279797"/>
          </a:xfrm>
          <a:custGeom>
            <a:avLst/>
            <a:gdLst/>
            <a:ahLst/>
            <a:cxnLst/>
            <a:rect l="0" t="0" r="0" b="0"/>
            <a:pathLst>
              <a:path w="73228200" h="14922500">
                <a:moveTo>
                  <a:pt x="73228200" y="14922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0" name="Freeform 1040"/>
          <p:cNvSpPr/>
          <p:nvPr/>
        </p:nvSpPr>
        <p:spPr>
          <a:xfrm rot="-5400000">
            <a:off x="4755298" y="4728604"/>
            <a:ext cx="1373028" cy="279797"/>
          </a:xfrm>
          <a:custGeom>
            <a:avLst/>
            <a:gdLst/>
            <a:ahLst/>
            <a:cxnLst/>
            <a:rect l="0" t="0" r="0" b="0"/>
            <a:pathLst>
              <a:path w="73228200" h="14922500">
                <a:moveTo>
                  <a:pt x="73228200" y="14922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1" name="Freeform 1041"/>
          <p:cNvSpPr/>
          <p:nvPr/>
        </p:nvSpPr>
        <p:spPr>
          <a:xfrm rot="-5400000">
            <a:off x="4986279" y="5336538"/>
            <a:ext cx="1783556" cy="363617"/>
          </a:xfrm>
          <a:custGeom>
            <a:avLst/>
            <a:gdLst/>
            <a:ahLst/>
            <a:cxnLst/>
            <a:rect l="0" t="0" r="0" b="0"/>
            <a:pathLst>
              <a:path w="95123000" h="19392900">
                <a:moveTo>
                  <a:pt x="95123000" y="1939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2" name="Freeform 1042"/>
          <p:cNvSpPr/>
          <p:nvPr/>
        </p:nvSpPr>
        <p:spPr>
          <a:xfrm rot="-5400000">
            <a:off x="5272148" y="5080911"/>
            <a:ext cx="1180623" cy="240506"/>
          </a:xfrm>
          <a:custGeom>
            <a:avLst/>
            <a:gdLst/>
            <a:ahLst/>
            <a:cxnLst/>
            <a:rect l="0" t="0" r="0" b="0"/>
            <a:pathLst>
              <a:path w="62966600" h="12827000">
                <a:moveTo>
                  <a:pt x="62966600" y="128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3" name="Freeform 1043"/>
          <p:cNvSpPr/>
          <p:nvPr/>
        </p:nvSpPr>
        <p:spPr>
          <a:xfrm rot="-5400000">
            <a:off x="5523013" y="5936374"/>
            <a:ext cx="364093" cy="74295"/>
          </a:xfrm>
          <a:custGeom>
            <a:avLst/>
            <a:gdLst/>
            <a:ahLst/>
            <a:cxnLst/>
            <a:rect l="0" t="0" r="0" b="0"/>
            <a:pathLst>
              <a:path w="19418300" h="3962400">
                <a:moveTo>
                  <a:pt x="19418300" y="396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4" name="Freeform 1044"/>
          <p:cNvSpPr/>
          <p:nvPr/>
        </p:nvSpPr>
        <p:spPr>
          <a:xfrm rot="-5400000">
            <a:off x="5514678" y="6256891"/>
            <a:ext cx="254555" cy="51911"/>
          </a:xfrm>
          <a:custGeom>
            <a:avLst/>
            <a:gdLst/>
            <a:ahLst/>
            <a:cxnLst/>
            <a:rect l="0" t="0" r="0" b="0"/>
            <a:pathLst>
              <a:path w="13576300" h="2768600">
                <a:moveTo>
                  <a:pt x="13576300" y="276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5" name="Freeform 1045"/>
          <p:cNvSpPr/>
          <p:nvPr/>
        </p:nvSpPr>
        <p:spPr>
          <a:xfrm rot="-3091213">
            <a:off x="5818324" y="5772178"/>
            <a:ext cx="52469" cy="17938"/>
          </a:xfrm>
          <a:custGeom>
            <a:avLst/>
            <a:gdLst/>
            <a:ahLst/>
            <a:cxnLst/>
            <a:rect l="0" t="0" r="0" b="0"/>
            <a:pathLst>
              <a:path w="2798369" h="956668">
                <a:moveTo>
                  <a:pt x="0" y="0"/>
                </a:moveTo>
                <a:cubicBezTo>
                  <a:pt x="720236" y="772493"/>
                  <a:pt x="1873338" y="956668"/>
                  <a:pt x="2798369" y="446959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6" name="Freeform 1046"/>
          <p:cNvSpPr/>
          <p:nvPr/>
        </p:nvSpPr>
        <p:spPr>
          <a:xfrm rot="-5400000">
            <a:off x="5600880" y="5902561"/>
            <a:ext cx="427196" cy="143113"/>
          </a:xfrm>
          <a:custGeom>
            <a:avLst/>
            <a:gdLst/>
            <a:ahLst/>
            <a:cxnLst/>
            <a:rect l="0" t="0" r="0" b="0"/>
            <a:pathLst>
              <a:path w="22783800" h="7632700">
                <a:moveTo>
                  <a:pt x="22783800" y="6273800"/>
                </a:moveTo>
                <a:lnTo>
                  <a:pt x="22517100" y="7632700"/>
                </a:lnTo>
                <a:lnTo>
                  <a:pt x="0" y="3048000"/>
                </a:ln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7" name="Freeform 1047"/>
          <p:cNvSpPr/>
          <p:nvPr/>
        </p:nvSpPr>
        <p:spPr>
          <a:xfrm rot="-5400000">
            <a:off x="4868526" y="5323798"/>
            <a:ext cx="1804749" cy="367903"/>
          </a:xfrm>
          <a:custGeom>
            <a:avLst/>
            <a:gdLst/>
            <a:ahLst/>
            <a:cxnLst/>
            <a:rect l="0" t="0" r="0" b="0"/>
            <a:pathLst>
              <a:path w="96253300" h="19621500">
                <a:moveTo>
                  <a:pt x="96253300" y="1962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8" name="Freeform 1048"/>
          <p:cNvSpPr/>
          <p:nvPr/>
        </p:nvSpPr>
        <p:spPr>
          <a:xfrm rot="-5400000">
            <a:off x="4562773" y="5104009"/>
            <a:ext cx="2169795" cy="442436"/>
          </a:xfrm>
          <a:custGeom>
            <a:avLst/>
            <a:gdLst/>
            <a:ahLst/>
            <a:cxnLst/>
            <a:rect l="0" t="0" r="0" b="0"/>
            <a:pathLst>
              <a:path w="115722400" h="23596600">
                <a:moveTo>
                  <a:pt x="115722400" y="23596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49" name="Freeform 1049"/>
          <p:cNvSpPr/>
          <p:nvPr/>
        </p:nvSpPr>
        <p:spPr>
          <a:xfrm rot="-5400000">
            <a:off x="4876741" y="4763371"/>
            <a:ext cx="1392317" cy="283845"/>
          </a:xfrm>
          <a:custGeom>
            <a:avLst/>
            <a:gdLst/>
            <a:ahLst/>
            <a:cxnLst/>
            <a:rect l="0" t="0" r="0" b="0"/>
            <a:pathLst>
              <a:path w="74256900" h="15138400">
                <a:moveTo>
                  <a:pt x="74256900" y="15138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0" name="Freeform 1050"/>
          <p:cNvSpPr/>
          <p:nvPr/>
        </p:nvSpPr>
        <p:spPr>
          <a:xfrm rot="-5400000">
            <a:off x="5407046" y="5617287"/>
            <a:ext cx="39767" cy="8096"/>
          </a:xfrm>
          <a:custGeom>
            <a:avLst/>
            <a:gdLst/>
            <a:ahLst/>
            <a:cxnLst/>
            <a:rect l="0" t="0" r="0" b="0"/>
            <a:pathLst>
              <a:path w="2120900" h="431800">
                <a:moveTo>
                  <a:pt x="2120900" y="431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1" name="Freeform 1051"/>
          <p:cNvSpPr/>
          <p:nvPr/>
        </p:nvSpPr>
        <p:spPr>
          <a:xfrm rot="-5400000">
            <a:off x="5388829" y="5736469"/>
            <a:ext cx="28098" cy="5715"/>
          </a:xfrm>
          <a:custGeom>
            <a:avLst/>
            <a:gdLst/>
            <a:ahLst/>
            <a:cxnLst/>
            <a:rect l="0" t="0" r="0" b="0"/>
            <a:pathLst>
              <a:path w="1498600" h="304800">
                <a:moveTo>
                  <a:pt x="14986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2" name="Freeform 1052"/>
          <p:cNvSpPr/>
          <p:nvPr/>
        </p:nvSpPr>
        <p:spPr>
          <a:xfrm rot="-5400000">
            <a:off x="5366088" y="5848506"/>
            <a:ext cx="27860" cy="5715"/>
          </a:xfrm>
          <a:custGeom>
            <a:avLst/>
            <a:gdLst/>
            <a:ahLst/>
            <a:cxnLst/>
            <a:rect l="0" t="0" r="0" b="0"/>
            <a:pathLst>
              <a:path w="1485900" h="304800">
                <a:moveTo>
                  <a:pt x="14859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3" name="Freeform 1053"/>
          <p:cNvSpPr/>
          <p:nvPr/>
        </p:nvSpPr>
        <p:spPr>
          <a:xfrm rot="-5400000">
            <a:off x="5343228" y="5960425"/>
            <a:ext cx="27860" cy="5715"/>
          </a:xfrm>
          <a:custGeom>
            <a:avLst/>
            <a:gdLst/>
            <a:ahLst/>
            <a:cxnLst/>
            <a:rect l="0" t="0" r="0" b="0"/>
            <a:pathLst>
              <a:path w="1485900" h="304800">
                <a:moveTo>
                  <a:pt x="14859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4" name="Freeform 1054"/>
          <p:cNvSpPr/>
          <p:nvPr/>
        </p:nvSpPr>
        <p:spPr>
          <a:xfrm rot="-5400000">
            <a:off x="5320249" y="6072463"/>
            <a:ext cx="28098" cy="5715"/>
          </a:xfrm>
          <a:custGeom>
            <a:avLst/>
            <a:gdLst/>
            <a:ahLst/>
            <a:cxnLst/>
            <a:rect l="0" t="0" r="0" b="0"/>
            <a:pathLst>
              <a:path w="1498600" h="304800">
                <a:moveTo>
                  <a:pt x="14986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5" name="Freeform 1055"/>
          <p:cNvSpPr/>
          <p:nvPr/>
        </p:nvSpPr>
        <p:spPr>
          <a:xfrm rot="-5400000">
            <a:off x="5297508" y="6184501"/>
            <a:ext cx="27860" cy="5715"/>
          </a:xfrm>
          <a:custGeom>
            <a:avLst/>
            <a:gdLst/>
            <a:ahLst/>
            <a:cxnLst/>
            <a:rect l="0" t="0" r="0" b="0"/>
            <a:pathLst>
              <a:path w="1485900" h="304800">
                <a:moveTo>
                  <a:pt x="14859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6" name="Freeform 1056"/>
          <p:cNvSpPr/>
          <p:nvPr/>
        </p:nvSpPr>
        <p:spPr>
          <a:xfrm rot="-5400000">
            <a:off x="5274768" y="6296539"/>
            <a:ext cx="28098" cy="5715"/>
          </a:xfrm>
          <a:custGeom>
            <a:avLst/>
            <a:gdLst/>
            <a:ahLst/>
            <a:cxnLst/>
            <a:rect l="0" t="0" r="0" b="0"/>
            <a:pathLst>
              <a:path w="1498600" h="304800">
                <a:moveTo>
                  <a:pt x="14986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057" name="Picture 105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0797" y="6391868"/>
            <a:ext cx="13414" cy="22225"/>
          </a:xfrm>
          <a:prstGeom prst="rect">
            <a:avLst/>
          </a:prstGeom>
          <a:noFill/>
        </p:spPr>
      </p:pic>
      <p:sp>
        <p:nvSpPr>
          <p:cNvPr id="1058" name="Freeform 1058"/>
          <p:cNvSpPr/>
          <p:nvPr/>
        </p:nvSpPr>
        <p:spPr>
          <a:xfrm rot="-5400000">
            <a:off x="4438711" y="5888869"/>
            <a:ext cx="930592" cy="111918"/>
          </a:xfrm>
          <a:custGeom>
            <a:avLst/>
            <a:gdLst/>
            <a:ahLst/>
            <a:cxnLst/>
            <a:rect l="0" t="0" r="0" b="0"/>
            <a:pathLst>
              <a:path w="49631600" h="5969000">
                <a:moveTo>
                  <a:pt x="49631600" y="5969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59" name="Freeform 1059"/>
          <p:cNvSpPr/>
          <p:nvPr/>
        </p:nvSpPr>
        <p:spPr>
          <a:xfrm rot="-5400000">
            <a:off x="4355486" y="5883511"/>
            <a:ext cx="939879" cy="113347"/>
          </a:xfrm>
          <a:custGeom>
            <a:avLst/>
            <a:gdLst/>
            <a:ahLst/>
            <a:cxnLst/>
            <a:rect l="0" t="0" r="0" b="0"/>
            <a:pathLst>
              <a:path w="50126900" h="6045200">
                <a:moveTo>
                  <a:pt x="50126900" y="6045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0" name="Freeform 1060"/>
          <p:cNvSpPr/>
          <p:nvPr/>
        </p:nvSpPr>
        <p:spPr>
          <a:xfrm rot="-5400000">
            <a:off x="4476453" y="5898275"/>
            <a:ext cx="926068" cy="97631"/>
          </a:xfrm>
          <a:custGeom>
            <a:avLst/>
            <a:gdLst/>
            <a:ahLst/>
            <a:cxnLst/>
            <a:rect l="0" t="0" r="0" b="0"/>
            <a:pathLst>
              <a:path w="49390300" h="5207000">
                <a:moveTo>
                  <a:pt x="49390300" y="520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1" name="Freeform 1061"/>
          <p:cNvSpPr/>
          <p:nvPr/>
        </p:nvSpPr>
        <p:spPr>
          <a:xfrm rot="-5400000">
            <a:off x="4821973" y="5930184"/>
            <a:ext cx="855583" cy="104298"/>
          </a:xfrm>
          <a:custGeom>
            <a:avLst/>
            <a:gdLst/>
            <a:ahLst/>
            <a:cxnLst/>
            <a:rect l="0" t="0" r="0" b="0"/>
            <a:pathLst>
              <a:path w="45631100" h="5562600">
                <a:moveTo>
                  <a:pt x="45631100" y="5562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2" name="Freeform 1062"/>
          <p:cNvSpPr/>
          <p:nvPr/>
        </p:nvSpPr>
        <p:spPr>
          <a:xfrm rot="-5400000">
            <a:off x="4806971" y="5929231"/>
            <a:ext cx="857250" cy="104537"/>
          </a:xfrm>
          <a:custGeom>
            <a:avLst/>
            <a:gdLst/>
            <a:ahLst/>
            <a:cxnLst/>
            <a:rect l="0" t="0" r="0" b="0"/>
            <a:pathLst>
              <a:path w="45720000" h="5575300">
                <a:moveTo>
                  <a:pt x="45720000" y="5575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3" name="Freeform 1063"/>
          <p:cNvSpPr/>
          <p:nvPr/>
        </p:nvSpPr>
        <p:spPr>
          <a:xfrm rot="-5400000">
            <a:off x="9562803" y="2686683"/>
            <a:ext cx="177641" cy="2446258"/>
          </a:xfrm>
          <a:custGeom>
            <a:avLst/>
            <a:gdLst/>
            <a:ahLst/>
            <a:cxnLst/>
            <a:rect l="0" t="0" r="0" b="0"/>
            <a:pathLst>
              <a:path w="9474200" h="130467100">
                <a:moveTo>
                  <a:pt x="9474200" y="0"/>
                </a:moveTo>
                <a:lnTo>
                  <a:pt x="8534400" y="7289800"/>
                </a:lnTo>
                <a:lnTo>
                  <a:pt x="7632700" y="14592300"/>
                </a:lnTo>
                <a:lnTo>
                  <a:pt x="6781800" y="21894800"/>
                </a:lnTo>
                <a:lnTo>
                  <a:pt x="5981700" y="29210000"/>
                </a:lnTo>
                <a:lnTo>
                  <a:pt x="5232400" y="36512500"/>
                </a:lnTo>
                <a:lnTo>
                  <a:pt x="4533900" y="43840400"/>
                </a:lnTo>
                <a:lnTo>
                  <a:pt x="3873500" y="51155600"/>
                </a:lnTo>
                <a:lnTo>
                  <a:pt x="3276600" y="58483500"/>
                </a:lnTo>
                <a:lnTo>
                  <a:pt x="2717800" y="65824100"/>
                </a:lnTo>
                <a:lnTo>
                  <a:pt x="2222500" y="73152000"/>
                </a:lnTo>
                <a:lnTo>
                  <a:pt x="1765300" y="80492600"/>
                </a:lnTo>
                <a:lnTo>
                  <a:pt x="1358900" y="87833200"/>
                </a:lnTo>
                <a:lnTo>
                  <a:pt x="1003300" y="95173800"/>
                </a:lnTo>
                <a:lnTo>
                  <a:pt x="698500" y="102527100"/>
                </a:lnTo>
                <a:lnTo>
                  <a:pt x="444500" y="109867700"/>
                </a:lnTo>
                <a:lnTo>
                  <a:pt x="241300" y="117221000"/>
                </a:lnTo>
                <a:lnTo>
                  <a:pt x="88900" y="124574300"/>
                </a:lnTo>
                <a:lnTo>
                  <a:pt x="0" y="1304671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4" name="Freeform 1064"/>
          <p:cNvSpPr/>
          <p:nvPr/>
        </p:nvSpPr>
        <p:spPr>
          <a:xfrm rot="-5400000">
            <a:off x="9561731" y="2699899"/>
            <a:ext cx="177879" cy="2448163"/>
          </a:xfrm>
          <a:custGeom>
            <a:avLst/>
            <a:gdLst/>
            <a:ahLst/>
            <a:cxnLst/>
            <a:rect l="0" t="0" r="0" b="0"/>
            <a:pathLst>
              <a:path w="9486900" h="130568700">
                <a:moveTo>
                  <a:pt x="9486900" y="0"/>
                </a:moveTo>
                <a:lnTo>
                  <a:pt x="8534400" y="7302500"/>
                </a:lnTo>
                <a:lnTo>
                  <a:pt x="7632700" y="14605000"/>
                </a:lnTo>
                <a:lnTo>
                  <a:pt x="6781800" y="21920200"/>
                </a:lnTo>
                <a:lnTo>
                  <a:pt x="5981700" y="29235400"/>
                </a:lnTo>
                <a:lnTo>
                  <a:pt x="5232400" y="36563300"/>
                </a:lnTo>
                <a:lnTo>
                  <a:pt x="4533900" y="43878500"/>
                </a:lnTo>
                <a:lnTo>
                  <a:pt x="3873500" y="51219100"/>
                </a:lnTo>
                <a:lnTo>
                  <a:pt x="3276600" y="58547000"/>
                </a:lnTo>
                <a:lnTo>
                  <a:pt x="2717800" y="65887600"/>
                </a:lnTo>
                <a:lnTo>
                  <a:pt x="2222500" y="73228200"/>
                </a:lnTo>
                <a:lnTo>
                  <a:pt x="1765300" y="80581500"/>
                </a:lnTo>
                <a:lnTo>
                  <a:pt x="1358900" y="87922100"/>
                </a:lnTo>
                <a:lnTo>
                  <a:pt x="1003300" y="95275400"/>
                </a:lnTo>
                <a:lnTo>
                  <a:pt x="698500" y="102628700"/>
                </a:lnTo>
                <a:lnTo>
                  <a:pt x="444500" y="109994700"/>
                </a:lnTo>
                <a:lnTo>
                  <a:pt x="241300" y="117348000"/>
                </a:lnTo>
                <a:lnTo>
                  <a:pt x="88900" y="124701300"/>
                </a:lnTo>
                <a:lnTo>
                  <a:pt x="0" y="1305687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5" name="Freeform 1065"/>
          <p:cNvSpPr/>
          <p:nvPr/>
        </p:nvSpPr>
        <p:spPr>
          <a:xfrm rot="-5400000">
            <a:off x="9572447" y="2560596"/>
            <a:ext cx="176450" cy="2428160"/>
          </a:xfrm>
          <a:custGeom>
            <a:avLst/>
            <a:gdLst/>
            <a:ahLst/>
            <a:cxnLst/>
            <a:rect l="0" t="0" r="0" b="0"/>
            <a:pathLst>
              <a:path w="9410700" h="129501900">
                <a:moveTo>
                  <a:pt x="9410700" y="0"/>
                </a:moveTo>
                <a:lnTo>
                  <a:pt x="8470900" y="7213600"/>
                </a:lnTo>
                <a:lnTo>
                  <a:pt x="7581900" y="14439900"/>
                </a:lnTo>
                <a:lnTo>
                  <a:pt x="6743700" y="21666200"/>
                </a:lnTo>
                <a:lnTo>
                  <a:pt x="5956300" y="28905200"/>
                </a:lnTo>
                <a:lnTo>
                  <a:pt x="5207000" y="36144200"/>
                </a:lnTo>
                <a:lnTo>
                  <a:pt x="4508500" y="43395900"/>
                </a:lnTo>
                <a:lnTo>
                  <a:pt x="3860800" y="50634900"/>
                </a:lnTo>
                <a:lnTo>
                  <a:pt x="3263900" y="57899300"/>
                </a:lnTo>
                <a:lnTo>
                  <a:pt x="2717800" y="65151000"/>
                </a:lnTo>
                <a:lnTo>
                  <a:pt x="2222500" y="72415400"/>
                </a:lnTo>
                <a:lnTo>
                  <a:pt x="1765300" y="79679800"/>
                </a:lnTo>
                <a:lnTo>
                  <a:pt x="1371600" y="86944200"/>
                </a:lnTo>
                <a:lnTo>
                  <a:pt x="1016000" y="94221300"/>
                </a:lnTo>
                <a:lnTo>
                  <a:pt x="711200" y="101485700"/>
                </a:lnTo>
                <a:lnTo>
                  <a:pt x="457200" y="108762800"/>
                </a:lnTo>
                <a:lnTo>
                  <a:pt x="254000" y="116039900"/>
                </a:lnTo>
                <a:lnTo>
                  <a:pt x="101600" y="123317000"/>
                </a:lnTo>
                <a:lnTo>
                  <a:pt x="0" y="129501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6" name="Freeform 1066"/>
          <p:cNvSpPr/>
          <p:nvPr/>
        </p:nvSpPr>
        <p:spPr>
          <a:xfrm rot="-5400000">
            <a:off x="9583519" y="2414268"/>
            <a:ext cx="175022" cy="2407443"/>
          </a:xfrm>
          <a:custGeom>
            <a:avLst/>
            <a:gdLst/>
            <a:ahLst/>
            <a:cxnLst/>
            <a:rect l="0" t="0" r="0" b="0"/>
            <a:pathLst>
              <a:path w="9334500" h="128397000">
                <a:moveTo>
                  <a:pt x="9334500" y="0"/>
                </a:moveTo>
                <a:lnTo>
                  <a:pt x="8394700" y="7200900"/>
                </a:lnTo>
                <a:lnTo>
                  <a:pt x="7505700" y="14401800"/>
                </a:lnTo>
                <a:lnTo>
                  <a:pt x="6667500" y="21615400"/>
                </a:lnTo>
                <a:lnTo>
                  <a:pt x="5880100" y="28829000"/>
                </a:lnTo>
                <a:lnTo>
                  <a:pt x="5130800" y="36042600"/>
                </a:lnTo>
                <a:lnTo>
                  <a:pt x="4445000" y="43268900"/>
                </a:lnTo>
                <a:lnTo>
                  <a:pt x="3797300" y="50495200"/>
                </a:lnTo>
                <a:lnTo>
                  <a:pt x="3200400" y="57734200"/>
                </a:lnTo>
                <a:lnTo>
                  <a:pt x="2667000" y="64973200"/>
                </a:lnTo>
                <a:lnTo>
                  <a:pt x="2171700" y="72212200"/>
                </a:lnTo>
                <a:lnTo>
                  <a:pt x="1714500" y="79451200"/>
                </a:lnTo>
                <a:lnTo>
                  <a:pt x="1320800" y="86702900"/>
                </a:lnTo>
                <a:lnTo>
                  <a:pt x="977900" y="93941900"/>
                </a:lnTo>
                <a:lnTo>
                  <a:pt x="673100" y="101193600"/>
                </a:lnTo>
                <a:lnTo>
                  <a:pt x="419100" y="108445300"/>
                </a:lnTo>
                <a:lnTo>
                  <a:pt x="228600" y="115709700"/>
                </a:lnTo>
                <a:lnTo>
                  <a:pt x="76200" y="122961400"/>
                </a:lnTo>
                <a:lnTo>
                  <a:pt x="0" y="128397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7" name="Freeform 1067"/>
          <p:cNvSpPr/>
          <p:nvPr/>
        </p:nvSpPr>
        <p:spPr>
          <a:xfrm rot="-5400000">
            <a:off x="9594711" y="2268297"/>
            <a:ext cx="173593" cy="2386488"/>
          </a:xfrm>
          <a:custGeom>
            <a:avLst/>
            <a:gdLst/>
            <a:ahLst/>
            <a:cxnLst/>
            <a:rect l="0" t="0" r="0" b="0"/>
            <a:pathLst>
              <a:path w="9258300" h="127279400">
                <a:moveTo>
                  <a:pt x="9258300" y="0"/>
                </a:moveTo>
                <a:lnTo>
                  <a:pt x="8331200" y="7137400"/>
                </a:lnTo>
                <a:lnTo>
                  <a:pt x="7442200" y="14287500"/>
                </a:lnTo>
                <a:lnTo>
                  <a:pt x="6616700" y="21450300"/>
                </a:lnTo>
                <a:lnTo>
                  <a:pt x="5829300" y="28613100"/>
                </a:lnTo>
                <a:lnTo>
                  <a:pt x="5092700" y="35775900"/>
                </a:lnTo>
                <a:lnTo>
                  <a:pt x="4406900" y="42951400"/>
                </a:lnTo>
                <a:lnTo>
                  <a:pt x="3771900" y="50126900"/>
                </a:lnTo>
                <a:lnTo>
                  <a:pt x="3175000" y="57302400"/>
                </a:lnTo>
                <a:lnTo>
                  <a:pt x="2641600" y="64490600"/>
                </a:lnTo>
                <a:lnTo>
                  <a:pt x="2146300" y="71678800"/>
                </a:lnTo>
                <a:lnTo>
                  <a:pt x="1701800" y="78867000"/>
                </a:lnTo>
                <a:lnTo>
                  <a:pt x="1308100" y="86055200"/>
                </a:lnTo>
                <a:lnTo>
                  <a:pt x="965200" y="93256100"/>
                </a:lnTo>
                <a:lnTo>
                  <a:pt x="660400" y="100457000"/>
                </a:lnTo>
                <a:lnTo>
                  <a:pt x="419100" y="107657900"/>
                </a:lnTo>
                <a:lnTo>
                  <a:pt x="215900" y="114858800"/>
                </a:lnTo>
                <a:lnTo>
                  <a:pt x="63500" y="122059700"/>
                </a:lnTo>
                <a:lnTo>
                  <a:pt x="0" y="127279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8" name="Freeform 1068"/>
          <p:cNvSpPr/>
          <p:nvPr/>
        </p:nvSpPr>
        <p:spPr>
          <a:xfrm rot="-5400000">
            <a:off x="8721388" y="2915878"/>
            <a:ext cx="109537" cy="922020"/>
          </a:xfrm>
          <a:custGeom>
            <a:avLst/>
            <a:gdLst/>
            <a:ahLst/>
            <a:cxnLst/>
            <a:rect l="0" t="0" r="0" b="0"/>
            <a:pathLst>
              <a:path w="5842000" h="49174400">
                <a:moveTo>
                  <a:pt x="5842000" y="0"/>
                </a:moveTo>
                <a:lnTo>
                  <a:pt x="4546600" y="9423400"/>
                </a:lnTo>
                <a:lnTo>
                  <a:pt x="3517900" y="17360900"/>
                </a:lnTo>
                <a:lnTo>
                  <a:pt x="2540000" y="25311100"/>
                </a:lnTo>
                <a:lnTo>
                  <a:pt x="1638300" y="33261300"/>
                </a:lnTo>
                <a:lnTo>
                  <a:pt x="787400" y="41211500"/>
                </a:lnTo>
                <a:lnTo>
                  <a:pt x="0" y="49174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69" name="Freeform 1069"/>
          <p:cNvSpPr/>
          <p:nvPr/>
        </p:nvSpPr>
        <p:spPr>
          <a:xfrm rot="-5400000">
            <a:off x="9537323" y="3131500"/>
            <a:ext cx="51435" cy="651748"/>
          </a:xfrm>
          <a:custGeom>
            <a:avLst/>
            <a:gdLst/>
            <a:ahLst/>
            <a:cxnLst/>
            <a:rect l="0" t="0" r="0" b="0"/>
            <a:pathLst>
              <a:path w="2743200" h="34759900">
                <a:moveTo>
                  <a:pt x="2743200" y="0"/>
                </a:moveTo>
                <a:lnTo>
                  <a:pt x="2095500" y="6946900"/>
                </a:lnTo>
                <a:lnTo>
                  <a:pt x="1511300" y="13893800"/>
                </a:lnTo>
                <a:lnTo>
                  <a:pt x="952500" y="20853400"/>
                </a:lnTo>
                <a:lnTo>
                  <a:pt x="457200" y="27800300"/>
                </a:lnTo>
                <a:lnTo>
                  <a:pt x="0" y="34759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0" name="Freeform 1070"/>
          <p:cNvSpPr/>
          <p:nvPr/>
        </p:nvSpPr>
        <p:spPr>
          <a:xfrm rot="-5400000">
            <a:off x="10092036" y="3279971"/>
            <a:ext cx="21907" cy="428148"/>
          </a:xfrm>
          <a:custGeom>
            <a:avLst/>
            <a:gdLst/>
            <a:ahLst/>
            <a:cxnLst/>
            <a:rect l="0" t="0" r="0" b="0"/>
            <a:pathLst>
              <a:path w="1168400" h="22834600">
                <a:moveTo>
                  <a:pt x="1168400" y="0"/>
                </a:moveTo>
                <a:lnTo>
                  <a:pt x="723900" y="7607300"/>
                </a:lnTo>
                <a:lnTo>
                  <a:pt x="330200" y="15214600"/>
                </a:lnTo>
                <a:lnTo>
                  <a:pt x="0" y="22834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1" name="Freeform 1071"/>
          <p:cNvSpPr/>
          <p:nvPr/>
        </p:nvSpPr>
        <p:spPr>
          <a:xfrm rot="-5400000">
            <a:off x="10085130" y="3154479"/>
            <a:ext cx="79772" cy="465534"/>
          </a:xfrm>
          <a:custGeom>
            <a:avLst/>
            <a:gdLst/>
            <a:ahLst/>
            <a:cxnLst/>
            <a:rect l="0" t="0" r="0" b="0"/>
            <a:pathLst>
              <a:path w="4254500" h="24828500">
                <a:moveTo>
                  <a:pt x="4254500" y="0"/>
                </a:moveTo>
                <a:lnTo>
                  <a:pt x="3771900" y="8267700"/>
                </a:lnTo>
                <a:lnTo>
                  <a:pt x="3352800" y="16548100"/>
                </a:lnTo>
                <a:lnTo>
                  <a:pt x="2997200" y="24828500"/>
                </a:lnTo>
                <a:lnTo>
                  <a:pt x="1308100" y="24015700"/>
                </a:lnTo>
                <a:lnTo>
                  <a:pt x="0" y="23520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2" name="Freeform 1072"/>
          <p:cNvSpPr/>
          <p:nvPr/>
        </p:nvSpPr>
        <p:spPr>
          <a:xfrm rot="-5400000">
            <a:off x="10588407" y="3233656"/>
            <a:ext cx="15002" cy="557688"/>
          </a:xfrm>
          <a:custGeom>
            <a:avLst/>
            <a:gdLst/>
            <a:ahLst/>
            <a:cxnLst/>
            <a:rect l="0" t="0" r="0" b="0"/>
            <a:pathLst>
              <a:path w="800100" h="29743400">
                <a:moveTo>
                  <a:pt x="800100" y="0"/>
                </a:moveTo>
                <a:lnTo>
                  <a:pt x="520700" y="7556500"/>
                </a:lnTo>
                <a:lnTo>
                  <a:pt x="292100" y="15125700"/>
                </a:lnTo>
                <a:lnTo>
                  <a:pt x="114300" y="22694900"/>
                </a:lnTo>
                <a:lnTo>
                  <a:pt x="0" y="29743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3" name="Freeform 1073"/>
          <p:cNvSpPr/>
          <p:nvPr/>
        </p:nvSpPr>
        <p:spPr>
          <a:xfrm rot="-5400000">
            <a:off x="9602213" y="2168642"/>
            <a:ext cx="172640" cy="2372439"/>
          </a:xfrm>
          <a:custGeom>
            <a:avLst/>
            <a:gdLst/>
            <a:ahLst/>
            <a:cxnLst/>
            <a:rect l="0" t="0" r="0" b="0"/>
            <a:pathLst>
              <a:path w="9207500" h="126530100">
                <a:moveTo>
                  <a:pt x="9207500" y="0"/>
                </a:moveTo>
                <a:lnTo>
                  <a:pt x="8280400" y="7112000"/>
                </a:lnTo>
                <a:lnTo>
                  <a:pt x="7404100" y="14224000"/>
                </a:lnTo>
                <a:lnTo>
                  <a:pt x="6578600" y="21348700"/>
                </a:lnTo>
                <a:lnTo>
                  <a:pt x="5791200" y="28473400"/>
                </a:lnTo>
                <a:lnTo>
                  <a:pt x="5067300" y="35610800"/>
                </a:lnTo>
                <a:lnTo>
                  <a:pt x="4381500" y="42735500"/>
                </a:lnTo>
                <a:lnTo>
                  <a:pt x="3746500" y="49885600"/>
                </a:lnTo>
                <a:lnTo>
                  <a:pt x="3162300" y="57023000"/>
                </a:lnTo>
                <a:lnTo>
                  <a:pt x="2616200" y="64173100"/>
                </a:lnTo>
                <a:lnTo>
                  <a:pt x="2133600" y="71323200"/>
                </a:lnTo>
                <a:lnTo>
                  <a:pt x="1689100" y="78486000"/>
                </a:lnTo>
                <a:lnTo>
                  <a:pt x="1295400" y="85636100"/>
                </a:lnTo>
                <a:lnTo>
                  <a:pt x="952500" y="92798900"/>
                </a:lnTo>
                <a:lnTo>
                  <a:pt x="660400" y="99961700"/>
                </a:lnTo>
                <a:lnTo>
                  <a:pt x="419100" y="107124500"/>
                </a:lnTo>
                <a:lnTo>
                  <a:pt x="215900" y="114300000"/>
                </a:lnTo>
                <a:lnTo>
                  <a:pt x="63500" y="121462800"/>
                </a:lnTo>
                <a:lnTo>
                  <a:pt x="0" y="126530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4" name="Freeform 1074"/>
          <p:cNvSpPr/>
          <p:nvPr/>
        </p:nvSpPr>
        <p:spPr>
          <a:xfrm rot="-5400000">
            <a:off x="9481483" y="3044227"/>
            <a:ext cx="125730" cy="2316480"/>
          </a:xfrm>
          <a:custGeom>
            <a:avLst/>
            <a:gdLst/>
            <a:ahLst/>
            <a:cxnLst/>
            <a:rect l="0" t="0" r="0" b="0"/>
            <a:pathLst>
              <a:path w="6705600" h="123545600">
                <a:moveTo>
                  <a:pt x="6705600" y="0"/>
                </a:moveTo>
                <a:lnTo>
                  <a:pt x="5918200" y="6134100"/>
                </a:lnTo>
                <a:lnTo>
                  <a:pt x="5168900" y="12280900"/>
                </a:lnTo>
                <a:lnTo>
                  <a:pt x="4470400" y="18440400"/>
                </a:lnTo>
                <a:lnTo>
                  <a:pt x="3822700" y="24599900"/>
                </a:lnTo>
                <a:lnTo>
                  <a:pt x="3238500" y="30759400"/>
                </a:lnTo>
                <a:lnTo>
                  <a:pt x="2692400" y="36931600"/>
                </a:lnTo>
                <a:lnTo>
                  <a:pt x="2197100" y="43103800"/>
                </a:lnTo>
                <a:lnTo>
                  <a:pt x="1752600" y="49276000"/>
                </a:lnTo>
                <a:lnTo>
                  <a:pt x="1358900" y="55460900"/>
                </a:lnTo>
                <a:lnTo>
                  <a:pt x="1016000" y="61633100"/>
                </a:lnTo>
                <a:lnTo>
                  <a:pt x="711200" y="67830700"/>
                </a:lnTo>
                <a:lnTo>
                  <a:pt x="469900" y="74015600"/>
                </a:lnTo>
                <a:lnTo>
                  <a:pt x="279400" y="80200500"/>
                </a:lnTo>
                <a:lnTo>
                  <a:pt x="139700" y="86398100"/>
                </a:lnTo>
                <a:lnTo>
                  <a:pt x="38100" y="92583000"/>
                </a:lnTo>
                <a:lnTo>
                  <a:pt x="0" y="98780600"/>
                </a:lnTo>
                <a:lnTo>
                  <a:pt x="12700" y="104965500"/>
                </a:lnTo>
                <a:lnTo>
                  <a:pt x="63500" y="111163100"/>
                </a:lnTo>
                <a:lnTo>
                  <a:pt x="177800" y="117348000"/>
                </a:lnTo>
                <a:lnTo>
                  <a:pt x="330200" y="123545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5" name="Freeform 1075"/>
          <p:cNvSpPr/>
          <p:nvPr/>
        </p:nvSpPr>
        <p:spPr>
          <a:xfrm rot="-5400000">
            <a:off x="9795332" y="3214487"/>
            <a:ext cx="77152" cy="2081688"/>
          </a:xfrm>
          <a:custGeom>
            <a:avLst/>
            <a:gdLst/>
            <a:ahLst/>
            <a:cxnLst/>
            <a:rect l="0" t="0" r="0" b="0"/>
            <a:pathLst>
              <a:path w="4114800" h="111023400">
                <a:moveTo>
                  <a:pt x="4114800" y="0"/>
                </a:moveTo>
                <a:lnTo>
                  <a:pt x="3479800" y="6311900"/>
                </a:lnTo>
                <a:lnTo>
                  <a:pt x="2908300" y="12636500"/>
                </a:lnTo>
                <a:lnTo>
                  <a:pt x="2374900" y="18973800"/>
                </a:lnTo>
                <a:lnTo>
                  <a:pt x="1905000" y="25298400"/>
                </a:lnTo>
                <a:lnTo>
                  <a:pt x="1485900" y="31648400"/>
                </a:lnTo>
                <a:lnTo>
                  <a:pt x="1117600" y="37985700"/>
                </a:lnTo>
                <a:lnTo>
                  <a:pt x="800100" y="44323000"/>
                </a:lnTo>
                <a:lnTo>
                  <a:pt x="533400" y="50673000"/>
                </a:lnTo>
                <a:lnTo>
                  <a:pt x="317500" y="57023000"/>
                </a:lnTo>
                <a:lnTo>
                  <a:pt x="165100" y="63373000"/>
                </a:lnTo>
                <a:lnTo>
                  <a:pt x="50800" y="69723000"/>
                </a:lnTo>
                <a:lnTo>
                  <a:pt x="0" y="76073000"/>
                </a:lnTo>
                <a:lnTo>
                  <a:pt x="0" y="82423000"/>
                </a:lnTo>
                <a:lnTo>
                  <a:pt x="63500" y="88773000"/>
                </a:lnTo>
                <a:lnTo>
                  <a:pt x="165100" y="95123000"/>
                </a:lnTo>
                <a:lnTo>
                  <a:pt x="317500" y="101473000"/>
                </a:lnTo>
                <a:lnTo>
                  <a:pt x="533400" y="107823000"/>
                </a:lnTo>
                <a:lnTo>
                  <a:pt x="673100" y="111023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76" name="Freeform 1076"/>
          <p:cNvSpPr/>
          <p:nvPr/>
        </p:nvSpPr>
        <p:spPr>
          <a:xfrm rot="-5400000">
            <a:off x="9559945" y="3057681"/>
            <a:ext cx="126682" cy="2502932"/>
          </a:xfrm>
          <a:custGeom>
            <a:avLst/>
            <a:gdLst/>
            <a:ahLst/>
            <a:cxnLst/>
            <a:rect l="0" t="0" r="0" b="0"/>
            <a:pathLst>
              <a:path w="6756400" h="133489700">
                <a:moveTo>
                  <a:pt x="6756400" y="0"/>
                </a:moveTo>
                <a:lnTo>
                  <a:pt x="5956300" y="6184900"/>
                </a:lnTo>
                <a:lnTo>
                  <a:pt x="5207000" y="12369800"/>
                </a:lnTo>
                <a:lnTo>
                  <a:pt x="4508500" y="18567400"/>
                </a:lnTo>
                <a:lnTo>
                  <a:pt x="3860800" y="24765000"/>
                </a:lnTo>
                <a:lnTo>
                  <a:pt x="3263900" y="30975300"/>
                </a:lnTo>
                <a:lnTo>
                  <a:pt x="2705100" y="37172900"/>
                </a:lnTo>
                <a:lnTo>
                  <a:pt x="2209800" y="43395900"/>
                </a:lnTo>
                <a:lnTo>
                  <a:pt x="1765300" y="49606200"/>
                </a:lnTo>
                <a:lnTo>
                  <a:pt x="1371600" y="55829200"/>
                </a:lnTo>
                <a:lnTo>
                  <a:pt x="1016000" y="62052200"/>
                </a:lnTo>
                <a:lnTo>
                  <a:pt x="723900" y="68287900"/>
                </a:lnTo>
                <a:lnTo>
                  <a:pt x="482600" y="74510900"/>
                </a:lnTo>
                <a:lnTo>
                  <a:pt x="279400" y="80746600"/>
                </a:lnTo>
                <a:lnTo>
                  <a:pt x="139700" y="86969600"/>
                </a:lnTo>
                <a:lnTo>
                  <a:pt x="50800" y="93205300"/>
                </a:lnTo>
                <a:lnTo>
                  <a:pt x="0" y="99441000"/>
                </a:lnTo>
                <a:lnTo>
                  <a:pt x="12700" y="105676700"/>
                </a:lnTo>
                <a:lnTo>
                  <a:pt x="63500" y="111912400"/>
                </a:lnTo>
                <a:lnTo>
                  <a:pt x="177800" y="118135400"/>
                </a:lnTo>
                <a:lnTo>
                  <a:pt x="330200" y="124371100"/>
                </a:lnTo>
                <a:lnTo>
                  <a:pt x="546100" y="130606800"/>
                </a:lnTo>
                <a:lnTo>
                  <a:pt x="660400" y="133489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077" name="Picture 107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4185" y="2913813"/>
            <a:ext cx="418068" cy="1131094"/>
          </a:xfrm>
          <a:prstGeom prst="rect">
            <a:avLst/>
          </a:prstGeom>
          <a:noFill/>
        </p:spPr>
      </p:pic>
      <p:pic>
        <p:nvPicPr>
          <p:cNvPr id="1078" name="Picture 1078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2966" y="2373508"/>
            <a:ext cx="1008063" cy="425212"/>
          </a:xfrm>
          <a:prstGeom prst="rect">
            <a:avLst/>
          </a:prstGeom>
          <a:noFill/>
        </p:spPr>
      </p:pic>
      <p:pic>
        <p:nvPicPr>
          <p:cNvPr id="1079" name="Picture 1079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747" y="3902032"/>
            <a:ext cx="1004094" cy="394414"/>
          </a:xfrm>
          <a:prstGeom prst="rect">
            <a:avLst/>
          </a:prstGeom>
          <a:noFill/>
        </p:spPr>
      </p:pic>
      <p:sp>
        <p:nvSpPr>
          <p:cNvPr id="1080" name="Freeform 1080"/>
          <p:cNvSpPr/>
          <p:nvPr/>
        </p:nvSpPr>
        <p:spPr>
          <a:xfrm rot="-5400000">
            <a:off x="5549325" y="4467263"/>
            <a:ext cx="29051" cy="42862"/>
          </a:xfrm>
          <a:custGeom>
            <a:avLst/>
            <a:gdLst/>
            <a:ahLst/>
            <a:cxnLst/>
            <a:rect l="0" t="0" r="0" b="0"/>
            <a:pathLst>
              <a:path w="1549400" h="2286000">
                <a:moveTo>
                  <a:pt x="1549400" y="2286000"/>
                </a:moveTo>
                <a:lnTo>
                  <a:pt x="0" y="1397000"/>
                </a:lnTo>
                <a:lnTo>
                  <a:pt x="330200" y="0"/>
                </a:lnTo>
                <a:close/>
                <a:moveTo>
                  <a:pt x="146723100" y="286067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081" name="Picture 1081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6466" y="4493059"/>
            <a:ext cx="83344" cy="55880"/>
          </a:xfrm>
          <a:prstGeom prst="rect">
            <a:avLst/>
          </a:prstGeom>
          <a:noFill/>
        </p:spPr>
      </p:pic>
      <p:sp>
        <p:nvSpPr>
          <p:cNvPr id="1082" name="Freeform 1082"/>
          <p:cNvSpPr/>
          <p:nvPr/>
        </p:nvSpPr>
        <p:spPr>
          <a:xfrm rot="-5400000">
            <a:off x="5598617" y="4529889"/>
            <a:ext cx="5715" cy="23336"/>
          </a:xfrm>
          <a:custGeom>
            <a:avLst/>
            <a:gdLst/>
            <a:ahLst/>
            <a:cxnLst/>
            <a:rect l="0" t="0" r="0" b="0"/>
            <a:pathLst>
              <a:path w="304800" h="1244600">
                <a:moveTo>
                  <a:pt x="304800" y="0"/>
                </a:moveTo>
                <a:lnTo>
                  <a:pt x="0" y="1244600"/>
                </a:lnTo>
                <a:close/>
                <a:moveTo>
                  <a:pt x="148678900" y="283540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083" name="Picture 1083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6076" y="4534969"/>
            <a:ext cx="33734" cy="33813"/>
          </a:xfrm>
          <a:prstGeom prst="rect">
            <a:avLst/>
          </a:prstGeom>
          <a:noFill/>
        </p:spPr>
      </p:pic>
      <p:sp>
        <p:nvSpPr>
          <p:cNvPr id="1084" name="Freeform 1084"/>
          <p:cNvSpPr/>
          <p:nvPr/>
        </p:nvSpPr>
        <p:spPr>
          <a:xfrm rot="-5400000">
            <a:off x="5560041" y="4557512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38100" y="12700"/>
                </a:lnTo>
                <a:lnTo>
                  <a:pt x="0" y="12700"/>
                </a:lnTo>
                <a:close/>
                <a:moveTo>
                  <a:pt x="150977600" y="285115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085" name="Picture 1085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60" y="4557114"/>
            <a:ext cx="27781" cy="43418"/>
          </a:xfrm>
          <a:prstGeom prst="rect">
            <a:avLst/>
          </a:prstGeom>
          <a:noFill/>
        </p:spPr>
      </p:pic>
      <p:pic>
        <p:nvPicPr>
          <p:cNvPr id="1086" name="Picture 1086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1308" y="4517110"/>
            <a:ext cx="26035" cy="44132"/>
          </a:xfrm>
          <a:prstGeom prst="rect">
            <a:avLst/>
          </a:prstGeom>
          <a:noFill/>
        </p:spPr>
      </p:pic>
      <p:sp>
        <p:nvSpPr>
          <p:cNvPr id="1087" name="Freeform 1087"/>
          <p:cNvSpPr/>
          <p:nvPr/>
        </p:nvSpPr>
        <p:spPr>
          <a:xfrm rot="-5400000">
            <a:off x="5579210" y="4576205"/>
            <a:ext cx="27146" cy="6429"/>
          </a:xfrm>
          <a:custGeom>
            <a:avLst/>
            <a:gdLst/>
            <a:ahLst/>
            <a:cxnLst/>
            <a:rect l="0" t="0" r="0" b="0"/>
            <a:pathLst>
              <a:path w="1447800" h="342900">
                <a:moveTo>
                  <a:pt x="0" y="0"/>
                </a:moveTo>
                <a:lnTo>
                  <a:pt x="1447800" y="34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88" name="Freeform 1088"/>
          <p:cNvSpPr/>
          <p:nvPr/>
        </p:nvSpPr>
        <p:spPr>
          <a:xfrm rot="-4588216">
            <a:off x="5580616" y="4546106"/>
            <a:ext cx="24903" cy="12178"/>
          </a:xfrm>
          <a:custGeom>
            <a:avLst/>
            <a:gdLst/>
            <a:ahLst/>
            <a:cxnLst/>
            <a:rect l="0" t="0" r="0" b="0"/>
            <a:pathLst>
              <a:path w="1328176" h="649506">
                <a:moveTo>
                  <a:pt x="0" y="649506"/>
                </a:moveTo>
                <a:cubicBezTo>
                  <a:pt x="519219" y="649506"/>
                  <a:pt x="1009364" y="409815"/>
                  <a:pt x="132817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89" name="Freeform 1089"/>
          <p:cNvSpPr/>
          <p:nvPr/>
        </p:nvSpPr>
        <p:spPr>
          <a:xfrm rot="-4588216">
            <a:off x="5578793" y="4524602"/>
            <a:ext cx="6815" cy="17764"/>
          </a:xfrm>
          <a:custGeom>
            <a:avLst/>
            <a:gdLst/>
            <a:ahLst/>
            <a:cxnLst/>
            <a:rect l="0" t="0" r="0" b="0"/>
            <a:pathLst>
              <a:path w="363489" h="947447">
                <a:moveTo>
                  <a:pt x="0" y="947447"/>
                </a:moveTo>
                <a:cubicBezTo>
                  <a:pt x="212278" y="674575"/>
                  <a:pt x="338784" y="344834"/>
                  <a:pt x="363489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0" name="Freeform 1090"/>
          <p:cNvSpPr/>
          <p:nvPr/>
        </p:nvSpPr>
        <p:spPr>
          <a:xfrm rot="-5400000">
            <a:off x="5519083" y="4491789"/>
            <a:ext cx="83820" cy="48577"/>
          </a:xfrm>
          <a:custGeom>
            <a:avLst/>
            <a:gdLst/>
            <a:ahLst/>
            <a:cxnLst/>
            <a:rect l="0" t="0" r="0" b="0"/>
            <a:pathLst>
              <a:path w="4470400" h="2590800">
                <a:moveTo>
                  <a:pt x="1587500" y="2019300"/>
                </a:moveTo>
                <a:lnTo>
                  <a:pt x="1727200" y="1422400"/>
                </a:lnTo>
                <a:lnTo>
                  <a:pt x="0" y="1270000"/>
                </a:lnTo>
                <a:lnTo>
                  <a:pt x="3086100" y="0"/>
                </a:lnTo>
                <a:lnTo>
                  <a:pt x="4470400" y="2590800"/>
                </a:lnTo>
                <a:lnTo>
                  <a:pt x="2921000" y="1701800"/>
                </a:lnTo>
                <a:lnTo>
                  <a:pt x="2832100" y="2044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1" name="Freeform 1091"/>
          <p:cNvSpPr/>
          <p:nvPr/>
        </p:nvSpPr>
        <p:spPr>
          <a:xfrm rot="-4588216">
            <a:off x="5583996" y="4497565"/>
            <a:ext cx="12414" cy="34423"/>
          </a:xfrm>
          <a:custGeom>
            <a:avLst/>
            <a:gdLst/>
            <a:ahLst/>
            <a:cxnLst/>
            <a:rect l="0" t="0" r="0" b="0"/>
            <a:pathLst>
              <a:path w="662073" h="1835926">
                <a:moveTo>
                  <a:pt x="0" y="1835926"/>
                </a:moveTo>
                <a:cubicBezTo>
                  <a:pt x="427895" y="1319804"/>
                  <a:pt x="662073" y="670430"/>
                  <a:pt x="662073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2" name="Freeform 1092"/>
          <p:cNvSpPr/>
          <p:nvPr/>
        </p:nvSpPr>
        <p:spPr>
          <a:xfrm rot="-4588216">
            <a:off x="5592740" y="4535047"/>
            <a:ext cx="32681" cy="14791"/>
          </a:xfrm>
          <a:custGeom>
            <a:avLst/>
            <a:gdLst/>
            <a:ahLst/>
            <a:cxnLst/>
            <a:rect l="0" t="0" r="0" b="0"/>
            <a:pathLst>
              <a:path w="1742996" h="788860">
                <a:moveTo>
                  <a:pt x="0" y="735421"/>
                </a:moveTo>
                <a:cubicBezTo>
                  <a:pt x="666110" y="788860"/>
                  <a:pt x="1316492" y="514445"/>
                  <a:pt x="174299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3" name="Freeform 1093"/>
          <p:cNvSpPr/>
          <p:nvPr/>
        </p:nvSpPr>
        <p:spPr>
          <a:xfrm rot="-5400000">
            <a:off x="5582425" y="4567037"/>
            <a:ext cx="36195" cy="21907"/>
          </a:xfrm>
          <a:custGeom>
            <a:avLst/>
            <a:gdLst/>
            <a:ahLst/>
            <a:cxnLst/>
            <a:rect l="0" t="0" r="0" b="0"/>
            <a:pathLst>
              <a:path w="1930400" h="1168400">
                <a:moveTo>
                  <a:pt x="1930400" y="1168400"/>
                </a:moveTo>
                <a:lnTo>
                  <a:pt x="0" y="7112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4" name="Freeform 1094"/>
          <p:cNvSpPr/>
          <p:nvPr/>
        </p:nvSpPr>
        <p:spPr>
          <a:xfrm rot="-5400000">
            <a:off x="5696844" y="4518816"/>
            <a:ext cx="61674" cy="36195"/>
          </a:xfrm>
          <a:custGeom>
            <a:avLst/>
            <a:gdLst/>
            <a:ahLst/>
            <a:cxnLst/>
            <a:rect l="0" t="0" r="0" b="0"/>
            <a:pathLst>
              <a:path w="3289300" h="1930400">
                <a:moveTo>
                  <a:pt x="3289300" y="1714500"/>
                </a:moveTo>
                <a:lnTo>
                  <a:pt x="0" y="1930400"/>
                </a:lnTo>
                <a:lnTo>
                  <a:pt x="469900" y="0"/>
                </a:lnTo>
                <a:close/>
                <a:moveTo>
                  <a:pt x="141820900" y="277152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5" name="Freeform 1095"/>
          <p:cNvSpPr/>
          <p:nvPr/>
        </p:nvSpPr>
        <p:spPr>
          <a:xfrm rot="-5400000">
            <a:off x="5705654" y="4555488"/>
            <a:ext cx="12144" cy="19050"/>
          </a:xfrm>
          <a:custGeom>
            <a:avLst/>
            <a:gdLst/>
            <a:ahLst/>
            <a:cxnLst/>
            <a:rect l="0" t="0" r="0" b="0"/>
            <a:pathLst>
              <a:path w="647700" h="1016000">
                <a:moveTo>
                  <a:pt x="647700" y="393700"/>
                </a:moveTo>
                <a:lnTo>
                  <a:pt x="495300" y="1016000"/>
                </a:lnTo>
                <a:lnTo>
                  <a:pt x="0" y="0"/>
                </a:lnTo>
                <a:close/>
                <a:moveTo>
                  <a:pt x="143713200" y="27754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6" name="Freeform 1096"/>
          <p:cNvSpPr/>
          <p:nvPr/>
        </p:nvSpPr>
        <p:spPr>
          <a:xfrm rot="-5400000">
            <a:off x="5731848" y="4567156"/>
            <a:ext cx="17145" cy="12620"/>
          </a:xfrm>
          <a:custGeom>
            <a:avLst/>
            <a:gdLst/>
            <a:ahLst/>
            <a:cxnLst/>
            <a:rect l="0" t="0" r="0" b="0"/>
            <a:pathLst>
              <a:path w="914400" h="673100">
                <a:moveTo>
                  <a:pt x="914400" y="0"/>
                </a:moveTo>
                <a:lnTo>
                  <a:pt x="762000" y="622300"/>
                </a:lnTo>
                <a:lnTo>
                  <a:pt x="0" y="673100"/>
                </a:lnTo>
                <a:close/>
                <a:moveTo>
                  <a:pt x="142989300" y="275844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097" name="Picture 1097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85" y="4557829"/>
            <a:ext cx="39688" cy="86360"/>
          </a:xfrm>
          <a:prstGeom prst="rect">
            <a:avLst/>
          </a:prstGeom>
          <a:noFill/>
        </p:spPr>
      </p:pic>
      <p:sp>
        <p:nvSpPr>
          <p:cNvPr id="1098" name="Freeform 1098"/>
          <p:cNvSpPr/>
          <p:nvPr/>
        </p:nvSpPr>
        <p:spPr>
          <a:xfrm rot="-5400000">
            <a:off x="5657672" y="4550606"/>
            <a:ext cx="133588" cy="44529"/>
          </a:xfrm>
          <a:custGeom>
            <a:avLst/>
            <a:gdLst/>
            <a:ahLst/>
            <a:cxnLst/>
            <a:rect l="0" t="0" r="0" b="0"/>
            <a:pathLst>
              <a:path w="7124700" h="2374900">
                <a:moveTo>
                  <a:pt x="0" y="723900"/>
                </a:moveTo>
                <a:lnTo>
                  <a:pt x="177800" y="25400"/>
                </a:lnTo>
                <a:lnTo>
                  <a:pt x="4152900" y="1016000"/>
                </a:lnTo>
                <a:lnTo>
                  <a:pt x="3657600" y="0"/>
                </a:lnTo>
                <a:lnTo>
                  <a:pt x="7124700" y="2108200"/>
                </a:lnTo>
                <a:lnTo>
                  <a:pt x="3073400" y="2374900"/>
                </a:lnTo>
                <a:lnTo>
                  <a:pt x="3987800" y="1701800"/>
                </a:lnTo>
                <a:lnTo>
                  <a:pt x="0" y="723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099" name="Freeform 1099"/>
          <p:cNvSpPr/>
          <p:nvPr/>
        </p:nvSpPr>
        <p:spPr>
          <a:xfrm rot="-5400000">
            <a:off x="5819359" y="4544177"/>
            <a:ext cx="61674" cy="35957"/>
          </a:xfrm>
          <a:custGeom>
            <a:avLst/>
            <a:gdLst/>
            <a:ahLst/>
            <a:cxnLst/>
            <a:rect l="0" t="0" r="0" b="0"/>
            <a:pathLst>
              <a:path w="3289300" h="1917700">
                <a:moveTo>
                  <a:pt x="3289300" y="1727200"/>
                </a:moveTo>
                <a:lnTo>
                  <a:pt x="0" y="1917700"/>
                </a:lnTo>
                <a:lnTo>
                  <a:pt x="482600" y="0"/>
                </a:lnTo>
                <a:close/>
                <a:moveTo>
                  <a:pt x="136613900" y="270611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0" name="Freeform 1100"/>
          <p:cNvSpPr/>
          <p:nvPr/>
        </p:nvSpPr>
        <p:spPr>
          <a:xfrm rot="-5400000">
            <a:off x="5825907" y="4590730"/>
            <a:ext cx="4524" cy="6667"/>
          </a:xfrm>
          <a:custGeom>
            <a:avLst/>
            <a:gdLst/>
            <a:ahLst/>
            <a:cxnLst/>
            <a:rect l="0" t="0" r="0" b="0"/>
            <a:pathLst>
              <a:path w="241300" h="355600">
                <a:moveTo>
                  <a:pt x="241300" y="139700"/>
                </a:moveTo>
                <a:lnTo>
                  <a:pt x="190500" y="355600"/>
                </a:lnTo>
                <a:lnTo>
                  <a:pt x="0" y="0"/>
                </a:lnTo>
                <a:close/>
                <a:moveTo>
                  <a:pt x="138772900" y="271005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1" name="Freeform 1101"/>
          <p:cNvSpPr/>
          <p:nvPr/>
        </p:nvSpPr>
        <p:spPr>
          <a:xfrm rot="-5400000">
            <a:off x="5863770" y="4601922"/>
            <a:ext cx="6191" cy="4524"/>
          </a:xfrm>
          <a:custGeom>
            <a:avLst/>
            <a:gdLst/>
            <a:ahLst/>
            <a:cxnLst/>
            <a:rect l="0" t="0" r="0" b="0"/>
            <a:pathLst>
              <a:path w="330200" h="241300">
                <a:moveTo>
                  <a:pt x="330200" y="0"/>
                </a:moveTo>
                <a:lnTo>
                  <a:pt x="266700" y="215900"/>
                </a:lnTo>
                <a:lnTo>
                  <a:pt x="0" y="241300"/>
                </a:lnTo>
                <a:close/>
                <a:moveTo>
                  <a:pt x="137375900" y="268884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2" name="Freeform 1102"/>
          <p:cNvSpPr/>
          <p:nvPr/>
        </p:nvSpPr>
        <p:spPr>
          <a:xfrm rot="-5400000">
            <a:off x="5884724" y="4607399"/>
            <a:ext cx="5953" cy="4286"/>
          </a:xfrm>
          <a:custGeom>
            <a:avLst/>
            <a:gdLst/>
            <a:ahLst/>
            <a:cxnLst/>
            <a:rect l="0" t="0" r="0" b="0"/>
            <a:pathLst>
              <a:path w="317500" h="228600">
                <a:moveTo>
                  <a:pt x="317500" y="0"/>
                </a:moveTo>
                <a:lnTo>
                  <a:pt x="0" y="228600"/>
                </a:lnTo>
                <a:lnTo>
                  <a:pt x="50800" y="12700"/>
                </a:lnTo>
                <a:close/>
                <a:moveTo>
                  <a:pt x="136537700" y="267766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03" name="Picture 1103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8247" y="4580688"/>
            <a:ext cx="103188" cy="119063"/>
          </a:xfrm>
          <a:prstGeom prst="rect">
            <a:avLst/>
          </a:prstGeom>
          <a:noFill/>
        </p:spPr>
      </p:pic>
      <p:sp>
        <p:nvSpPr>
          <p:cNvPr id="1104" name="Freeform 1104"/>
          <p:cNvSpPr/>
          <p:nvPr/>
        </p:nvSpPr>
        <p:spPr>
          <a:xfrm rot="-5400000">
            <a:off x="5869365" y="4661811"/>
            <a:ext cx="29289" cy="29765"/>
          </a:xfrm>
          <a:custGeom>
            <a:avLst/>
            <a:gdLst/>
            <a:ahLst/>
            <a:cxnLst/>
            <a:rect l="0" t="0" r="0" b="0"/>
            <a:pathLst>
              <a:path w="1562100" h="1587500">
                <a:moveTo>
                  <a:pt x="1562100" y="635000"/>
                </a:moveTo>
                <a:lnTo>
                  <a:pt x="1320800" y="1587500"/>
                </a:lnTo>
                <a:lnTo>
                  <a:pt x="0" y="0"/>
                </a:lnTo>
                <a:close/>
                <a:moveTo>
                  <a:pt x="140982700" y="268643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05" name="Picture 1105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310" y="4670938"/>
            <a:ext cx="28496" cy="44688"/>
          </a:xfrm>
          <a:prstGeom prst="rect">
            <a:avLst/>
          </a:prstGeom>
          <a:noFill/>
        </p:spPr>
      </p:pic>
      <p:sp>
        <p:nvSpPr>
          <p:cNvPr id="1106" name="Freeform 1106"/>
          <p:cNvSpPr/>
          <p:nvPr/>
        </p:nvSpPr>
        <p:spPr>
          <a:xfrm rot="-4550971">
            <a:off x="5856644" y="4650465"/>
            <a:ext cx="7782" cy="20558"/>
          </a:xfrm>
          <a:custGeom>
            <a:avLst/>
            <a:gdLst/>
            <a:ahLst/>
            <a:cxnLst/>
            <a:rect l="0" t="0" r="0" b="0"/>
            <a:pathLst>
              <a:path w="415039" h="1096405">
                <a:moveTo>
                  <a:pt x="415039" y="1096405"/>
                </a:moveTo>
                <a:cubicBezTo>
                  <a:pt x="401225" y="695199"/>
                  <a:pt x="255326" y="309781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7" name="Freeform 1107"/>
          <p:cNvSpPr/>
          <p:nvPr/>
        </p:nvSpPr>
        <p:spPr>
          <a:xfrm rot="-5400000">
            <a:off x="5849720" y="4625258"/>
            <a:ext cx="85487" cy="48101"/>
          </a:xfrm>
          <a:custGeom>
            <a:avLst/>
            <a:gdLst/>
            <a:ahLst/>
            <a:cxnLst/>
            <a:rect l="0" t="0" r="0" b="0"/>
            <a:pathLst>
              <a:path w="4559300" h="2565400">
                <a:moveTo>
                  <a:pt x="1727200" y="177800"/>
                </a:moveTo>
                <a:lnTo>
                  <a:pt x="1600200" y="673100"/>
                </a:lnTo>
                <a:lnTo>
                  <a:pt x="0" y="0"/>
                </a:lnTo>
                <a:lnTo>
                  <a:pt x="2133600" y="2565400"/>
                </a:lnTo>
                <a:lnTo>
                  <a:pt x="4559300" y="914400"/>
                </a:lnTo>
                <a:lnTo>
                  <a:pt x="2781300" y="965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8" name="Freeform 1108"/>
          <p:cNvSpPr/>
          <p:nvPr/>
        </p:nvSpPr>
        <p:spPr>
          <a:xfrm rot="849028">
            <a:off x="5866483" y="4637220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09" name="Freeform 1109"/>
          <p:cNvSpPr/>
          <p:nvPr/>
        </p:nvSpPr>
        <p:spPr>
          <a:xfrm rot="-4550971">
            <a:off x="5850086" y="4627965"/>
            <a:ext cx="10206" cy="20975"/>
          </a:xfrm>
          <a:custGeom>
            <a:avLst/>
            <a:gdLst/>
            <a:ahLst/>
            <a:cxnLst/>
            <a:rect l="0" t="0" r="0" b="0"/>
            <a:pathLst>
              <a:path w="544320" h="1118649">
                <a:moveTo>
                  <a:pt x="544320" y="1118649"/>
                </a:moveTo>
                <a:cubicBezTo>
                  <a:pt x="484709" y="697902"/>
                  <a:pt x="294286" y="306558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10" name="Freeform 1110"/>
          <p:cNvSpPr/>
          <p:nvPr/>
        </p:nvSpPr>
        <p:spPr>
          <a:xfrm rot="-5400000">
            <a:off x="5752327" y="4592635"/>
            <a:ext cx="178117" cy="55483"/>
          </a:xfrm>
          <a:custGeom>
            <a:avLst/>
            <a:gdLst/>
            <a:ahLst/>
            <a:cxnLst/>
            <a:rect l="0" t="0" r="0" b="0"/>
            <a:pathLst>
              <a:path w="9499600" h="2959100">
                <a:moveTo>
                  <a:pt x="3644900" y="1612900"/>
                </a:moveTo>
                <a:lnTo>
                  <a:pt x="6362700" y="2298700"/>
                </a:lnTo>
                <a:lnTo>
                  <a:pt x="5448300" y="2959100"/>
                </a:lnTo>
                <a:lnTo>
                  <a:pt x="9499600" y="2717800"/>
                </a:lnTo>
                <a:lnTo>
                  <a:pt x="6032500" y="596900"/>
                </a:lnTo>
                <a:lnTo>
                  <a:pt x="6540500" y="1600200"/>
                </a:lnTo>
                <a:lnTo>
                  <a:pt x="165100" y="0"/>
                </a:lnTo>
                <a:lnTo>
                  <a:pt x="0" y="698500"/>
                </a:lnTo>
                <a:lnTo>
                  <a:pt x="1435100" y="1054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11" name="Freeform 1111"/>
          <p:cNvSpPr/>
          <p:nvPr/>
        </p:nvSpPr>
        <p:spPr>
          <a:xfrm rot="-4550971">
            <a:off x="5829785" y="4666628"/>
            <a:ext cx="23554" cy="11023"/>
          </a:xfrm>
          <a:custGeom>
            <a:avLst/>
            <a:gdLst/>
            <a:ahLst/>
            <a:cxnLst/>
            <a:rect l="0" t="0" r="0" b="0"/>
            <a:pathLst>
              <a:path w="1256208" h="587910">
                <a:moveTo>
                  <a:pt x="1256208" y="587910"/>
                </a:moveTo>
                <a:cubicBezTo>
                  <a:pt x="947580" y="213460"/>
                  <a:pt x="485180" y="0"/>
                  <a:pt x="0" y="8001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12" name="Picture 1112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4863" y="5030269"/>
            <a:ext cx="42942" cy="123428"/>
          </a:xfrm>
          <a:prstGeom prst="rect">
            <a:avLst/>
          </a:prstGeom>
          <a:noFill/>
        </p:spPr>
      </p:pic>
      <p:sp>
        <p:nvSpPr>
          <p:cNvPr id="1113" name="Freeform 1113"/>
          <p:cNvSpPr/>
          <p:nvPr/>
        </p:nvSpPr>
        <p:spPr>
          <a:xfrm rot="-5400000">
            <a:off x="5401807" y="5075791"/>
            <a:ext cx="115490" cy="42862"/>
          </a:xfrm>
          <a:custGeom>
            <a:avLst/>
            <a:gdLst/>
            <a:ahLst/>
            <a:cxnLst/>
            <a:rect l="0" t="0" r="0" b="0"/>
            <a:pathLst>
              <a:path w="6159500" h="2286000">
                <a:moveTo>
                  <a:pt x="215900" y="0"/>
                </a:moveTo>
                <a:lnTo>
                  <a:pt x="6159500" y="1346200"/>
                </a:lnTo>
                <a:lnTo>
                  <a:pt x="6096000" y="1574800"/>
                </a:lnTo>
                <a:lnTo>
                  <a:pt x="2019300" y="1168400"/>
                </a:lnTo>
                <a:lnTo>
                  <a:pt x="5994400" y="2070100"/>
                </a:lnTo>
                <a:lnTo>
                  <a:pt x="5943600" y="2286000"/>
                </a:lnTo>
                <a:lnTo>
                  <a:pt x="0" y="939800"/>
                </a:lnTo>
                <a:lnTo>
                  <a:pt x="50800" y="698500"/>
                </a:lnTo>
                <a:lnTo>
                  <a:pt x="4038600" y="1092200"/>
                </a:lnTo>
                <a:lnTo>
                  <a:pt x="165100" y="215900"/>
                </a:lnTo>
                <a:lnTo>
                  <a:pt x="215900" y="0"/>
                </a:lnTo>
                <a:close/>
                <a:moveTo>
                  <a:pt x="215900" y="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14" name="Freeform 1114"/>
          <p:cNvSpPr/>
          <p:nvPr/>
        </p:nvSpPr>
        <p:spPr>
          <a:xfrm rot="-5400000">
            <a:off x="5418357" y="5087816"/>
            <a:ext cx="114062" cy="29765"/>
          </a:xfrm>
          <a:custGeom>
            <a:avLst/>
            <a:gdLst/>
            <a:ahLst/>
            <a:cxnLst/>
            <a:rect l="0" t="0" r="0" b="0"/>
            <a:pathLst>
              <a:path w="6083300" h="1587500">
                <a:moveTo>
                  <a:pt x="190500" y="0"/>
                </a:moveTo>
                <a:lnTo>
                  <a:pt x="6083300" y="1346200"/>
                </a:lnTo>
                <a:lnTo>
                  <a:pt x="6032500" y="1587500"/>
                </a:lnTo>
                <a:lnTo>
                  <a:pt x="1143000" y="469900"/>
                </a:lnTo>
                <a:lnTo>
                  <a:pt x="1003300" y="1066800"/>
                </a:lnTo>
                <a:lnTo>
                  <a:pt x="0" y="838200"/>
                </a:lnTo>
                <a:lnTo>
                  <a:pt x="190500" y="0"/>
                </a:lnTo>
                <a:close/>
                <a:moveTo>
                  <a:pt x="188391800" y="2904363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15" name="Freeform 1115"/>
          <p:cNvSpPr/>
          <p:nvPr/>
        </p:nvSpPr>
        <p:spPr>
          <a:xfrm rot="-5400000">
            <a:off x="5447169" y="5086625"/>
            <a:ext cx="114300" cy="38100"/>
          </a:xfrm>
          <a:custGeom>
            <a:avLst/>
            <a:gdLst/>
            <a:ahLst/>
            <a:cxnLst/>
            <a:rect l="0" t="0" r="0" b="0"/>
            <a:pathLst>
              <a:path w="6096000" h="2032000">
                <a:moveTo>
                  <a:pt x="50800" y="0"/>
                </a:moveTo>
                <a:lnTo>
                  <a:pt x="2552700" y="571500"/>
                </a:lnTo>
                <a:lnTo>
                  <a:pt x="6096000" y="914400"/>
                </a:lnTo>
                <a:lnTo>
                  <a:pt x="6032500" y="1193800"/>
                </a:lnTo>
                <a:lnTo>
                  <a:pt x="3619500" y="939800"/>
                </a:lnTo>
                <a:lnTo>
                  <a:pt x="5905500" y="1752600"/>
                </a:lnTo>
                <a:lnTo>
                  <a:pt x="5842000" y="2032000"/>
                </a:lnTo>
                <a:lnTo>
                  <a:pt x="2501900" y="812800"/>
                </a:lnTo>
                <a:lnTo>
                  <a:pt x="0" y="241300"/>
                </a:lnTo>
                <a:lnTo>
                  <a:pt x="50800" y="0"/>
                </a:lnTo>
                <a:close/>
                <a:moveTo>
                  <a:pt x="50800" y="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16" name="Freeform 1116"/>
          <p:cNvSpPr/>
          <p:nvPr/>
        </p:nvSpPr>
        <p:spPr>
          <a:xfrm rot="-5400000">
            <a:off x="5314772" y="5594308"/>
            <a:ext cx="29765" cy="41672"/>
          </a:xfrm>
          <a:custGeom>
            <a:avLst/>
            <a:gdLst/>
            <a:ahLst/>
            <a:cxnLst/>
            <a:rect l="0" t="0" r="0" b="0"/>
            <a:pathLst>
              <a:path w="1587500" h="2222500">
                <a:moveTo>
                  <a:pt x="1587500" y="2222500"/>
                </a:moveTo>
                <a:lnTo>
                  <a:pt x="0" y="1409700"/>
                </a:lnTo>
                <a:lnTo>
                  <a:pt x="279400" y="0"/>
                </a:lnTo>
                <a:close/>
                <a:moveTo>
                  <a:pt x="219341700" y="298526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17" name="Picture 1117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2310" y="5620819"/>
            <a:ext cx="83344" cy="55245"/>
          </a:xfrm>
          <a:prstGeom prst="rect">
            <a:avLst/>
          </a:prstGeom>
          <a:noFill/>
        </p:spPr>
      </p:pic>
      <p:sp>
        <p:nvSpPr>
          <p:cNvPr id="1118" name="Freeform 1118"/>
          <p:cNvSpPr/>
          <p:nvPr/>
        </p:nvSpPr>
        <p:spPr>
          <a:xfrm rot="-5400000">
            <a:off x="5367278" y="5654911"/>
            <a:ext cx="4762" cy="23574"/>
          </a:xfrm>
          <a:custGeom>
            <a:avLst/>
            <a:gdLst/>
            <a:ahLst/>
            <a:cxnLst/>
            <a:rect l="0" t="0" r="0" b="0"/>
            <a:pathLst>
              <a:path w="254000" h="1257300">
                <a:moveTo>
                  <a:pt x="254000" y="0"/>
                </a:moveTo>
                <a:lnTo>
                  <a:pt x="0" y="1257300"/>
                </a:lnTo>
                <a:close/>
                <a:moveTo>
                  <a:pt x="221030800" y="295910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19" name="Picture 1119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4142" y="5660586"/>
            <a:ext cx="31512" cy="35322"/>
          </a:xfrm>
          <a:prstGeom prst="rect">
            <a:avLst/>
          </a:prstGeom>
          <a:noFill/>
        </p:spPr>
      </p:pic>
      <p:sp>
        <p:nvSpPr>
          <p:cNvPr id="1120" name="Freeform 1120"/>
          <p:cNvSpPr/>
          <p:nvPr/>
        </p:nvSpPr>
        <p:spPr>
          <a:xfrm rot="-5400000">
            <a:off x="5328941" y="5684438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25400" y="12700"/>
                </a:lnTo>
                <a:lnTo>
                  <a:pt x="0" y="12700"/>
                </a:lnTo>
                <a:close/>
                <a:moveTo>
                  <a:pt x="223405700" y="297446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21" name="Picture 1121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73" y="5682731"/>
            <a:ext cx="27781" cy="44926"/>
          </a:xfrm>
          <a:prstGeom prst="rect">
            <a:avLst/>
          </a:prstGeom>
          <a:noFill/>
        </p:spPr>
      </p:pic>
      <p:pic>
        <p:nvPicPr>
          <p:cNvPr id="1122" name="Picture 1122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8660" y="5644870"/>
            <a:ext cx="26273" cy="43418"/>
          </a:xfrm>
          <a:prstGeom prst="rect">
            <a:avLst/>
          </a:prstGeom>
          <a:noFill/>
        </p:spPr>
      </p:pic>
      <p:sp>
        <p:nvSpPr>
          <p:cNvPr id="1123" name="Freeform 1123"/>
          <p:cNvSpPr/>
          <p:nvPr/>
        </p:nvSpPr>
        <p:spPr>
          <a:xfrm rot="-5400000">
            <a:off x="5348943" y="5702298"/>
            <a:ext cx="27384" cy="5238"/>
          </a:xfrm>
          <a:custGeom>
            <a:avLst/>
            <a:gdLst/>
            <a:ahLst/>
            <a:cxnLst/>
            <a:rect l="0" t="0" r="0" b="0"/>
            <a:pathLst>
              <a:path w="1460500" h="279400">
                <a:moveTo>
                  <a:pt x="0" y="0"/>
                </a:moveTo>
                <a:lnTo>
                  <a:pt x="146050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4" name="Freeform 1124"/>
          <p:cNvSpPr/>
          <p:nvPr/>
        </p:nvSpPr>
        <p:spPr>
          <a:xfrm rot="-4737510">
            <a:off x="5349341" y="5671719"/>
            <a:ext cx="24903" cy="12178"/>
          </a:xfrm>
          <a:custGeom>
            <a:avLst/>
            <a:gdLst/>
            <a:ahLst/>
            <a:cxnLst/>
            <a:rect l="0" t="0" r="0" b="0"/>
            <a:pathLst>
              <a:path w="1328176" h="649506">
                <a:moveTo>
                  <a:pt x="0" y="649506"/>
                </a:moveTo>
                <a:cubicBezTo>
                  <a:pt x="519219" y="649506"/>
                  <a:pt x="1009364" y="409815"/>
                  <a:pt x="132817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5" name="Freeform 1125"/>
          <p:cNvSpPr/>
          <p:nvPr/>
        </p:nvSpPr>
        <p:spPr>
          <a:xfrm rot="-4737510">
            <a:off x="5346673" y="5650662"/>
            <a:ext cx="6815" cy="17764"/>
          </a:xfrm>
          <a:custGeom>
            <a:avLst/>
            <a:gdLst/>
            <a:ahLst/>
            <a:cxnLst/>
            <a:rect l="0" t="0" r="0" b="0"/>
            <a:pathLst>
              <a:path w="363489" h="947447">
                <a:moveTo>
                  <a:pt x="0" y="947447"/>
                </a:moveTo>
                <a:cubicBezTo>
                  <a:pt x="212278" y="674575"/>
                  <a:pt x="338784" y="344834"/>
                  <a:pt x="363489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6" name="Freeform 1126"/>
          <p:cNvSpPr/>
          <p:nvPr/>
        </p:nvSpPr>
        <p:spPr>
          <a:xfrm rot="-5400000">
            <a:off x="5284531" y="5618835"/>
            <a:ext cx="84534" cy="47387"/>
          </a:xfrm>
          <a:custGeom>
            <a:avLst/>
            <a:gdLst/>
            <a:ahLst/>
            <a:cxnLst/>
            <a:rect l="0" t="0" r="0" b="0"/>
            <a:pathLst>
              <a:path w="4508500" h="2527300">
                <a:moveTo>
                  <a:pt x="1612900" y="2082800"/>
                </a:moveTo>
                <a:lnTo>
                  <a:pt x="1727200" y="1485900"/>
                </a:lnTo>
                <a:lnTo>
                  <a:pt x="0" y="1397000"/>
                </a:lnTo>
                <a:lnTo>
                  <a:pt x="3022600" y="0"/>
                </a:lnTo>
                <a:lnTo>
                  <a:pt x="4508500" y="2527300"/>
                </a:lnTo>
                <a:lnTo>
                  <a:pt x="2921000" y="1714500"/>
                </a:lnTo>
                <a:lnTo>
                  <a:pt x="2857500" y="2057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7" name="Freeform 1127"/>
          <p:cNvSpPr/>
          <p:nvPr/>
        </p:nvSpPr>
        <p:spPr>
          <a:xfrm rot="-4737510">
            <a:off x="5351149" y="5623202"/>
            <a:ext cx="12414" cy="34423"/>
          </a:xfrm>
          <a:custGeom>
            <a:avLst/>
            <a:gdLst/>
            <a:ahLst/>
            <a:cxnLst/>
            <a:rect l="0" t="0" r="0" b="0"/>
            <a:pathLst>
              <a:path w="662073" h="1835926">
                <a:moveTo>
                  <a:pt x="0" y="1835926"/>
                </a:moveTo>
                <a:cubicBezTo>
                  <a:pt x="427895" y="1319804"/>
                  <a:pt x="662073" y="670430"/>
                  <a:pt x="662073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8" name="Freeform 1128"/>
          <p:cNvSpPr/>
          <p:nvPr/>
        </p:nvSpPr>
        <p:spPr>
          <a:xfrm rot="662489">
            <a:off x="5369722" y="5650955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29" name="Freeform 1129"/>
          <p:cNvSpPr/>
          <p:nvPr/>
        </p:nvSpPr>
        <p:spPr>
          <a:xfrm rot="-5400000">
            <a:off x="5351801" y="5692773"/>
            <a:ext cx="36671" cy="20240"/>
          </a:xfrm>
          <a:custGeom>
            <a:avLst/>
            <a:gdLst/>
            <a:ahLst/>
            <a:cxnLst/>
            <a:rect l="0" t="0" r="0" b="0"/>
            <a:pathLst>
              <a:path w="1955800" h="1079500">
                <a:moveTo>
                  <a:pt x="1955800" y="1079500"/>
                </a:moveTo>
                <a:lnTo>
                  <a:pt x="0" y="7112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0" name="Freeform 1130"/>
          <p:cNvSpPr/>
          <p:nvPr/>
        </p:nvSpPr>
        <p:spPr>
          <a:xfrm rot="-5400000">
            <a:off x="5467172" y="5644314"/>
            <a:ext cx="61198" cy="36909"/>
          </a:xfrm>
          <a:custGeom>
            <a:avLst/>
            <a:gdLst/>
            <a:ahLst/>
            <a:cxnLst/>
            <a:rect l="0" t="0" r="0" b="0"/>
            <a:pathLst>
              <a:path w="3263900" h="1968500">
                <a:moveTo>
                  <a:pt x="3263900" y="1485900"/>
                </a:moveTo>
                <a:lnTo>
                  <a:pt x="0" y="1968500"/>
                </a:lnTo>
                <a:lnTo>
                  <a:pt x="317500" y="0"/>
                </a:lnTo>
                <a:close/>
                <a:moveTo>
                  <a:pt x="214363300" y="289433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1" name="Freeform 1131"/>
          <p:cNvSpPr/>
          <p:nvPr/>
        </p:nvSpPr>
        <p:spPr>
          <a:xfrm rot="-5400000">
            <a:off x="5475744" y="5684558"/>
            <a:ext cx="12620" cy="18335"/>
          </a:xfrm>
          <a:custGeom>
            <a:avLst/>
            <a:gdLst/>
            <a:ahLst/>
            <a:cxnLst/>
            <a:rect l="0" t="0" r="0" b="0"/>
            <a:pathLst>
              <a:path w="673100" h="977900">
                <a:moveTo>
                  <a:pt x="673100" y="342900"/>
                </a:moveTo>
                <a:lnTo>
                  <a:pt x="571500" y="977900"/>
                </a:lnTo>
                <a:lnTo>
                  <a:pt x="0" y="0"/>
                </a:lnTo>
                <a:close/>
                <a:moveTo>
                  <a:pt x="216204800" y="289775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2" name="Freeform 1132"/>
          <p:cNvSpPr/>
          <p:nvPr/>
        </p:nvSpPr>
        <p:spPr>
          <a:xfrm rot="-5400000">
            <a:off x="5503248" y="5692535"/>
            <a:ext cx="15954" cy="13811"/>
          </a:xfrm>
          <a:custGeom>
            <a:avLst/>
            <a:gdLst/>
            <a:ahLst/>
            <a:cxnLst/>
            <a:rect l="0" t="0" r="0" b="0"/>
            <a:pathLst>
              <a:path w="850900" h="736600">
                <a:moveTo>
                  <a:pt x="850900" y="0"/>
                </a:moveTo>
                <a:lnTo>
                  <a:pt x="749300" y="635000"/>
                </a:lnTo>
                <a:lnTo>
                  <a:pt x="0" y="736600"/>
                </a:lnTo>
                <a:close/>
                <a:moveTo>
                  <a:pt x="215265000" y="288099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33" name="Picture 1133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935" y="5685350"/>
            <a:ext cx="31750" cy="85963"/>
          </a:xfrm>
          <a:prstGeom prst="rect">
            <a:avLst/>
          </a:prstGeom>
          <a:noFill/>
        </p:spPr>
      </p:pic>
      <p:sp>
        <p:nvSpPr>
          <p:cNvPr id="1134" name="Freeform 1134"/>
          <p:cNvSpPr/>
          <p:nvPr/>
        </p:nvSpPr>
        <p:spPr>
          <a:xfrm rot="-5400000">
            <a:off x="5428001" y="5677057"/>
            <a:ext cx="135017" cy="45243"/>
          </a:xfrm>
          <a:custGeom>
            <a:avLst/>
            <a:gdLst/>
            <a:ahLst/>
            <a:cxnLst/>
            <a:rect l="0" t="0" r="0" b="0"/>
            <a:pathLst>
              <a:path w="7200900" h="2413000">
                <a:moveTo>
                  <a:pt x="0" y="1016000"/>
                </a:moveTo>
                <a:lnTo>
                  <a:pt x="114300" y="317500"/>
                </a:lnTo>
                <a:lnTo>
                  <a:pt x="4152900" y="977900"/>
                </a:lnTo>
                <a:lnTo>
                  <a:pt x="3581400" y="0"/>
                </a:lnTo>
                <a:lnTo>
                  <a:pt x="7200900" y="1828800"/>
                </a:lnTo>
                <a:lnTo>
                  <a:pt x="3187700" y="2413000"/>
                </a:lnTo>
                <a:lnTo>
                  <a:pt x="4038600" y="1676400"/>
                </a:lnTo>
                <a:lnTo>
                  <a:pt x="0" y="1016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5" name="Freeform 1135"/>
          <p:cNvSpPr/>
          <p:nvPr/>
        </p:nvSpPr>
        <p:spPr>
          <a:xfrm rot="-5400000">
            <a:off x="5595403" y="5672294"/>
            <a:ext cx="61674" cy="36195"/>
          </a:xfrm>
          <a:custGeom>
            <a:avLst/>
            <a:gdLst/>
            <a:ahLst/>
            <a:cxnLst/>
            <a:rect l="0" t="0" r="0" b="0"/>
            <a:pathLst>
              <a:path w="3289300" h="1930400">
                <a:moveTo>
                  <a:pt x="3289300" y="1600200"/>
                </a:moveTo>
                <a:lnTo>
                  <a:pt x="0" y="1930400"/>
                </a:lnTo>
                <a:lnTo>
                  <a:pt x="393700" y="0"/>
                </a:lnTo>
                <a:close/>
                <a:moveTo>
                  <a:pt x="208864200" y="282562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6" name="Freeform 1136"/>
          <p:cNvSpPr/>
          <p:nvPr/>
        </p:nvSpPr>
        <p:spPr>
          <a:xfrm rot="-5400000">
            <a:off x="5602070" y="5720633"/>
            <a:ext cx="4524" cy="6667"/>
          </a:xfrm>
          <a:custGeom>
            <a:avLst/>
            <a:gdLst/>
            <a:ahLst/>
            <a:cxnLst/>
            <a:rect l="0" t="0" r="0" b="0"/>
            <a:pathLst>
              <a:path w="241300" h="355600">
                <a:moveTo>
                  <a:pt x="241300" y="139700"/>
                </a:moveTo>
                <a:lnTo>
                  <a:pt x="190500" y="355600"/>
                </a:lnTo>
                <a:lnTo>
                  <a:pt x="0" y="0"/>
                </a:lnTo>
                <a:close/>
                <a:moveTo>
                  <a:pt x="210972400" y="28294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7" name="Freeform 1137"/>
          <p:cNvSpPr/>
          <p:nvPr/>
        </p:nvSpPr>
        <p:spPr>
          <a:xfrm rot="-5400000">
            <a:off x="5640408" y="5730158"/>
            <a:ext cx="5953" cy="4762"/>
          </a:xfrm>
          <a:custGeom>
            <a:avLst/>
            <a:gdLst/>
            <a:ahLst/>
            <a:cxnLst/>
            <a:rect l="0" t="0" r="0" b="0"/>
            <a:pathLst>
              <a:path w="317500" h="254000">
                <a:moveTo>
                  <a:pt x="317500" y="0"/>
                </a:moveTo>
                <a:lnTo>
                  <a:pt x="279400" y="228600"/>
                </a:lnTo>
                <a:lnTo>
                  <a:pt x="0" y="254000"/>
                </a:lnTo>
                <a:close/>
                <a:moveTo>
                  <a:pt x="209473800" y="280809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38" name="Freeform 1138"/>
          <p:cNvSpPr/>
          <p:nvPr/>
        </p:nvSpPr>
        <p:spPr>
          <a:xfrm rot="-5400000">
            <a:off x="5661482" y="5734564"/>
            <a:ext cx="5953" cy="4524"/>
          </a:xfrm>
          <a:custGeom>
            <a:avLst/>
            <a:gdLst/>
            <a:ahLst/>
            <a:cxnLst/>
            <a:rect l="0" t="0" r="0" b="0"/>
            <a:pathLst>
              <a:path w="317500" h="241300">
                <a:moveTo>
                  <a:pt x="317500" y="0"/>
                </a:moveTo>
                <a:lnTo>
                  <a:pt x="0" y="241300"/>
                </a:lnTo>
                <a:lnTo>
                  <a:pt x="38100" y="25400"/>
                </a:lnTo>
                <a:close/>
                <a:moveTo>
                  <a:pt x="208572100" y="27967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39" name="Picture 1139"/>
          <p:cNvPicPr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9966" y="5711782"/>
            <a:ext cx="99219" cy="115094"/>
          </a:xfrm>
          <a:prstGeom prst="rect">
            <a:avLst/>
          </a:prstGeom>
          <a:noFill/>
        </p:spPr>
      </p:pic>
      <p:sp>
        <p:nvSpPr>
          <p:cNvPr id="1140" name="Freeform 1140"/>
          <p:cNvSpPr/>
          <p:nvPr/>
        </p:nvSpPr>
        <p:spPr>
          <a:xfrm rot="-5400000">
            <a:off x="5648862" y="5790285"/>
            <a:ext cx="30003" cy="28575"/>
          </a:xfrm>
          <a:custGeom>
            <a:avLst/>
            <a:gdLst/>
            <a:ahLst/>
            <a:cxnLst/>
            <a:rect l="0" t="0" r="0" b="0"/>
            <a:pathLst>
              <a:path w="1600200" h="1524000">
                <a:moveTo>
                  <a:pt x="1600200" y="558800"/>
                </a:moveTo>
                <a:lnTo>
                  <a:pt x="1397000" y="1524000"/>
                </a:lnTo>
                <a:lnTo>
                  <a:pt x="0" y="0"/>
                </a:lnTo>
                <a:close/>
                <a:moveTo>
                  <a:pt x="212940900" y="280352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41" name="Picture 1141"/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2029" y="5800842"/>
            <a:ext cx="27781" cy="45878"/>
          </a:xfrm>
          <a:prstGeom prst="rect">
            <a:avLst/>
          </a:prstGeom>
          <a:noFill/>
        </p:spPr>
      </p:pic>
      <p:sp>
        <p:nvSpPr>
          <p:cNvPr id="1142" name="Freeform 1142"/>
          <p:cNvSpPr/>
          <p:nvPr/>
        </p:nvSpPr>
        <p:spPr>
          <a:xfrm rot="-4700625">
            <a:off x="5635936" y="5778892"/>
            <a:ext cx="7782" cy="20558"/>
          </a:xfrm>
          <a:custGeom>
            <a:avLst/>
            <a:gdLst/>
            <a:ahLst/>
            <a:cxnLst/>
            <a:rect l="0" t="0" r="0" b="0"/>
            <a:pathLst>
              <a:path w="415039" h="1096405">
                <a:moveTo>
                  <a:pt x="415039" y="1096405"/>
                </a:moveTo>
                <a:cubicBezTo>
                  <a:pt x="401225" y="695199"/>
                  <a:pt x="255326" y="309781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3" name="Freeform 1143"/>
          <p:cNvSpPr/>
          <p:nvPr/>
        </p:nvSpPr>
        <p:spPr>
          <a:xfrm rot="-5400000">
            <a:off x="5628859" y="5753852"/>
            <a:ext cx="86201" cy="46196"/>
          </a:xfrm>
          <a:custGeom>
            <a:avLst/>
            <a:gdLst/>
            <a:ahLst/>
            <a:cxnLst/>
            <a:rect l="0" t="0" r="0" b="0"/>
            <a:pathLst>
              <a:path w="4597400" h="2463800">
                <a:moveTo>
                  <a:pt x="1727200" y="101600"/>
                </a:moveTo>
                <a:lnTo>
                  <a:pt x="1625600" y="596900"/>
                </a:lnTo>
                <a:lnTo>
                  <a:pt x="0" y="0"/>
                </a:lnTo>
                <a:lnTo>
                  <a:pt x="2247900" y="2463800"/>
                </a:lnTo>
                <a:lnTo>
                  <a:pt x="4597400" y="711200"/>
                </a:lnTo>
                <a:lnTo>
                  <a:pt x="2819400" y="838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4" name="Freeform 1144"/>
          <p:cNvSpPr/>
          <p:nvPr/>
        </p:nvSpPr>
        <p:spPr>
          <a:xfrm rot="699374">
            <a:off x="5644731" y="5765007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5" name="Freeform 1145"/>
          <p:cNvSpPr/>
          <p:nvPr/>
        </p:nvSpPr>
        <p:spPr>
          <a:xfrm rot="-4700625">
            <a:off x="5628288" y="5756795"/>
            <a:ext cx="10206" cy="20975"/>
          </a:xfrm>
          <a:custGeom>
            <a:avLst/>
            <a:gdLst/>
            <a:ahLst/>
            <a:cxnLst/>
            <a:rect l="0" t="0" r="0" b="0"/>
            <a:pathLst>
              <a:path w="544320" h="1118649">
                <a:moveTo>
                  <a:pt x="544320" y="1118649"/>
                </a:moveTo>
                <a:cubicBezTo>
                  <a:pt x="484709" y="697902"/>
                  <a:pt x="294286" y="306558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6" name="Freeform 1146"/>
          <p:cNvSpPr/>
          <p:nvPr/>
        </p:nvSpPr>
        <p:spPr>
          <a:xfrm rot="-5400000">
            <a:off x="5530395" y="5723967"/>
            <a:ext cx="179784" cy="50958"/>
          </a:xfrm>
          <a:custGeom>
            <a:avLst/>
            <a:gdLst/>
            <a:ahLst/>
            <a:cxnLst/>
            <a:rect l="0" t="0" r="0" b="0"/>
            <a:pathLst>
              <a:path w="9588500" h="2717800">
                <a:moveTo>
                  <a:pt x="3683000" y="1460500"/>
                </a:moveTo>
                <a:lnTo>
                  <a:pt x="6426200" y="2032000"/>
                </a:lnTo>
                <a:lnTo>
                  <a:pt x="5537200" y="2717800"/>
                </a:lnTo>
                <a:lnTo>
                  <a:pt x="9588500" y="2311400"/>
                </a:lnTo>
                <a:lnTo>
                  <a:pt x="6032500" y="330200"/>
                </a:lnTo>
                <a:lnTo>
                  <a:pt x="6565900" y="1320800"/>
                </a:lnTo>
                <a:lnTo>
                  <a:pt x="139700" y="0"/>
                </a:lnTo>
                <a:lnTo>
                  <a:pt x="0" y="698500"/>
                </a:lnTo>
                <a:lnTo>
                  <a:pt x="1460500" y="1003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7" name="Freeform 1147"/>
          <p:cNvSpPr/>
          <p:nvPr/>
        </p:nvSpPr>
        <p:spPr>
          <a:xfrm rot="-4700625">
            <a:off x="5609279" y="5796033"/>
            <a:ext cx="23554" cy="11023"/>
          </a:xfrm>
          <a:custGeom>
            <a:avLst/>
            <a:gdLst/>
            <a:ahLst/>
            <a:cxnLst/>
            <a:rect l="0" t="0" r="0" b="0"/>
            <a:pathLst>
              <a:path w="1256208" h="587910">
                <a:moveTo>
                  <a:pt x="1256208" y="587910"/>
                </a:moveTo>
                <a:cubicBezTo>
                  <a:pt x="947580" y="213460"/>
                  <a:pt x="485180" y="0"/>
                  <a:pt x="0" y="8001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48" name="Freeform 1148"/>
          <p:cNvSpPr/>
          <p:nvPr/>
        </p:nvSpPr>
        <p:spPr>
          <a:xfrm rot="-5400000">
            <a:off x="4615518" y="2982196"/>
            <a:ext cx="42862" cy="28813"/>
          </a:xfrm>
          <a:custGeom>
            <a:avLst/>
            <a:gdLst/>
            <a:ahLst/>
            <a:cxnLst/>
            <a:rect l="0" t="0" r="0" b="0"/>
            <a:pathLst>
              <a:path w="2286000" h="1536700">
                <a:moveTo>
                  <a:pt x="0" y="1536700"/>
                </a:moveTo>
                <a:lnTo>
                  <a:pt x="889000" y="0"/>
                </a:lnTo>
                <a:lnTo>
                  <a:pt x="2286000" y="342900"/>
                </a:lnTo>
                <a:close/>
                <a:moveTo>
                  <a:pt x="117322600" y="335127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49" name="Picture 1149"/>
          <p:cNvPicPr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0154" y="2965407"/>
            <a:ext cx="75406" cy="87313"/>
          </a:xfrm>
          <a:prstGeom prst="rect">
            <a:avLst/>
          </a:prstGeom>
          <a:noFill/>
        </p:spPr>
      </p:pic>
      <p:sp>
        <p:nvSpPr>
          <p:cNvPr id="1150" name="Freeform 1150"/>
          <p:cNvSpPr/>
          <p:nvPr/>
        </p:nvSpPr>
        <p:spPr>
          <a:xfrm rot="-5400000">
            <a:off x="4568012" y="2992554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25400"/>
                </a:lnTo>
                <a:lnTo>
                  <a:pt x="12700" y="0"/>
                </a:lnTo>
                <a:close/>
                <a:moveTo>
                  <a:pt x="120408700" y="338035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51" name="Picture 1151"/>
          <p:cNvPicPr>
            <a:picLocks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8404" y="3020970"/>
            <a:ext cx="40005" cy="27781"/>
          </a:xfrm>
          <a:prstGeom prst="rect">
            <a:avLst/>
          </a:prstGeom>
          <a:noFill/>
        </p:spPr>
      </p:pic>
      <p:pic>
        <p:nvPicPr>
          <p:cNvPr id="1152" name="Picture 1152"/>
          <p:cNvPicPr>
            <a:picLocks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519" y="2973821"/>
            <a:ext cx="44133" cy="26035"/>
          </a:xfrm>
          <a:prstGeom prst="rect">
            <a:avLst/>
          </a:prstGeom>
          <a:noFill/>
        </p:spPr>
      </p:pic>
      <p:sp>
        <p:nvSpPr>
          <p:cNvPr id="1153" name="Freeform 1153"/>
          <p:cNvSpPr/>
          <p:nvPr/>
        </p:nvSpPr>
        <p:spPr>
          <a:xfrm rot="-5400000">
            <a:off x="4543009" y="3011842"/>
            <a:ext cx="6429" cy="26908"/>
          </a:xfrm>
          <a:custGeom>
            <a:avLst/>
            <a:gdLst/>
            <a:ahLst/>
            <a:cxnLst/>
            <a:rect l="0" t="0" r="0" b="0"/>
            <a:pathLst>
              <a:path w="342900" h="1435100">
                <a:moveTo>
                  <a:pt x="342900" y="0"/>
                </a:moveTo>
                <a:lnTo>
                  <a:pt x="0" y="143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4" name="Freeform 1154"/>
          <p:cNvSpPr/>
          <p:nvPr/>
        </p:nvSpPr>
        <p:spPr>
          <a:xfrm rot="6222647">
            <a:off x="4567151" y="3013148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5" name="Freeform 1155"/>
          <p:cNvSpPr/>
          <p:nvPr/>
        </p:nvSpPr>
        <p:spPr>
          <a:xfrm rot="6222647">
            <a:off x="4583339" y="3011387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6" name="Freeform 1156"/>
          <p:cNvSpPr/>
          <p:nvPr/>
        </p:nvSpPr>
        <p:spPr>
          <a:xfrm rot="-5400000">
            <a:off x="4585276" y="2951954"/>
            <a:ext cx="48815" cy="83343"/>
          </a:xfrm>
          <a:custGeom>
            <a:avLst/>
            <a:gdLst/>
            <a:ahLst/>
            <a:cxnLst/>
            <a:rect l="0" t="0" r="0" b="0"/>
            <a:pathLst>
              <a:path w="2603500" h="4445000">
                <a:moveTo>
                  <a:pt x="584200" y="1574800"/>
                </a:moveTo>
                <a:lnTo>
                  <a:pt x="1181100" y="1727200"/>
                </a:lnTo>
                <a:lnTo>
                  <a:pt x="1346200" y="0"/>
                </a:lnTo>
                <a:lnTo>
                  <a:pt x="2603500" y="3086100"/>
                </a:lnTo>
                <a:lnTo>
                  <a:pt x="0" y="4445000"/>
                </a:lnTo>
                <a:lnTo>
                  <a:pt x="889000" y="2908300"/>
                </a:lnTo>
                <a:lnTo>
                  <a:pt x="546100" y="281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7" name="Freeform 1157"/>
          <p:cNvSpPr/>
          <p:nvPr/>
        </p:nvSpPr>
        <p:spPr>
          <a:xfrm rot="6222647">
            <a:off x="4593446" y="3016643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8" name="Freeform 1158"/>
          <p:cNvSpPr/>
          <p:nvPr/>
        </p:nvSpPr>
        <p:spPr>
          <a:xfrm rot="6222647">
            <a:off x="4575577" y="3025270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59" name="Freeform 1159"/>
          <p:cNvSpPr/>
          <p:nvPr/>
        </p:nvSpPr>
        <p:spPr>
          <a:xfrm rot="-5400000">
            <a:off x="4536817" y="3014938"/>
            <a:ext cx="21907" cy="36195"/>
          </a:xfrm>
          <a:custGeom>
            <a:avLst/>
            <a:gdLst/>
            <a:ahLst/>
            <a:cxnLst/>
            <a:rect l="0" t="0" r="0" b="0"/>
            <a:pathLst>
              <a:path w="1168400" h="1930400">
                <a:moveTo>
                  <a:pt x="0" y="1930400"/>
                </a:moveTo>
                <a:lnTo>
                  <a:pt x="469900" y="0"/>
                </a:lnTo>
                <a:lnTo>
                  <a:pt x="116840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0" name="Freeform 1160"/>
          <p:cNvSpPr/>
          <p:nvPr/>
        </p:nvSpPr>
        <p:spPr>
          <a:xfrm rot="-5400000">
            <a:off x="4569083" y="3126738"/>
            <a:ext cx="36195" cy="61674"/>
          </a:xfrm>
          <a:custGeom>
            <a:avLst/>
            <a:gdLst/>
            <a:ahLst/>
            <a:cxnLst/>
            <a:rect l="0" t="0" r="0" b="0"/>
            <a:pathLst>
              <a:path w="1930400" h="3289300">
                <a:moveTo>
                  <a:pt x="203200" y="3289300"/>
                </a:moveTo>
                <a:lnTo>
                  <a:pt x="0" y="0"/>
                </a:lnTo>
                <a:lnTo>
                  <a:pt x="1930400" y="482600"/>
                </a:lnTo>
                <a:close/>
                <a:moveTo>
                  <a:pt x="127508000" y="338658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1" name="Freeform 1161"/>
          <p:cNvSpPr/>
          <p:nvPr/>
        </p:nvSpPr>
        <p:spPr>
          <a:xfrm rot="-5400000">
            <a:off x="4549677" y="3135429"/>
            <a:ext cx="19050" cy="12382"/>
          </a:xfrm>
          <a:custGeom>
            <a:avLst/>
            <a:gdLst/>
            <a:ahLst/>
            <a:cxnLst/>
            <a:rect l="0" t="0" r="0" b="0"/>
            <a:pathLst>
              <a:path w="1016000" h="660400">
                <a:moveTo>
                  <a:pt x="622300" y="660400"/>
                </a:moveTo>
                <a:lnTo>
                  <a:pt x="0" y="508000"/>
                </a:lnTo>
                <a:lnTo>
                  <a:pt x="1016000" y="0"/>
                </a:lnTo>
                <a:close/>
                <a:moveTo>
                  <a:pt x="129006600" y="338836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2" name="Freeform 1162"/>
          <p:cNvSpPr/>
          <p:nvPr/>
        </p:nvSpPr>
        <p:spPr>
          <a:xfrm rot="-5400000">
            <a:off x="4544318" y="3161742"/>
            <a:ext cx="12620" cy="17145"/>
          </a:xfrm>
          <a:custGeom>
            <a:avLst/>
            <a:gdLst/>
            <a:ahLst/>
            <a:cxnLst/>
            <a:rect l="0" t="0" r="0" b="0"/>
            <a:pathLst>
              <a:path w="673100" h="914400">
                <a:moveTo>
                  <a:pt x="673100" y="914400"/>
                </a:moveTo>
                <a:lnTo>
                  <a:pt x="50800" y="762000"/>
                </a:lnTo>
                <a:lnTo>
                  <a:pt x="0" y="0"/>
                </a:lnTo>
                <a:close/>
                <a:moveTo>
                  <a:pt x="130695700" y="339420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63" name="Picture 1163"/>
          <p:cNvPicPr>
            <a:picLocks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0779" y="3132095"/>
            <a:ext cx="85725" cy="35878"/>
          </a:xfrm>
          <a:prstGeom prst="rect">
            <a:avLst/>
          </a:prstGeom>
          <a:noFill/>
        </p:spPr>
      </p:pic>
      <p:sp>
        <p:nvSpPr>
          <p:cNvPr id="1164" name="Freeform 1164"/>
          <p:cNvSpPr/>
          <p:nvPr/>
        </p:nvSpPr>
        <p:spPr>
          <a:xfrm rot="-5400000">
            <a:off x="4529078" y="3087685"/>
            <a:ext cx="44529" cy="133350"/>
          </a:xfrm>
          <a:custGeom>
            <a:avLst/>
            <a:gdLst/>
            <a:ahLst/>
            <a:cxnLst/>
            <a:rect l="0" t="0" r="0" b="0"/>
            <a:pathLst>
              <a:path w="2374900" h="7112000">
                <a:moveTo>
                  <a:pt x="1663700" y="0"/>
                </a:moveTo>
                <a:lnTo>
                  <a:pt x="2362200" y="165100"/>
                </a:lnTo>
                <a:lnTo>
                  <a:pt x="1358900" y="4152900"/>
                </a:lnTo>
                <a:lnTo>
                  <a:pt x="2374900" y="3644900"/>
                </a:lnTo>
                <a:lnTo>
                  <a:pt x="254000" y="7112000"/>
                </a:lnTo>
                <a:lnTo>
                  <a:pt x="0" y="3060700"/>
                </a:lnTo>
                <a:lnTo>
                  <a:pt x="673100" y="3975100"/>
                </a:lnTo>
                <a:lnTo>
                  <a:pt x="1663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5" name="Freeform 1165"/>
          <p:cNvSpPr/>
          <p:nvPr/>
        </p:nvSpPr>
        <p:spPr>
          <a:xfrm rot="-5400000">
            <a:off x="4540508" y="3256992"/>
            <a:ext cx="35957" cy="61912"/>
          </a:xfrm>
          <a:custGeom>
            <a:avLst/>
            <a:gdLst/>
            <a:ahLst/>
            <a:cxnLst/>
            <a:rect l="0" t="0" r="0" b="0"/>
            <a:pathLst>
              <a:path w="1917700" h="3302000">
                <a:moveTo>
                  <a:pt x="177800" y="3302000"/>
                </a:moveTo>
                <a:lnTo>
                  <a:pt x="0" y="0"/>
                </a:lnTo>
                <a:lnTo>
                  <a:pt x="1917700" y="495300"/>
                </a:lnTo>
                <a:close/>
                <a:moveTo>
                  <a:pt x="135978900" y="340194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6" name="Freeform 1166"/>
          <p:cNvSpPr/>
          <p:nvPr/>
        </p:nvSpPr>
        <p:spPr>
          <a:xfrm rot="-5400000">
            <a:off x="4523483" y="3263779"/>
            <a:ext cx="6667" cy="4286"/>
          </a:xfrm>
          <a:custGeom>
            <a:avLst/>
            <a:gdLst/>
            <a:ahLst/>
            <a:cxnLst/>
            <a:rect l="0" t="0" r="0" b="0"/>
            <a:pathLst>
              <a:path w="355600" h="228600">
                <a:moveTo>
                  <a:pt x="215900" y="228600"/>
                </a:moveTo>
                <a:lnTo>
                  <a:pt x="0" y="177800"/>
                </a:lnTo>
                <a:lnTo>
                  <a:pt x="355600" y="0"/>
                </a:lnTo>
                <a:close/>
                <a:moveTo>
                  <a:pt x="137248900" y="340347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7" name="Freeform 1167"/>
          <p:cNvSpPr/>
          <p:nvPr/>
        </p:nvSpPr>
        <p:spPr>
          <a:xfrm rot="-5400000">
            <a:off x="4514195" y="3301402"/>
            <a:ext cx="4286" cy="6191"/>
          </a:xfrm>
          <a:custGeom>
            <a:avLst/>
            <a:gdLst/>
            <a:ahLst/>
            <a:cxnLst/>
            <a:rect l="0" t="0" r="0" b="0"/>
            <a:pathLst>
              <a:path w="228600" h="330200">
                <a:moveTo>
                  <a:pt x="228600" y="330200"/>
                </a:moveTo>
                <a:lnTo>
                  <a:pt x="12700" y="279400"/>
                </a:lnTo>
                <a:lnTo>
                  <a:pt x="0" y="0"/>
                </a:lnTo>
                <a:close/>
                <a:moveTo>
                  <a:pt x="139750800" y="340956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68" name="Freeform 1168"/>
          <p:cNvSpPr/>
          <p:nvPr/>
        </p:nvSpPr>
        <p:spPr>
          <a:xfrm rot="-5400000">
            <a:off x="4509076" y="3322238"/>
            <a:ext cx="4048" cy="6191"/>
          </a:xfrm>
          <a:custGeom>
            <a:avLst/>
            <a:gdLst/>
            <a:ahLst/>
            <a:cxnLst/>
            <a:rect l="0" t="0" r="0" b="0"/>
            <a:pathLst>
              <a:path w="215900" h="330200">
                <a:moveTo>
                  <a:pt x="215900" y="330200"/>
                </a:moveTo>
                <a:lnTo>
                  <a:pt x="0" y="0"/>
                </a:lnTo>
                <a:lnTo>
                  <a:pt x="215900" y="50800"/>
                </a:lnTo>
                <a:close/>
                <a:moveTo>
                  <a:pt x="141135100" y="341236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69" name="Picture 1169"/>
          <p:cNvPicPr>
            <a:picLocks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5216" y="3255126"/>
            <a:ext cx="119063" cy="103188"/>
          </a:xfrm>
          <a:prstGeom prst="rect">
            <a:avLst/>
          </a:prstGeom>
          <a:noFill/>
        </p:spPr>
      </p:pic>
      <p:sp>
        <p:nvSpPr>
          <p:cNvPr id="1170" name="Freeform 1170"/>
          <p:cNvSpPr/>
          <p:nvPr/>
        </p:nvSpPr>
        <p:spPr>
          <a:xfrm rot="-5400000">
            <a:off x="4429067" y="3306760"/>
            <a:ext cx="29765" cy="29527"/>
          </a:xfrm>
          <a:custGeom>
            <a:avLst/>
            <a:gdLst/>
            <a:ahLst/>
            <a:cxnLst/>
            <a:rect l="0" t="0" r="0" b="0"/>
            <a:pathLst>
              <a:path w="1587500" h="1574800">
                <a:moveTo>
                  <a:pt x="952500" y="1574800"/>
                </a:moveTo>
                <a:lnTo>
                  <a:pt x="0" y="1320800"/>
                </a:lnTo>
                <a:lnTo>
                  <a:pt x="1587500" y="0"/>
                </a:lnTo>
                <a:close/>
                <a:moveTo>
                  <a:pt x="144576800" y="345440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71" name="Picture 1171"/>
          <p:cNvPicPr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9341" y="3247188"/>
            <a:ext cx="40719" cy="29131"/>
          </a:xfrm>
          <a:prstGeom prst="rect">
            <a:avLst/>
          </a:prstGeom>
          <a:noFill/>
        </p:spPr>
      </p:pic>
      <p:sp>
        <p:nvSpPr>
          <p:cNvPr id="1172" name="Freeform 1172"/>
          <p:cNvSpPr/>
          <p:nvPr/>
        </p:nvSpPr>
        <p:spPr>
          <a:xfrm rot="6259884">
            <a:off x="4449512" y="3294260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73" name="Freeform 1173"/>
          <p:cNvSpPr/>
          <p:nvPr/>
        </p:nvSpPr>
        <p:spPr>
          <a:xfrm rot="-5400000">
            <a:off x="4447401" y="3287234"/>
            <a:ext cx="48101" cy="85487"/>
          </a:xfrm>
          <a:custGeom>
            <a:avLst/>
            <a:gdLst/>
            <a:ahLst/>
            <a:cxnLst/>
            <a:rect l="0" t="0" r="0" b="0"/>
            <a:pathLst>
              <a:path w="2565400" h="4559300">
                <a:moveTo>
                  <a:pt x="2387600" y="1727200"/>
                </a:moveTo>
                <a:lnTo>
                  <a:pt x="1892300" y="1600200"/>
                </a:lnTo>
                <a:lnTo>
                  <a:pt x="2565400" y="0"/>
                </a:lnTo>
                <a:lnTo>
                  <a:pt x="0" y="2133600"/>
                </a:lnTo>
                <a:lnTo>
                  <a:pt x="1638300" y="4559300"/>
                </a:lnTo>
                <a:lnTo>
                  <a:pt x="1600200" y="278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74" name="Freeform 1174"/>
          <p:cNvSpPr/>
          <p:nvPr/>
        </p:nvSpPr>
        <p:spPr>
          <a:xfrm rot="6259884">
            <a:off x="4472534" y="3313484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75" name="Freeform 1175"/>
          <p:cNvSpPr/>
          <p:nvPr/>
        </p:nvSpPr>
        <p:spPr>
          <a:xfrm rot="6259884">
            <a:off x="4471368" y="3287711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76" name="Freeform 1176"/>
          <p:cNvSpPr/>
          <p:nvPr/>
        </p:nvSpPr>
        <p:spPr>
          <a:xfrm rot="-5400000">
            <a:off x="4472524" y="3189722"/>
            <a:ext cx="55721" cy="178117"/>
          </a:xfrm>
          <a:custGeom>
            <a:avLst/>
            <a:gdLst/>
            <a:ahLst/>
            <a:cxnLst/>
            <a:rect l="0" t="0" r="0" b="0"/>
            <a:pathLst>
              <a:path w="2971800" h="9499600">
                <a:moveTo>
                  <a:pt x="1333500" y="3644900"/>
                </a:moveTo>
                <a:lnTo>
                  <a:pt x="647700" y="6362700"/>
                </a:lnTo>
                <a:lnTo>
                  <a:pt x="0" y="5435600"/>
                </a:lnTo>
                <a:lnTo>
                  <a:pt x="215900" y="9499600"/>
                </a:lnTo>
                <a:lnTo>
                  <a:pt x="2349500" y="6045200"/>
                </a:lnTo>
                <a:lnTo>
                  <a:pt x="1346200" y="6540500"/>
                </a:lnTo>
                <a:lnTo>
                  <a:pt x="2971800" y="177800"/>
                </a:lnTo>
                <a:lnTo>
                  <a:pt x="2273300" y="0"/>
                </a:lnTo>
                <a:lnTo>
                  <a:pt x="1905000" y="144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77" name="Freeform 1177"/>
          <p:cNvSpPr/>
          <p:nvPr/>
        </p:nvSpPr>
        <p:spPr>
          <a:xfrm rot="6259884">
            <a:off x="4442938" y="3267114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78" name="Picture 1178"/>
          <p:cNvPicPr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9446" y="2832851"/>
            <a:ext cx="123904" cy="40799"/>
          </a:xfrm>
          <a:prstGeom prst="rect">
            <a:avLst/>
          </a:prstGeom>
          <a:noFill/>
        </p:spPr>
      </p:pic>
      <p:sp>
        <p:nvSpPr>
          <p:cNvPr id="1179" name="Freeform 1179"/>
          <p:cNvSpPr/>
          <p:nvPr/>
        </p:nvSpPr>
        <p:spPr>
          <a:xfrm rot="-5400000">
            <a:off x="4016752" y="2818723"/>
            <a:ext cx="40005" cy="115728"/>
          </a:xfrm>
          <a:custGeom>
            <a:avLst/>
            <a:gdLst/>
            <a:ahLst/>
            <a:cxnLst/>
            <a:rect l="0" t="0" r="0" b="0"/>
            <a:pathLst>
              <a:path w="2133600" h="6172200">
                <a:moveTo>
                  <a:pt x="2133600" y="190500"/>
                </a:moveTo>
                <a:lnTo>
                  <a:pt x="939800" y="6172200"/>
                </a:lnTo>
                <a:lnTo>
                  <a:pt x="711200" y="6121400"/>
                </a:lnTo>
                <a:lnTo>
                  <a:pt x="1016000" y="2032000"/>
                </a:lnTo>
                <a:lnTo>
                  <a:pt x="215900" y="6019800"/>
                </a:lnTo>
                <a:lnTo>
                  <a:pt x="0" y="5981700"/>
                </a:lnTo>
                <a:lnTo>
                  <a:pt x="1181100" y="0"/>
                </a:lnTo>
                <a:lnTo>
                  <a:pt x="1422400" y="50800"/>
                </a:lnTo>
                <a:lnTo>
                  <a:pt x="1130300" y="4038600"/>
                </a:lnTo>
                <a:lnTo>
                  <a:pt x="1905000" y="139700"/>
                </a:lnTo>
                <a:lnTo>
                  <a:pt x="2133600" y="190500"/>
                </a:lnTo>
                <a:close/>
                <a:moveTo>
                  <a:pt x="2133600" y="1905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80" name="Freeform 1180"/>
          <p:cNvSpPr/>
          <p:nvPr/>
        </p:nvSpPr>
        <p:spPr>
          <a:xfrm rot="-5400000">
            <a:off x="4018657" y="2835392"/>
            <a:ext cx="26670" cy="114300"/>
          </a:xfrm>
          <a:custGeom>
            <a:avLst/>
            <a:gdLst/>
            <a:ahLst/>
            <a:cxnLst/>
            <a:rect l="0" t="0" r="0" b="0"/>
            <a:pathLst>
              <a:path w="1422400" h="6096000">
                <a:moveTo>
                  <a:pt x="1422400" y="165100"/>
                </a:moveTo>
                <a:lnTo>
                  <a:pt x="241300" y="6096000"/>
                </a:lnTo>
                <a:lnTo>
                  <a:pt x="0" y="6045200"/>
                </a:lnTo>
                <a:lnTo>
                  <a:pt x="977900" y="1117600"/>
                </a:lnTo>
                <a:lnTo>
                  <a:pt x="381000" y="1003300"/>
                </a:lnTo>
                <a:lnTo>
                  <a:pt x="571500" y="0"/>
                </a:lnTo>
                <a:lnTo>
                  <a:pt x="1422400" y="165100"/>
                </a:lnTo>
                <a:close/>
                <a:moveTo>
                  <a:pt x="147256500" y="3696716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81" name="Freeform 1181"/>
          <p:cNvSpPr/>
          <p:nvPr/>
        </p:nvSpPr>
        <p:spPr>
          <a:xfrm rot="-5400000">
            <a:off x="4011871" y="2864324"/>
            <a:ext cx="35004" cy="114776"/>
          </a:xfrm>
          <a:custGeom>
            <a:avLst/>
            <a:gdLst/>
            <a:ahLst/>
            <a:cxnLst/>
            <a:rect l="0" t="0" r="0" b="0"/>
            <a:pathLst>
              <a:path w="1866900" h="6121400">
                <a:moveTo>
                  <a:pt x="1866900" y="50800"/>
                </a:moveTo>
                <a:lnTo>
                  <a:pt x="1371600" y="2565400"/>
                </a:lnTo>
                <a:lnTo>
                  <a:pt x="1117600" y="6121400"/>
                </a:lnTo>
                <a:lnTo>
                  <a:pt x="838200" y="6057900"/>
                </a:lnTo>
                <a:lnTo>
                  <a:pt x="1028700" y="3644900"/>
                </a:lnTo>
                <a:lnTo>
                  <a:pt x="279400" y="5956300"/>
                </a:lnTo>
                <a:lnTo>
                  <a:pt x="0" y="5892800"/>
                </a:lnTo>
                <a:lnTo>
                  <a:pt x="1130300" y="2514600"/>
                </a:lnTo>
                <a:lnTo>
                  <a:pt x="1625600" y="0"/>
                </a:lnTo>
                <a:lnTo>
                  <a:pt x="1866900" y="50800"/>
                </a:lnTo>
                <a:close/>
                <a:moveTo>
                  <a:pt x="1866900" y="508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82" name="Freeform 1182"/>
          <p:cNvSpPr/>
          <p:nvPr/>
        </p:nvSpPr>
        <p:spPr>
          <a:xfrm rot="-5400000">
            <a:off x="3505618" y="2707400"/>
            <a:ext cx="42862" cy="28813"/>
          </a:xfrm>
          <a:custGeom>
            <a:avLst/>
            <a:gdLst/>
            <a:ahLst/>
            <a:cxnLst/>
            <a:rect l="0" t="0" r="0" b="0"/>
            <a:pathLst>
              <a:path w="2286000" h="1536700">
                <a:moveTo>
                  <a:pt x="0" y="1536700"/>
                </a:moveTo>
                <a:lnTo>
                  <a:pt x="889000" y="0"/>
                </a:lnTo>
                <a:lnTo>
                  <a:pt x="2286000" y="330200"/>
                </a:lnTo>
                <a:close/>
                <a:moveTo>
                  <a:pt x="161861500" y="394322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83" name="Picture 1183"/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904" y="2691563"/>
            <a:ext cx="75406" cy="87313"/>
          </a:xfrm>
          <a:prstGeom prst="rect">
            <a:avLst/>
          </a:prstGeom>
          <a:noFill/>
        </p:spPr>
      </p:pic>
      <p:sp>
        <p:nvSpPr>
          <p:cNvPr id="1184" name="Freeform 1184"/>
          <p:cNvSpPr/>
          <p:nvPr/>
        </p:nvSpPr>
        <p:spPr>
          <a:xfrm rot="-5400000">
            <a:off x="3457992" y="2717639"/>
            <a:ext cx="476" cy="714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38100"/>
                </a:lnTo>
                <a:lnTo>
                  <a:pt x="12700" y="0"/>
                </a:lnTo>
                <a:close/>
                <a:moveTo>
                  <a:pt x="164947600" y="39724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85" name="Picture 1185"/>
          <p:cNvPicPr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7154" y="2747126"/>
            <a:ext cx="41354" cy="24844"/>
          </a:xfrm>
          <a:prstGeom prst="rect">
            <a:avLst/>
          </a:prstGeom>
          <a:noFill/>
        </p:spPr>
      </p:pic>
      <p:pic>
        <p:nvPicPr>
          <p:cNvPr id="1186" name="Picture 1186"/>
          <p:cNvPicPr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4619" y="2699025"/>
            <a:ext cx="44132" cy="26035"/>
          </a:xfrm>
          <a:prstGeom prst="rect">
            <a:avLst/>
          </a:prstGeom>
          <a:noFill/>
        </p:spPr>
      </p:pic>
      <p:sp>
        <p:nvSpPr>
          <p:cNvPr id="1187" name="Freeform 1187"/>
          <p:cNvSpPr/>
          <p:nvPr/>
        </p:nvSpPr>
        <p:spPr>
          <a:xfrm rot="-5400000">
            <a:off x="3433108" y="2737046"/>
            <a:ext cx="6429" cy="26908"/>
          </a:xfrm>
          <a:custGeom>
            <a:avLst/>
            <a:gdLst/>
            <a:ahLst/>
            <a:cxnLst/>
            <a:rect l="0" t="0" r="0" b="0"/>
            <a:pathLst>
              <a:path w="342900" h="1435100">
                <a:moveTo>
                  <a:pt x="342900" y="0"/>
                </a:moveTo>
                <a:lnTo>
                  <a:pt x="0" y="143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88" name="Freeform 1188"/>
          <p:cNvSpPr/>
          <p:nvPr/>
        </p:nvSpPr>
        <p:spPr>
          <a:xfrm rot="6222647">
            <a:off x="3457013" y="2738352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89" name="Freeform 1189"/>
          <p:cNvSpPr/>
          <p:nvPr/>
        </p:nvSpPr>
        <p:spPr>
          <a:xfrm rot="6222647">
            <a:off x="3473200" y="2736590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0" name="Freeform 1190"/>
          <p:cNvSpPr/>
          <p:nvPr/>
        </p:nvSpPr>
        <p:spPr>
          <a:xfrm rot="-5400000">
            <a:off x="3475256" y="2677038"/>
            <a:ext cx="48815" cy="83582"/>
          </a:xfrm>
          <a:custGeom>
            <a:avLst/>
            <a:gdLst/>
            <a:ahLst/>
            <a:cxnLst/>
            <a:rect l="0" t="0" r="0" b="0"/>
            <a:pathLst>
              <a:path w="2603500" h="4457700">
                <a:moveTo>
                  <a:pt x="584200" y="1587500"/>
                </a:moveTo>
                <a:lnTo>
                  <a:pt x="1181100" y="1727200"/>
                </a:lnTo>
                <a:lnTo>
                  <a:pt x="1346200" y="0"/>
                </a:lnTo>
                <a:lnTo>
                  <a:pt x="2603500" y="3086100"/>
                </a:lnTo>
                <a:lnTo>
                  <a:pt x="0" y="4457700"/>
                </a:lnTo>
                <a:lnTo>
                  <a:pt x="889000" y="2921000"/>
                </a:lnTo>
                <a:lnTo>
                  <a:pt x="546100" y="283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1" name="Freeform 1191"/>
          <p:cNvSpPr/>
          <p:nvPr/>
        </p:nvSpPr>
        <p:spPr>
          <a:xfrm rot="6222647">
            <a:off x="3483546" y="2741847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2" name="Freeform 1192"/>
          <p:cNvSpPr/>
          <p:nvPr/>
        </p:nvSpPr>
        <p:spPr>
          <a:xfrm rot="6222647">
            <a:off x="3465677" y="2750474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3" name="Freeform 1193"/>
          <p:cNvSpPr/>
          <p:nvPr/>
        </p:nvSpPr>
        <p:spPr>
          <a:xfrm rot="-5400000">
            <a:off x="3426679" y="2740142"/>
            <a:ext cx="21907" cy="36195"/>
          </a:xfrm>
          <a:custGeom>
            <a:avLst/>
            <a:gdLst/>
            <a:ahLst/>
            <a:cxnLst/>
            <a:rect l="0" t="0" r="0" b="0"/>
            <a:pathLst>
              <a:path w="1168400" h="1930400">
                <a:moveTo>
                  <a:pt x="0" y="1930400"/>
                </a:moveTo>
                <a:lnTo>
                  <a:pt x="469900" y="0"/>
                </a:lnTo>
                <a:lnTo>
                  <a:pt x="11684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4" name="Freeform 1194"/>
          <p:cNvSpPr/>
          <p:nvPr/>
        </p:nvSpPr>
        <p:spPr>
          <a:xfrm rot="-5400000">
            <a:off x="3460849" y="2846226"/>
            <a:ext cx="36433" cy="61436"/>
          </a:xfrm>
          <a:custGeom>
            <a:avLst/>
            <a:gdLst/>
            <a:ahLst/>
            <a:cxnLst/>
            <a:rect l="0" t="0" r="0" b="0"/>
            <a:pathLst>
              <a:path w="1943100" h="3276600">
                <a:moveTo>
                  <a:pt x="330200" y="3276600"/>
                </a:moveTo>
                <a:lnTo>
                  <a:pt x="0" y="0"/>
                </a:lnTo>
                <a:lnTo>
                  <a:pt x="1943100" y="406400"/>
                </a:lnTo>
                <a:close/>
                <a:moveTo>
                  <a:pt x="171653200" y="397751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5" name="Freeform 1195"/>
          <p:cNvSpPr/>
          <p:nvPr/>
        </p:nvSpPr>
        <p:spPr>
          <a:xfrm rot="-5400000">
            <a:off x="3440252" y="2854680"/>
            <a:ext cx="18812" cy="12620"/>
          </a:xfrm>
          <a:custGeom>
            <a:avLst/>
            <a:gdLst/>
            <a:ahLst/>
            <a:cxnLst/>
            <a:rect l="0" t="0" r="0" b="0"/>
            <a:pathLst>
              <a:path w="1003300" h="673100">
                <a:moveTo>
                  <a:pt x="622300" y="673100"/>
                </a:moveTo>
                <a:lnTo>
                  <a:pt x="0" y="533400"/>
                </a:lnTo>
                <a:lnTo>
                  <a:pt x="1003300" y="0"/>
                </a:lnTo>
                <a:close/>
                <a:moveTo>
                  <a:pt x="173202600" y="398018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6" name="Freeform 1196"/>
          <p:cNvSpPr/>
          <p:nvPr/>
        </p:nvSpPr>
        <p:spPr>
          <a:xfrm rot="-5400000">
            <a:off x="3435846" y="2881707"/>
            <a:ext cx="13097" cy="16668"/>
          </a:xfrm>
          <a:custGeom>
            <a:avLst/>
            <a:gdLst/>
            <a:ahLst/>
            <a:cxnLst/>
            <a:rect l="0" t="0" r="0" b="0"/>
            <a:pathLst>
              <a:path w="698500" h="889000">
                <a:moveTo>
                  <a:pt x="698500" y="889000"/>
                </a:moveTo>
                <a:lnTo>
                  <a:pt x="76200" y="762000"/>
                </a:lnTo>
                <a:lnTo>
                  <a:pt x="0" y="0"/>
                </a:lnTo>
                <a:close/>
                <a:moveTo>
                  <a:pt x="174879000" y="39851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197" name="Picture 1197"/>
          <p:cNvPicPr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3498" y="2854283"/>
            <a:ext cx="83820" cy="33178"/>
          </a:xfrm>
          <a:prstGeom prst="rect">
            <a:avLst/>
          </a:prstGeom>
          <a:noFill/>
        </p:spPr>
      </p:pic>
      <p:sp>
        <p:nvSpPr>
          <p:cNvPr id="1198" name="Freeform 1198"/>
          <p:cNvSpPr/>
          <p:nvPr/>
        </p:nvSpPr>
        <p:spPr>
          <a:xfrm rot="-5400000">
            <a:off x="3420130" y="2806936"/>
            <a:ext cx="45005" cy="134302"/>
          </a:xfrm>
          <a:custGeom>
            <a:avLst/>
            <a:gdLst/>
            <a:ahLst/>
            <a:cxnLst/>
            <a:rect l="0" t="0" r="0" b="0"/>
            <a:pathLst>
              <a:path w="2400300" h="7162800">
                <a:moveTo>
                  <a:pt x="1549400" y="0"/>
                </a:moveTo>
                <a:lnTo>
                  <a:pt x="2247900" y="152400"/>
                </a:lnTo>
                <a:lnTo>
                  <a:pt x="1397000" y="4152900"/>
                </a:lnTo>
                <a:lnTo>
                  <a:pt x="2400300" y="3619500"/>
                </a:lnTo>
                <a:lnTo>
                  <a:pt x="406400" y="7162800"/>
                </a:lnTo>
                <a:lnTo>
                  <a:pt x="0" y="3124200"/>
                </a:lnTo>
                <a:lnTo>
                  <a:pt x="698500" y="4013200"/>
                </a:lnTo>
                <a:lnTo>
                  <a:pt x="154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199" name="Freeform 1199"/>
          <p:cNvSpPr/>
          <p:nvPr/>
        </p:nvSpPr>
        <p:spPr>
          <a:xfrm rot="-5400000">
            <a:off x="3431084" y="2980053"/>
            <a:ext cx="35957" cy="61912"/>
          </a:xfrm>
          <a:custGeom>
            <a:avLst/>
            <a:gdLst/>
            <a:ahLst/>
            <a:cxnLst/>
            <a:rect l="0" t="0" r="0" b="0"/>
            <a:pathLst>
              <a:path w="1917700" h="3302000">
                <a:moveTo>
                  <a:pt x="177800" y="3302000"/>
                </a:moveTo>
                <a:lnTo>
                  <a:pt x="0" y="0"/>
                </a:lnTo>
                <a:lnTo>
                  <a:pt x="1917700" y="495300"/>
                </a:lnTo>
                <a:close/>
                <a:moveTo>
                  <a:pt x="180378100" y="399364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0" name="Freeform 1200"/>
          <p:cNvSpPr/>
          <p:nvPr/>
        </p:nvSpPr>
        <p:spPr>
          <a:xfrm rot="-5400000">
            <a:off x="3413940" y="2986720"/>
            <a:ext cx="6667" cy="4524"/>
          </a:xfrm>
          <a:custGeom>
            <a:avLst/>
            <a:gdLst/>
            <a:ahLst/>
            <a:cxnLst/>
            <a:rect l="0" t="0" r="0" b="0"/>
            <a:pathLst>
              <a:path w="355600" h="241300">
                <a:moveTo>
                  <a:pt x="215900" y="241300"/>
                </a:moveTo>
                <a:lnTo>
                  <a:pt x="0" y="177800"/>
                </a:lnTo>
                <a:lnTo>
                  <a:pt x="355600" y="0"/>
                </a:lnTo>
                <a:close/>
                <a:moveTo>
                  <a:pt x="181648100" y="39952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1" name="Freeform 1201"/>
          <p:cNvSpPr/>
          <p:nvPr/>
        </p:nvSpPr>
        <p:spPr>
          <a:xfrm rot="-5400000">
            <a:off x="3404771" y="3024463"/>
            <a:ext cx="4286" cy="6191"/>
          </a:xfrm>
          <a:custGeom>
            <a:avLst/>
            <a:gdLst/>
            <a:ahLst/>
            <a:cxnLst/>
            <a:rect l="0" t="0" r="0" b="0"/>
            <a:pathLst>
              <a:path w="228600" h="330200">
                <a:moveTo>
                  <a:pt x="228600" y="330200"/>
                </a:moveTo>
                <a:lnTo>
                  <a:pt x="12700" y="279400"/>
                </a:lnTo>
                <a:lnTo>
                  <a:pt x="0" y="0"/>
                </a:lnTo>
                <a:close/>
                <a:moveTo>
                  <a:pt x="184150000" y="400126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2" name="Freeform 1202"/>
          <p:cNvSpPr/>
          <p:nvPr/>
        </p:nvSpPr>
        <p:spPr>
          <a:xfrm rot="-5400000">
            <a:off x="3399651" y="3045299"/>
            <a:ext cx="4048" cy="6191"/>
          </a:xfrm>
          <a:custGeom>
            <a:avLst/>
            <a:gdLst/>
            <a:ahLst/>
            <a:cxnLst/>
            <a:rect l="0" t="0" r="0" b="0"/>
            <a:pathLst>
              <a:path w="215900" h="330200">
                <a:moveTo>
                  <a:pt x="215900" y="330200"/>
                </a:moveTo>
                <a:lnTo>
                  <a:pt x="0" y="0"/>
                </a:lnTo>
                <a:lnTo>
                  <a:pt x="215900" y="50800"/>
                </a:lnTo>
                <a:close/>
                <a:moveTo>
                  <a:pt x="185534300" y="400405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03" name="Picture 1203"/>
          <p:cNvPicPr>
            <a:picLocks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7935" y="2981282"/>
            <a:ext cx="115094" cy="103188"/>
          </a:xfrm>
          <a:prstGeom prst="rect">
            <a:avLst/>
          </a:prstGeom>
          <a:noFill/>
        </p:spPr>
      </p:pic>
      <p:sp>
        <p:nvSpPr>
          <p:cNvPr id="1204" name="Freeform 1204"/>
          <p:cNvSpPr/>
          <p:nvPr/>
        </p:nvSpPr>
        <p:spPr>
          <a:xfrm rot="-5400000">
            <a:off x="3319523" y="3029940"/>
            <a:ext cx="29765" cy="29289"/>
          </a:xfrm>
          <a:custGeom>
            <a:avLst/>
            <a:gdLst/>
            <a:ahLst/>
            <a:cxnLst/>
            <a:rect l="0" t="0" r="0" b="0"/>
            <a:pathLst>
              <a:path w="1587500" h="1562100">
                <a:moveTo>
                  <a:pt x="952500" y="1562100"/>
                </a:moveTo>
                <a:lnTo>
                  <a:pt x="0" y="1320800"/>
                </a:lnTo>
                <a:lnTo>
                  <a:pt x="1587500" y="0"/>
                </a:lnTo>
                <a:close/>
                <a:moveTo>
                  <a:pt x="188988700" y="40460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05" name="Picture 1205"/>
          <p:cNvPicPr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8091" y="2973345"/>
            <a:ext cx="42307" cy="27781"/>
          </a:xfrm>
          <a:prstGeom prst="rect">
            <a:avLst/>
          </a:prstGeom>
          <a:noFill/>
        </p:spPr>
      </p:pic>
      <p:sp>
        <p:nvSpPr>
          <p:cNvPr id="1206" name="Freeform 1206"/>
          <p:cNvSpPr/>
          <p:nvPr/>
        </p:nvSpPr>
        <p:spPr>
          <a:xfrm rot="6259884">
            <a:off x="3339849" y="3017320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7" name="Freeform 1207"/>
          <p:cNvSpPr/>
          <p:nvPr/>
        </p:nvSpPr>
        <p:spPr>
          <a:xfrm rot="-5400000">
            <a:off x="3337858" y="3010175"/>
            <a:ext cx="48101" cy="85725"/>
          </a:xfrm>
          <a:custGeom>
            <a:avLst/>
            <a:gdLst/>
            <a:ahLst/>
            <a:cxnLst/>
            <a:rect l="0" t="0" r="0" b="0"/>
            <a:pathLst>
              <a:path w="2565400" h="4572000">
                <a:moveTo>
                  <a:pt x="2387600" y="1727200"/>
                </a:moveTo>
                <a:lnTo>
                  <a:pt x="1892300" y="1600200"/>
                </a:lnTo>
                <a:lnTo>
                  <a:pt x="2565400" y="0"/>
                </a:lnTo>
                <a:lnTo>
                  <a:pt x="0" y="2133600"/>
                </a:lnTo>
                <a:lnTo>
                  <a:pt x="1638300" y="4572000"/>
                </a:lnTo>
                <a:lnTo>
                  <a:pt x="1600200" y="278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8" name="Freeform 1208"/>
          <p:cNvSpPr/>
          <p:nvPr/>
        </p:nvSpPr>
        <p:spPr>
          <a:xfrm rot="6259884">
            <a:off x="3363109" y="3036545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09" name="Freeform 1209"/>
          <p:cNvSpPr/>
          <p:nvPr/>
        </p:nvSpPr>
        <p:spPr>
          <a:xfrm rot="6259884">
            <a:off x="3361944" y="3010772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0" name="Freeform 1210"/>
          <p:cNvSpPr/>
          <p:nvPr/>
        </p:nvSpPr>
        <p:spPr>
          <a:xfrm rot="-5400000">
            <a:off x="3362980" y="2912664"/>
            <a:ext cx="55721" cy="178355"/>
          </a:xfrm>
          <a:custGeom>
            <a:avLst/>
            <a:gdLst/>
            <a:ahLst/>
            <a:cxnLst/>
            <a:rect l="0" t="0" r="0" b="0"/>
            <a:pathLst>
              <a:path w="2971800" h="9512300">
                <a:moveTo>
                  <a:pt x="1333500" y="3657600"/>
                </a:moveTo>
                <a:lnTo>
                  <a:pt x="647700" y="6362700"/>
                </a:lnTo>
                <a:lnTo>
                  <a:pt x="0" y="5448300"/>
                </a:lnTo>
                <a:lnTo>
                  <a:pt x="215900" y="9512300"/>
                </a:lnTo>
                <a:lnTo>
                  <a:pt x="2349500" y="6045200"/>
                </a:lnTo>
                <a:lnTo>
                  <a:pt x="1346200" y="6540500"/>
                </a:lnTo>
                <a:lnTo>
                  <a:pt x="2971800" y="177800"/>
                </a:lnTo>
                <a:lnTo>
                  <a:pt x="2273300" y="0"/>
                </a:lnTo>
                <a:lnTo>
                  <a:pt x="1905000" y="144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1" name="Freeform 1211"/>
          <p:cNvSpPr/>
          <p:nvPr/>
        </p:nvSpPr>
        <p:spPr>
          <a:xfrm rot="6259884">
            <a:off x="3333275" y="2990175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12" name="Picture 1212"/>
          <p:cNvPicPr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6451" y="2529242"/>
            <a:ext cx="122238" cy="47228"/>
          </a:xfrm>
          <a:prstGeom prst="rect">
            <a:avLst/>
          </a:prstGeom>
          <a:noFill/>
        </p:spPr>
      </p:pic>
      <p:sp>
        <p:nvSpPr>
          <p:cNvPr id="1213" name="Freeform 1213"/>
          <p:cNvSpPr/>
          <p:nvPr/>
        </p:nvSpPr>
        <p:spPr>
          <a:xfrm rot="-5400000">
            <a:off x="2907328" y="2518447"/>
            <a:ext cx="47863" cy="115014"/>
          </a:xfrm>
          <a:custGeom>
            <a:avLst/>
            <a:gdLst/>
            <a:ahLst/>
            <a:cxnLst/>
            <a:rect l="0" t="0" r="0" b="0"/>
            <a:pathLst>
              <a:path w="2552700" h="6134100">
                <a:moveTo>
                  <a:pt x="2552700" y="254000"/>
                </a:moveTo>
                <a:lnTo>
                  <a:pt x="939800" y="6134100"/>
                </a:lnTo>
                <a:lnTo>
                  <a:pt x="698500" y="6070600"/>
                </a:lnTo>
                <a:lnTo>
                  <a:pt x="1308100" y="2019300"/>
                </a:lnTo>
                <a:lnTo>
                  <a:pt x="215900" y="5943600"/>
                </a:lnTo>
                <a:lnTo>
                  <a:pt x="0" y="5880100"/>
                </a:lnTo>
                <a:lnTo>
                  <a:pt x="1625600" y="0"/>
                </a:lnTo>
                <a:lnTo>
                  <a:pt x="1866900" y="63500"/>
                </a:lnTo>
                <a:lnTo>
                  <a:pt x="1282700" y="4025900"/>
                </a:lnTo>
                <a:lnTo>
                  <a:pt x="2336800" y="203200"/>
                </a:lnTo>
                <a:lnTo>
                  <a:pt x="2552700" y="254000"/>
                </a:lnTo>
                <a:close/>
                <a:moveTo>
                  <a:pt x="2552700" y="2540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4" name="Freeform 1214"/>
          <p:cNvSpPr/>
          <p:nvPr/>
        </p:nvSpPr>
        <p:spPr>
          <a:xfrm rot="-5400000">
            <a:off x="2907447" y="2534759"/>
            <a:ext cx="34766" cy="113585"/>
          </a:xfrm>
          <a:custGeom>
            <a:avLst/>
            <a:gdLst/>
            <a:ahLst/>
            <a:cxnLst/>
            <a:rect l="0" t="0" r="0" b="0"/>
            <a:pathLst>
              <a:path w="1854200" h="6057900">
                <a:moveTo>
                  <a:pt x="1854200" y="228600"/>
                </a:moveTo>
                <a:lnTo>
                  <a:pt x="241300" y="6057900"/>
                </a:lnTo>
                <a:lnTo>
                  <a:pt x="0" y="5994400"/>
                </a:lnTo>
                <a:lnTo>
                  <a:pt x="1333500" y="1155700"/>
                </a:lnTo>
                <a:lnTo>
                  <a:pt x="749300" y="990600"/>
                </a:lnTo>
                <a:lnTo>
                  <a:pt x="1028700" y="0"/>
                </a:lnTo>
                <a:lnTo>
                  <a:pt x="1854200" y="228600"/>
                </a:lnTo>
                <a:close/>
                <a:moveTo>
                  <a:pt x="190385700" y="4287012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5" name="Freeform 1215"/>
          <p:cNvSpPr/>
          <p:nvPr/>
        </p:nvSpPr>
        <p:spPr>
          <a:xfrm rot="-5400000">
            <a:off x="2899708" y="2563453"/>
            <a:ext cx="43100" cy="113585"/>
          </a:xfrm>
          <a:custGeom>
            <a:avLst/>
            <a:gdLst/>
            <a:ahLst/>
            <a:cxnLst/>
            <a:rect l="0" t="0" r="0" b="0"/>
            <a:pathLst>
              <a:path w="2298700" h="6057900">
                <a:moveTo>
                  <a:pt x="2298700" y="63500"/>
                </a:moveTo>
                <a:lnTo>
                  <a:pt x="1612900" y="2540000"/>
                </a:lnTo>
                <a:lnTo>
                  <a:pt x="1104900" y="6057900"/>
                </a:lnTo>
                <a:lnTo>
                  <a:pt x="825500" y="5981700"/>
                </a:lnTo>
                <a:lnTo>
                  <a:pt x="1193800" y="3581400"/>
                </a:lnTo>
                <a:lnTo>
                  <a:pt x="279400" y="5829300"/>
                </a:lnTo>
                <a:lnTo>
                  <a:pt x="0" y="5753100"/>
                </a:lnTo>
                <a:lnTo>
                  <a:pt x="1384300" y="2463800"/>
                </a:lnTo>
                <a:lnTo>
                  <a:pt x="2057400" y="0"/>
                </a:lnTo>
                <a:lnTo>
                  <a:pt x="2298700" y="63500"/>
                </a:lnTo>
                <a:close/>
                <a:moveTo>
                  <a:pt x="2298700" y="635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6" name="Freeform 1216"/>
          <p:cNvSpPr/>
          <p:nvPr/>
        </p:nvSpPr>
        <p:spPr>
          <a:xfrm rot="-5400000">
            <a:off x="2357379" y="2519995"/>
            <a:ext cx="35718" cy="61674"/>
          </a:xfrm>
          <a:custGeom>
            <a:avLst/>
            <a:gdLst/>
            <a:ahLst/>
            <a:cxnLst/>
            <a:rect l="0" t="0" r="0" b="0"/>
            <a:pathLst>
              <a:path w="1905000" h="3289300">
                <a:moveTo>
                  <a:pt x="38100" y="3289300"/>
                </a:moveTo>
                <a:lnTo>
                  <a:pt x="0" y="0"/>
                </a:lnTo>
                <a:lnTo>
                  <a:pt x="1905000" y="571500"/>
                </a:lnTo>
                <a:close/>
                <a:moveTo>
                  <a:pt x="213106000" y="456628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7" name="Freeform 1217"/>
          <p:cNvSpPr/>
          <p:nvPr/>
        </p:nvSpPr>
        <p:spPr>
          <a:xfrm rot="-5400000">
            <a:off x="2339520" y="2528806"/>
            <a:ext cx="19526" cy="11668"/>
          </a:xfrm>
          <a:custGeom>
            <a:avLst/>
            <a:gdLst/>
            <a:ahLst/>
            <a:cxnLst/>
            <a:rect l="0" t="0" r="0" b="0"/>
            <a:pathLst>
              <a:path w="1041400" h="622300">
                <a:moveTo>
                  <a:pt x="609600" y="622300"/>
                </a:moveTo>
                <a:lnTo>
                  <a:pt x="0" y="444500"/>
                </a:lnTo>
                <a:lnTo>
                  <a:pt x="1041400" y="0"/>
                </a:lnTo>
                <a:close/>
                <a:moveTo>
                  <a:pt x="214528400" y="45667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18" name="Freeform 1218"/>
          <p:cNvSpPr/>
          <p:nvPr/>
        </p:nvSpPr>
        <p:spPr>
          <a:xfrm rot="-5400000">
            <a:off x="2333089" y="2554285"/>
            <a:ext cx="11668" cy="17621"/>
          </a:xfrm>
          <a:custGeom>
            <a:avLst/>
            <a:gdLst/>
            <a:ahLst/>
            <a:cxnLst/>
            <a:rect l="0" t="0" r="0" b="0"/>
            <a:pathLst>
              <a:path w="622300" h="939800">
                <a:moveTo>
                  <a:pt x="622300" y="939800"/>
                </a:moveTo>
                <a:lnTo>
                  <a:pt x="12700" y="762000"/>
                </a:lnTo>
                <a:lnTo>
                  <a:pt x="0" y="0"/>
                </a:lnTo>
                <a:close/>
                <a:moveTo>
                  <a:pt x="216230200" y="45739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19" name="Picture 1219"/>
          <p:cNvPicPr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154" y="2520907"/>
            <a:ext cx="81598" cy="40323"/>
          </a:xfrm>
          <a:prstGeom prst="rect">
            <a:avLst/>
          </a:prstGeom>
          <a:noFill/>
        </p:spPr>
      </p:pic>
      <p:sp>
        <p:nvSpPr>
          <p:cNvPr id="1220" name="Freeform 1220"/>
          <p:cNvSpPr/>
          <p:nvPr/>
        </p:nvSpPr>
        <p:spPr>
          <a:xfrm rot="-5400000">
            <a:off x="2316897" y="2479752"/>
            <a:ext cx="46672" cy="131683"/>
          </a:xfrm>
          <a:custGeom>
            <a:avLst/>
            <a:gdLst/>
            <a:ahLst/>
            <a:cxnLst/>
            <a:rect l="0" t="0" r="0" b="0"/>
            <a:pathLst>
              <a:path w="2489200" h="7023100">
                <a:moveTo>
                  <a:pt x="1803400" y="0"/>
                </a:moveTo>
                <a:lnTo>
                  <a:pt x="2489200" y="203200"/>
                </a:lnTo>
                <a:lnTo>
                  <a:pt x="1308100" y="4127500"/>
                </a:lnTo>
                <a:lnTo>
                  <a:pt x="2349500" y="3683000"/>
                </a:lnTo>
                <a:lnTo>
                  <a:pt x="50800" y="7023100"/>
                </a:lnTo>
                <a:lnTo>
                  <a:pt x="0" y="2971800"/>
                </a:lnTo>
                <a:lnTo>
                  <a:pt x="622300" y="3911600"/>
                </a:ln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21" name="Freeform 1221"/>
          <p:cNvSpPr/>
          <p:nvPr/>
        </p:nvSpPr>
        <p:spPr>
          <a:xfrm rot="-5400000">
            <a:off x="2327851" y="2651440"/>
            <a:ext cx="36909" cy="61912"/>
          </a:xfrm>
          <a:custGeom>
            <a:avLst/>
            <a:gdLst/>
            <a:ahLst/>
            <a:cxnLst/>
            <a:rect l="0" t="0" r="0" b="0"/>
            <a:pathLst>
              <a:path w="1968500" h="3302000">
                <a:moveTo>
                  <a:pt x="0" y="3302000"/>
                </a:moveTo>
                <a:lnTo>
                  <a:pt x="101600" y="0"/>
                </a:lnTo>
                <a:lnTo>
                  <a:pt x="1968500" y="647700"/>
                </a:lnTo>
                <a:close/>
                <a:moveTo>
                  <a:pt x="221691200" y="458177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22" name="Freeform 1222"/>
          <p:cNvSpPr/>
          <p:nvPr/>
        </p:nvSpPr>
        <p:spPr>
          <a:xfrm rot="-5400000">
            <a:off x="2314517" y="2656917"/>
            <a:ext cx="7143" cy="4048"/>
          </a:xfrm>
          <a:custGeom>
            <a:avLst/>
            <a:gdLst/>
            <a:ahLst/>
            <a:cxnLst/>
            <a:rect l="0" t="0" r="0" b="0"/>
            <a:pathLst>
              <a:path w="381000" h="215900">
                <a:moveTo>
                  <a:pt x="215900" y="215900"/>
                </a:moveTo>
                <a:lnTo>
                  <a:pt x="0" y="139700"/>
                </a:lnTo>
                <a:lnTo>
                  <a:pt x="381000" y="0"/>
                </a:lnTo>
                <a:close/>
                <a:moveTo>
                  <a:pt x="222694500" y="458139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23" name="Freeform 1223"/>
          <p:cNvSpPr/>
          <p:nvPr/>
        </p:nvSpPr>
        <p:spPr>
          <a:xfrm rot="-5400000">
            <a:off x="2302252" y="2693469"/>
            <a:ext cx="4048" cy="6429"/>
          </a:xfrm>
          <a:custGeom>
            <a:avLst/>
            <a:gdLst/>
            <a:ahLst/>
            <a:cxnLst/>
            <a:rect l="0" t="0" r="0" b="0"/>
            <a:pathLst>
              <a:path w="215900" h="342900">
                <a:moveTo>
                  <a:pt x="215900" y="342900"/>
                </a:moveTo>
                <a:lnTo>
                  <a:pt x="0" y="266700"/>
                </a:lnTo>
                <a:lnTo>
                  <a:pt x="12700" y="0"/>
                </a:lnTo>
                <a:close/>
                <a:moveTo>
                  <a:pt x="225298000" y="45893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24" name="Freeform 1224"/>
          <p:cNvSpPr/>
          <p:nvPr/>
        </p:nvSpPr>
        <p:spPr>
          <a:xfrm rot="-5400000">
            <a:off x="2295109" y="2713472"/>
            <a:ext cx="4048" cy="6429"/>
          </a:xfrm>
          <a:custGeom>
            <a:avLst/>
            <a:gdLst/>
            <a:ahLst/>
            <a:cxnLst/>
            <a:rect l="0" t="0" r="0" b="0"/>
            <a:pathLst>
              <a:path w="215900" h="342900">
                <a:moveTo>
                  <a:pt x="190500" y="342900"/>
                </a:moveTo>
                <a:lnTo>
                  <a:pt x="0" y="0"/>
                </a:lnTo>
                <a:lnTo>
                  <a:pt x="215900" y="76200"/>
                </a:lnTo>
                <a:close/>
                <a:moveTo>
                  <a:pt x="226745800" y="459320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25" name="Picture 1225"/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622" y="2643938"/>
            <a:ext cx="119063" cy="103188"/>
          </a:xfrm>
          <a:prstGeom prst="rect">
            <a:avLst/>
          </a:prstGeom>
          <a:noFill/>
        </p:spPr>
      </p:pic>
      <p:sp>
        <p:nvSpPr>
          <p:cNvPr id="1226" name="Freeform 1226"/>
          <p:cNvSpPr/>
          <p:nvPr/>
        </p:nvSpPr>
        <p:spPr>
          <a:xfrm rot="-5400000">
            <a:off x="2215576" y="2692993"/>
            <a:ext cx="31670" cy="28337"/>
          </a:xfrm>
          <a:custGeom>
            <a:avLst/>
            <a:gdLst/>
            <a:ahLst/>
            <a:cxnLst/>
            <a:rect l="0" t="0" r="0" b="0"/>
            <a:pathLst>
              <a:path w="1689100" h="1511300">
                <a:moveTo>
                  <a:pt x="927100" y="1511300"/>
                </a:moveTo>
                <a:lnTo>
                  <a:pt x="0" y="1181100"/>
                </a:lnTo>
                <a:lnTo>
                  <a:pt x="1689100" y="0"/>
                </a:lnTo>
                <a:close/>
                <a:moveTo>
                  <a:pt x="229895400" y="463410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27" name="Picture 1227"/>
          <p:cNvPicPr>
            <a:picLocks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2716" y="2632032"/>
            <a:ext cx="39212" cy="31750"/>
          </a:xfrm>
          <a:prstGeom prst="rect">
            <a:avLst/>
          </a:prstGeom>
          <a:noFill/>
        </p:spPr>
      </p:pic>
      <p:sp>
        <p:nvSpPr>
          <p:cNvPr id="1228" name="Freeform 1228"/>
          <p:cNvSpPr/>
          <p:nvPr/>
        </p:nvSpPr>
        <p:spPr>
          <a:xfrm rot="6554562">
            <a:off x="2237998" y="2681473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29" name="Freeform 1229"/>
          <p:cNvSpPr/>
          <p:nvPr/>
        </p:nvSpPr>
        <p:spPr>
          <a:xfrm rot="-5400000">
            <a:off x="2232839" y="2674300"/>
            <a:ext cx="51435" cy="83582"/>
          </a:xfrm>
          <a:custGeom>
            <a:avLst/>
            <a:gdLst/>
            <a:ahLst/>
            <a:cxnLst/>
            <a:rect l="0" t="0" r="0" b="0"/>
            <a:pathLst>
              <a:path w="2743200" h="4457700">
                <a:moveTo>
                  <a:pt x="2413000" y="1701800"/>
                </a:moveTo>
                <a:lnTo>
                  <a:pt x="1930400" y="1536700"/>
                </a:lnTo>
                <a:lnTo>
                  <a:pt x="2743200" y="0"/>
                </a:lnTo>
                <a:lnTo>
                  <a:pt x="0" y="1905000"/>
                </a:lnTo>
                <a:lnTo>
                  <a:pt x="1422400" y="4457700"/>
                </a:lnTo>
                <a:lnTo>
                  <a:pt x="1536700" y="267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30" name="Freeform 1230"/>
          <p:cNvSpPr/>
          <p:nvPr/>
        </p:nvSpPr>
        <p:spPr>
          <a:xfrm rot="6554562">
            <a:off x="2259670" y="2702478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31" name="Freeform 1231"/>
          <p:cNvSpPr/>
          <p:nvPr/>
        </p:nvSpPr>
        <p:spPr>
          <a:xfrm rot="6554562">
            <a:off x="2260393" y="2676883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32" name="Freeform 1232"/>
          <p:cNvSpPr/>
          <p:nvPr/>
        </p:nvSpPr>
        <p:spPr>
          <a:xfrm rot="-5400000">
            <a:off x="2257009" y="2580598"/>
            <a:ext cx="66198" cy="174307"/>
          </a:xfrm>
          <a:custGeom>
            <a:avLst/>
            <a:gdLst/>
            <a:ahLst/>
            <a:cxnLst/>
            <a:rect l="0" t="0" r="0" b="0"/>
            <a:pathLst>
              <a:path w="3530600" h="9296400">
                <a:moveTo>
                  <a:pt x="1612900" y="3556000"/>
                </a:moveTo>
                <a:lnTo>
                  <a:pt x="698500" y="6197600"/>
                </a:lnTo>
                <a:lnTo>
                  <a:pt x="127000" y="5232400"/>
                </a:lnTo>
                <a:lnTo>
                  <a:pt x="0" y="9296400"/>
                </a:lnTo>
                <a:lnTo>
                  <a:pt x="2425700" y="6032500"/>
                </a:lnTo>
                <a:lnTo>
                  <a:pt x="1371600" y="6438900"/>
                </a:lnTo>
                <a:lnTo>
                  <a:pt x="3530600" y="241300"/>
                </a:lnTo>
                <a:lnTo>
                  <a:pt x="2857500" y="0"/>
                </a:lnTo>
                <a:lnTo>
                  <a:pt x="2362200" y="140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33" name="Freeform 1233"/>
          <p:cNvSpPr/>
          <p:nvPr/>
        </p:nvSpPr>
        <p:spPr>
          <a:xfrm rot="6554562">
            <a:off x="2233204" y="2653570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34" name="Freeform 1234"/>
          <p:cNvSpPr/>
          <p:nvPr/>
        </p:nvSpPr>
        <p:spPr>
          <a:xfrm rot="-5400000">
            <a:off x="2400956" y="2384264"/>
            <a:ext cx="42862" cy="28813"/>
          </a:xfrm>
          <a:custGeom>
            <a:avLst/>
            <a:gdLst/>
            <a:ahLst/>
            <a:cxnLst/>
            <a:rect l="0" t="0" r="0" b="0"/>
            <a:pathLst>
              <a:path w="2286000" h="1536700">
                <a:moveTo>
                  <a:pt x="0" y="1536700"/>
                </a:moveTo>
                <a:lnTo>
                  <a:pt x="889000" y="0"/>
                </a:lnTo>
                <a:lnTo>
                  <a:pt x="2286000" y="330200"/>
                </a:lnTo>
                <a:close/>
                <a:moveTo>
                  <a:pt x="203542900" y="453237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35" name="Picture 1235"/>
          <p:cNvPicPr>
            <a:picLocks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591" y="2370095"/>
            <a:ext cx="75406" cy="83344"/>
          </a:xfrm>
          <a:prstGeom prst="rect">
            <a:avLst/>
          </a:prstGeom>
          <a:noFill/>
        </p:spPr>
      </p:pic>
      <p:sp>
        <p:nvSpPr>
          <p:cNvPr id="1236" name="Freeform 1236"/>
          <p:cNvSpPr/>
          <p:nvPr/>
        </p:nvSpPr>
        <p:spPr>
          <a:xfrm rot="-5400000">
            <a:off x="2353449" y="2394622"/>
            <a:ext cx="238" cy="714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38100"/>
                </a:lnTo>
                <a:lnTo>
                  <a:pt x="0" y="0"/>
                </a:lnTo>
                <a:close/>
                <a:moveTo>
                  <a:pt x="206629000" y="456158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37" name="Picture 1237"/>
          <p:cNvPicPr>
            <a:picLocks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3841" y="2421689"/>
            <a:ext cx="40005" cy="27781"/>
          </a:xfrm>
          <a:prstGeom prst="rect">
            <a:avLst/>
          </a:prstGeom>
          <a:noFill/>
        </p:spPr>
      </p:pic>
      <p:pic>
        <p:nvPicPr>
          <p:cNvPr id="1238" name="Picture 1238"/>
          <p:cNvPicPr>
            <a:picLocks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957" y="2376128"/>
            <a:ext cx="44132" cy="26035"/>
          </a:xfrm>
          <a:prstGeom prst="rect">
            <a:avLst/>
          </a:prstGeom>
          <a:noFill/>
        </p:spPr>
      </p:pic>
      <p:sp>
        <p:nvSpPr>
          <p:cNvPr id="1239" name="Freeform 1239"/>
          <p:cNvSpPr/>
          <p:nvPr/>
        </p:nvSpPr>
        <p:spPr>
          <a:xfrm rot="-5400000">
            <a:off x="2328446" y="2413910"/>
            <a:ext cx="6429" cy="26908"/>
          </a:xfrm>
          <a:custGeom>
            <a:avLst/>
            <a:gdLst/>
            <a:ahLst/>
            <a:cxnLst/>
            <a:rect l="0" t="0" r="0" b="0"/>
            <a:pathLst>
              <a:path w="342900" h="1435100">
                <a:moveTo>
                  <a:pt x="342900" y="0"/>
                </a:moveTo>
                <a:lnTo>
                  <a:pt x="0" y="143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0" name="Freeform 1240"/>
          <p:cNvSpPr/>
          <p:nvPr/>
        </p:nvSpPr>
        <p:spPr>
          <a:xfrm rot="6222647">
            <a:off x="2352589" y="2415216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1" name="Freeform 1241"/>
          <p:cNvSpPr/>
          <p:nvPr/>
        </p:nvSpPr>
        <p:spPr>
          <a:xfrm rot="6222647">
            <a:off x="2368539" y="2413455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2" name="Freeform 1242"/>
          <p:cNvSpPr/>
          <p:nvPr/>
        </p:nvSpPr>
        <p:spPr>
          <a:xfrm rot="-5400000">
            <a:off x="2370594" y="2353903"/>
            <a:ext cx="48815" cy="83582"/>
          </a:xfrm>
          <a:custGeom>
            <a:avLst/>
            <a:gdLst/>
            <a:ahLst/>
            <a:cxnLst/>
            <a:rect l="0" t="0" r="0" b="0"/>
            <a:pathLst>
              <a:path w="2603500" h="4457700">
                <a:moveTo>
                  <a:pt x="584200" y="1587500"/>
                </a:moveTo>
                <a:lnTo>
                  <a:pt x="1168400" y="1727200"/>
                </a:lnTo>
                <a:lnTo>
                  <a:pt x="1333500" y="0"/>
                </a:lnTo>
                <a:lnTo>
                  <a:pt x="2603500" y="3086100"/>
                </a:lnTo>
                <a:lnTo>
                  <a:pt x="0" y="4457700"/>
                </a:lnTo>
                <a:lnTo>
                  <a:pt x="889000" y="2921000"/>
                </a:lnTo>
                <a:lnTo>
                  <a:pt x="546100" y="283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3" name="Freeform 1243"/>
          <p:cNvSpPr/>
          <p:nvPr/>
        </p:nvSpPr>
        <p:spPr>
          <a:xfrm rot="6222647">
            <a:off x="2378884" y="2418711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4" name="Freeform 1244"/>
          <p:cNvSpPr/>
          <p:nvPr/>
        </p:nvSpPr>
        <p:spPr>
          <a:xfrm rot="6222647">
            <a:off x="2361015" y="2427339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5" name="Freeform 1245"/>
          <p:cNvSpPr/>
          <p:nvPr/>
        </p:nvSpPr>
        <p:spPr>
          <a:xfrm rot="-5400000">
            <a:off x="2322017" y="2417006"/>
            <a:ext cx="21907" cy="36195"/>
          </a:xfrm>
          <a:custGeom>
            <a:avLst/>
            <a:gdLst/>
            <a:ahLst/>
            <a:cxnLst/>
            <a:rect l="0" t="0" r="0" b="0"/>
            <a:pathLst>
              <a:path w="1168400" h="1930400">
                <a:moveTo>
                  <a:pt x="0" y="1930400"/>
                </a:moveTo>
                <a:lnTo>
                  <a:pt x="469900" y="0"/>
                </a:lnTo>
                <a:lnTo>
                  <a:pt x="11684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46" name="Picture 1246"/>
          <p:cNvPicPr>
            <a:picLocks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411" y="2167054"/>
            <a:ext cx="120093" cy="52704"/>
          </a:xfrm>
          <a:prstGeom prst="rect">
            <a:avLst/>
          </a:prstGeom>
          <a:noFill/>
        </p:spPr>
      </p:pic>
      <p:sp>
        <p:nvSpPr>
          <p:cNvPr id="1247" name="Freeform 1247"/>
          <p:cNvSpPr/>
          <p:nvPr/>
        </p:nvSpPr>
        <p:spPr>
          <a:xfrm rot="-5400000">
            <a:off x="1814691" y="2158997"/>
            <a:ext cx="54292" cy="114062"/>
          </a:xfrm>
          <a:custGeom>
            <a:avLst/>
            <a:gdLst/>
            <a:ahLst/>
            <a:cxnLst/>
            <a:rect l="0" t="0" r="0" b="0"/>
            <a:pathLst>
              <a:path w="2895600" h="6083300">
                <a:moveTo>
                  <a:pt x="2895600" y="317500"/>
                </a:moveTo>
                <a:lnTo>
                  <a:pt x="914400" y="6083300"/>
                </a:lnTo>
                <a:lnTo>
                  <a:pt x="698500" y="6007100"/>
                </a:lnTo>
                <a:lnTo>
                  <a:pt x="1536700" y="1993900"/>
                </a:lnTo>
                <a:lnTo>
                  <a:pt x="215900" y="5842000"/>
                </a:lnTo>
                <a:lnTo>
                  <a:pt x="0" y="5765800"/>
                </a:lnTo>
                <a:lnTo>
                  <a:pt x="1981200" y="0"/>
                </a:lnTo>
                <a:lnTo>
                  <a:pt x="2209800" y="76200"/>
                </a:lnTo>
                <a:lnTo>
                  <a:pt x="1384300" y="4000500"/>
                </a:lnTo>
                <a:lnTo>
                  <a:pt x="2679700" y="241300"/>
                </a:lnTo>
                <a:lnTo>
                  <a:pt x="2895600" y="317500"/>
                </a:lnTo>
                <a:close/>
                <a:moveTo>
                  <a:pt x="2895600" y="3175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8" name="Freeform 1248"/>
          <p:cNvSpPr/>
          <p:nvPr/>
        </p:nvSpPr>
        <p:spPr>
          <a:xfrm rot="-5400000">
            <a:off x="1813620" y="2175071"/>
            <a:ext cx="41195" cy="112633"/>
          </a:xfrm>
          <a:custGeom>
            <a:avLst/>
            <a:gdLst/>
            <a:ahLst/>
            <a:cxnLst/>
            <a:rect l="0" t="0" r="0" b="0"/>
            <a:pathLst>
              <a:path w="2197100" h="6007100">
                <a:moveTo>
                  <a:pt x="2197100" y="279400"/>
                </a:moveTo>
                <a:lnTo>
                  <a:pt x="241300" y="6007100"/>
                </a:lnTo>
                <a:lnTo>
                  <a:pt x="0" y="5918200"/>
                </a:lnTo>
                <a:lnTo>
                  <a:pt x="1625600" y="1168400"/>
                </a:lnTo>
                <a:lnTo>
                  <a:pt x="1054100" y="977900"/>
                </a:lnTo>
                <a:lnTo>
                  <a:pt x="1384300" y="0"/>
                </a:lnTo>
                <a:lnTo>
                  <a:pt x="2197100" y="279400"/>
                </a:lnTo>
                <a:close/>
                <a:moveTo>
                  <a:pt x="229438200" y="4868418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49" name="Freeform 1249"/>
          <p:cNvSpPr/>
          <p:nvPr/>
        </p:nvSpPr>
        <p:spPr>
          <a:xfrm rot="-5400000">
            <a:off x="1804928" y="2203289"/>
            <a:ext cx="49292" cy="112395"/>
          </a:xfrm>
          <a:custGeom>
            <a:avLst/>
            <a:gdLst/>
            <a:ahLst/>
            <a:cxnLst/>
            <a:rect l="0" t="0" r="0" b="0"/>
            <a:pathLst>
              <a:path w="2628900" h="5994400">
                <a:moveTo>
                  <a:pt x="2628900" y="88900"/>
                </a:moveTo>
                <a:lnTo>
                  <a:pt x="1790700" y="2514600"/>
                </a:lnTo>
                <a:lnTo>
                  <a:pt x="1079500" y="5994400"/>
                </a:lnTo>
                <a:lnTo>
                  <a:pt x="800100" y="5905500"/>
                </a:lnTo>
                <a:lnTo>
                  <a:pt x="1308100" y="3530600"/>
                </a:lnTo>
                <a:lnTo>
                  <a:pt x="266700" y="5727700"/>
                </a:lnTo>
                <a:lnTo>
                  <a:pt x="0" y="5626100"/>
                </a:lnTo>
                <a:lnTo>
                  <a:pt x="1562100" y="2425700"/>
                </a:lnTo>
                <a:lnTo>
                  <a:pt x="2387600" y="0"/>
                </a:lnTo>
                <a:lnTo>
                  <a:pt x="2628900" y="88900"/>
                </a:lnTo>
                <a:close/>
                <a:moveTo>
                  <a:pt x="2628900" y="889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0" name="Freeform 1250"/>
          <p:cNvSpPr/>
          <p:nvPr/>
        </p:nvSpPr>
        <p:spPr>
          <a:xfrm rot="-5400000">
            <a:off x="1271290" y="2128042"/>
            <a:ext cx="37147" cy="61674"/>
          </a:xfrm>
          <a:custGeom>
            <a:avLst/>
            <a:gdLst/>
            <a:ahLst/>
            <a:cxnLst/>
            <a:rect l="0" t="0" r="0" b="0"/>
            <a:pathLst>
              <a:path w="1981200" h="3289300">
                <a:moveTo>
                  <a:pt x="0" y="3289300"/>
                </a:moveTo>
                <a:lnTo>
                  <a:pt x="114300" y="0"/>
                </a:lnTo>
                <a:lnTo>
                  <a:pt x="1981200" y="660400"/>
                </a:lnTo>
                <a:close/>
                <a:moveTo>
                  <a:pt x="250126500" y="514515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1" name="Freeform 1251"/>
          <p:cNvSpPr/>
          <p:nvPr/>
        </p:nvSpPr>
        <p:spPr>
          <a:xfrm rot="-5400000">
            <a:off x="1255813" y="2135899"/>
            <a:ext cx="20002" cy="11192"/>
          </a:xfrm>
          <a:custGeom>
            <a:avLst/>
            <a:gdLst/>
            <a:ahLst/>
            <a:cxnLst/>
            <a:rect l="0" t="0" r="0" b="0"/>
            <a:pathLst>
              <a:path w="1066800" h="596900">
                <a:moveTo>
                  <a:pt x="596900" y="596900"/>
                </a:moveTo>
                <a:lnTo>
                  <a:pt x="0" y="393700"/>
                </a:lnTo>
                <a:lnTo>
                  <a:pt x="1066800" y="0"/>
                </a:lnTo>
                <a:close/>
                <a:moveTo>
                  <a:pt x="251371100" y="514451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2" name="Freeform 1252"/>
          <p:cNvSpPr/>
          <p:nvPr/>
        </p:nvSpPr>
        <p:spPr>
          <a:xfrm rot="-5400000">
            <a:off x="1248311" y="2160546"/>
            <a:ext cx="11192" cy="18335"/>
          </a:xfrm>
          <a:custGeom>
            <a:avLst/>
            <a:gdLst/>
            <a:ahLst/>
            <a:cxnLst/>
            <a:rect l="0" t="0" r="0" b="0"/>
            <a:pathLst>
              <a:path w="596900" h="977900">
                <a:moveTo>
                  <a:pt x="596900" y="977900"/>
                </a:moveTo>
                <a:lnTo>
                  <a:pt x="0" y="762000"/>
                </a:lnTo>
                <a:lnTo>
                  <a:pt x="25400" y="0"/>
                </a:lnTo>
                <a:close/>
                <a:moveTo>
                  <a:pt x="253085600" y="515277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53" name="Picture 1253"/>
          <p:cNvPicPr>
            <a:picLocks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717" y="2124032"/>
            <a:ext cx="84852" cy="44053"/>
          </a:xfrm>
          <a:prstGeom prst="rect">
            <a:avLst/>
          </a:prstGeom>
          <a:noFill/>
        </p:spPr>
      </p:pic>
      <p:sp>
        <p:nvSpPr>
          <p:cNvPr id="1254" name="Freeform 1254"/>
          <p:cNvSpPr/>
          <p:nvPr/>
        </p:nvSpPr>
        <p:spPr>
          <a:xfrm rot="-5400000">
            <a:off x="1229737" y="2086489"/>
            <a:ext cx="51911" cy="130016"/>
          </a:xfrm>
          <a:custGeom>
            <a:avLst/>
            <a:gdLst/>
            <a:ahLst/>
            <a:cxnLst/>
            <a:rect l="0" t="0" r="0" b="0"/>
            <a:pathLst>
              <a:path w="2768600" h="6934200">
                <a:moveTo>
                  <a:pt x="2095500" y="0"/>
                </a:moveTo>
                <a:lnTo>
                  <a:pt x="2768600" y="241300"/>
                </a:lnTo>
                <a:lnTo>
                  <a:pt x="1384300" y="4102100"/>
                </a:lnTo>
                <a:lnTo>
                  <a:pt x="2451100" y="3708400"/>
                </a:lnTo>
                <a:lnTo>
                  <a:pt x="0" y="6934200"/>
                </a:lnTo>
                <a:lnTo>
                  <a:pt x="139700" y="2882900"/>
                </a:lnTo>
                <a:lnTo>
                  <a:pt x="711200" y="3860800"/>
                </a:ln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5" name="Freeform 1255"/>
          <p:cNvSpPr/>
          <p:nvPr/>
        </p:nvSpPr>
        <p:spPr>
          <a:xfrm rot="-5400000">
            <a:off x="1242477" y="2261153"/>
            <a:ext cx="36909" cy="61912"/>
          </a:xfrm>
          <a:custGeom>
            <a:avLst/>
            <a:gdLst/>
            <a:ahLst/>
            <a:cxnLst/>
            <a:rect l="0" t="0" r="0" b="0"/>
            <a:pathLst>
              <a:path w="1968500" h="3302000">
                <a:moveTo>
                  <a:pt x="0" y="3302000"/>
                </a:moveTo>
                <a:lnTo>
                  <a:pt x="101600" y="0"/>
                </a:lnTo>
                <a:lnTo>
                  <a:pt x="1968500" y="647700"/>
                </a:lnTo>
                <a:close/>
                <a:moveTo>
                  <a:pt x="258762500" y="516064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6" name="Freeform 1256"/>
          <p:cNvSpPr/>
          <p:nvPr/>
        </p:nvSpPr>
        <p:spPr>
          <a:xfrm rot="-5400000">
            <a:off x="1229143" y="2266630"/>
            <a:ext cx="7143" cy="4048"/>
          </a:xfrm>
          <a:custGeom>
            <a:avLst/>
            <a:gdLst/>
            <a:ahLst/>
            <a:cxnLst/>
            <a:rect l="0" t="0" r="0" b="0"/>
            <a:pathLst>
              <a:path w="381000" h="215900">
                <a:moveTo>
                  <a:pt x="215900" y="215900"/>
                </a:moveTo>
                <a:lnTo>
                  <a:pt x="0" y="139700"/>
                </a:lnTo>
                <a:lnTo>
                  <a:pt x="381000" y="0"/>
                </a:lnTo>
                <a:close/>
                <a:moveTo>
                  <a:pt x="259765800" y="516026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7" name="Freeform 1257"/>
          <p:cNvSpPr/>
          <p:nvPr/>
        </p:nvSpPr>
        <p:spPr>
          <a:xfrm rot="-5400000">
            <a:off x="1216878" y="2302944"/>
            <a:ext cx="3810" cy="6667"/>
          </a:xfrm>
          <a:custGeom>
            <a:avLst/>
            <a:gdLst/>
            <a:ahLst/>
            <a:cxnLst/>
            <a:rect l="0" t="0" r="0" b="0"/>
            <a:pathLst>
              <a:path w="203200" h="355600">
                <a:moveTo>
                  <a:pt x="203200" y="355600"/>
                </a:moveTo>
                <a:lnTo>
                  <a:pt x="0" y="279400"/>
                </a:lnTo>
                <a:lnTo>
                  <a:pt x="0" y="0"/>
                </a:lnTo>
                <a:close/>
                <a:moveTo>
                  <a:pt x="262356600" y="516839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58" name="Freeform 1258"/>
          <p:cNvSpPr/>
          <p:nvPr/>
        </p:nvSpPr>
        <p:spPr>
          <a:xfrm rot="-5400000">
            <a:off x="1209854" y="2323066"/>
            <a:ext cx="3810" cy="6429"/>
          </a:xfrm>
          <a:custGeom>
            <a:avLst/>
            <a:gdLst/>
            <a:ahLst/>
            <a:cxnLst/>
            <a:rect l="0" t="0" r="0" b="0"/>
            <a:pathLst>
              <a:path w="203200" h="342900">
                <a:moveTo>
                  <a:pt x="190500" y="342900"/>
                </a:moveTo>
                <a:lnTo>
                  <a:pt x="0" y="0"/>
                </a:lnTo>
                <a:lnTo>
                  <a:pt x="203200" y="76200"/>
                </a:lnTo>
                <a:close/>
                <a:moveTo>
                  <a:pt x="263804400" y="517207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59" name="Picture 1259"/>
          <p:cNvPicPr>
            <a:picLocks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935" y="2255001"/>
            <a:ext cx="87313" cy="103188"/>
          </a:xfrm>
          <a:prstGeom prst="rect">
            <a:avLst/>
          </a:prstGeom>
          <a:noFill/>
        </p:spPr>
      </p:pic>
      <p:sp>
        <p:nvSpPr>
          <p:cNvPr id="1260" name="Freeform 1260"/>
          <p:cNvSpPr/>
          <p:nvPr/>
        </p:nvSpPr>
        <p:spPr>
          <a:xfrm rot="-5400000">
            <a:off x="1155205" y="2263416"/>
            <a:ext cx="13811" cy="4762"/>
          </a:xfrm>
          <a:custGeom>
            <a:avLst/>
            <a:gdLst/>
            <a:ahLst/>
            <a:cxnLst/>
            <a:rect l="0" t="0" r="0" b="0"/>
            <a:pathLst>
              <a:path w="736600" h="254000">
                <a:moveTo>
                  <a:pt x="342900" y="0"/>
                </a:moveTo>
                <a:lnTo>
                  <a:pt x="736600" y="254000"/>
                </a:lnTo>
                <a:lnTo>
                  <a:pt x="0" y="0"/>
                </a:lnTo>
                <a:close/>
                <a:moveTo>
                  <a:pt x="263791700" y="519811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61" name="Picture 1261"/>
          <p:cNvPicPr>
            <a:picLocks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60" y="2253255"/>
            <a:ext cx="8890" cy="11509"/>
          </a:xfrm>
          <a:prstGeom prst="rect">
            <a:avLst/>
          </a:prstGeom>
          <a:noFill/>
        </p:spPr>
      </p:pic>
      <p:sp>
        <p:nvSpPr>
          <p:cNvPr id="1262" name="Freeform 1262"/>
          <p:cNvSpPr/>
          <p:nvPr/>
        </p:nvSpPr>
        <p:spPr>
          <a:xfrm rot="-5400000">
            <a:off x="1159729" y="2314850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0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63" name="Freeform 1263"/>
          <p:cNvSpPr/>
          <p:nvPr/>
        </p:nvSpPr>
        <p:spPr>
          <a:xfrm rot="-5400000">
            <a:off x="1159134" y="2315446"/>
            <a:ext cx="1428" cy="238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63500" y="12700"/>
                </a:lnTo>
                <a:lnTo>
                  <a:pt x="0" y="0"/>
                </a:lnTo>
                <a:close/>
                <a:moveTo>
                  <a:pt x="266115800" y="519811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64" name="Picture 1264"/>
          <p:cNvPicPr>
            <a:picLocks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60" y="2278734"/>
            <a:ext cx="14367" cy="41751"/>
          </a:xfrm>
          <a:prstGeom prst="rect">
            <a:avLst/>
          </a:prstGeom>
          <a:noFill/>
        </p:spPr>
      </p:pic>
      <p:sp>
        <p:nvSpPr>
          <p:cNvPr id="1265" name="Freeform 1265"/>
          <p:cNvSpPr/>
          <p:nvPr/>
        </p:nvSpPr>
        <p:spPr>
          <a:xfrm rot="-5400000">
            <a:off x="1178779" y="2238174"/>
            <a:ext cx="94059" cy="132159"/>
          </a:xfrm>
          <a:custGeom>
            <a:avLst/>
            <a:gdLst/>
            <a:ahLst/>
            <a:cxnLst/>
            <a:rect l="0" t="0" r="0" b="0"/>
            <a:pathLst>
              <a:path w="5016500" h="7048500">
                <a:moveTo>
                  <a:pt x="558800" y="0"/>
                </a:moveTo>
                <a:lnTo>
                  <a:pt x="0" y="381000"/>
                </a:lnTo>
                <a:lnTo>
                  <a:pt x="1422400" y="2946400"/>
                </a:lnTo>
                <a:lnTo>
                  <a:pt x="1524000" y="1168400"/>
                </a:lnTo>
                <a:lnTo>
                  <a:pt x="2032000" y="1333500"/>
                </a:lnTo>
                <a:lnTo>
                  <a:pt x="2552700" y="1447800"/>
                </a:lnTo>
                <a:lnTo>
                  <a:pt x="2870200" y="1485900"/>
                </a:lnTo>
                <a:lnTo>
                  <a:pt x="3187700" y="1473200"/>
                </a:lnTo>
                <a:lnTo>
                  <a:pt x="3492500" y="1422400"/>
                </a:lnTo>
                <a:lnTo>
                  <a:pt x="3797300" y="1308100"/>
                </a:lnTo>
                <a:lnTo>
                  <a:pt x="2870200" y="3949700"/>
                </a:lnTo>
                <a:lnTo>
                  <a:pt x="2298700" y="2971800"/>
                </a:lnTo>
                <a:lnTo>
                  <a:pt x="2171700" y="7048500"/>
                </a:lnTo>
                <a:lnTo>
                  <a:pt x="4597400" y="3784600"/>
                </a:lnTo>
                <a:lnTo>
                  <a:pt x="3556000" y="4191000"/>
                </a:ln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66" name="Picture 1266"/>
          <p:cNvPicPr>
            <a:picLocks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60" y="2272781"/>
            <a:ext cx="12224" cy="16748"/>
          </a:xfrm>
          <a:prstGeom prst="rect">
            <a:avLst/>
          </a:prstGeom>
          <a:noFill/>
        </p:spPr>
      </p:pic>
      <p:sp>
        <p:nvSpPr>
          <p:cNvPr id="1267" name="Freeform 1267"/>
          <p:cNvSpPr/>
          <p:nvPr/>
        </p:nvSpPr>
        <p:spPr>
          <a:xfrm rot="-5400000">
            <a:off x="1309986" y="1996239"/>
            <a:ext cx="45005" cy="26908"/>
          </a:xfrm>
          <a:custGeom>
            <a:avLst/>
            <a:gdLst/>
            <a:ahLst/>
            <a:cxnLst/>
            <a:rect l="0" t="0" r="0" b="0"/>
            <a:pathLst>
              <a:path w="2400300" h="1435100">
                <a:moveTo>
                  <a:pt x="0" y="1435100"/>
                </a:moveTo>
                <a:lnTo>
                  <a:pt x="1054100" y="0"/>
                </a:lnTo>
                <a:lnTo>
                  <a:pt x="2400300" y="482600"/>
                </a:lnTo>
                <a:close/>
                <a:moveTo>
                  <a:pt x="241033300" y="511314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68" name="Picture 1268"/>
          <p:cNvPicPr>
            <a:picLocks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60" y="1977189"/>
            <a:ext cx="63500" cy="79375"/>
          </a:xfrm>
          <a:prstGeom prst="rect">
            <a:avLst/>
          </a:prstGeom>
          <a:noFill/>
        </p:spPr>
      </p:pic>
      <p:sp>
        <p:nvSpPr>
          <p:cNvPr id="1269" name="Freeform 1269"/>
          <p:cNvSpPr/>
          <p:nvPr/>
        </p:nvSpPr>
        <p:spPr>
          <a:xfrm rot="-5400000">
            <a:off x="1266052" y="2036602"/>
            <a:ext cx="22383" cy="8334"/>
          </a:xfrm>
          <a:custGeom>
            <a:avLst/>
            <a:gdLst/>
            <a:ahLst/>
            <a:cxnLst/>
            <a:rect l="0" t="0" r="0" b="0"/>
            <a:pathLst>
              <a:path w="1193800" h="444500">
                <a:moveTo>
                  <a:pt x="1193800" y="444500"/>
                </a:moveTo>
                <a:lnTo>
                  <a:pt x="0" y="0"/>
                </a:lnTo>
                <a:close/>
                <a:moveTo>
                  <a:pt x="245529100" y="51376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70" name="Picture 1270"/>
          <p:cNvPicPr>
            <a:picLocks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4185" y="2025846"/>
            <a:ext cx="30956" cy="30718"/>
          </a:xfrm>
          <a:prstGeom prst="rect">
            <a:avLst/>
          </a:prstGeom>
          <a:noFill/>
        </p:spPr>
      </p:pic>
      <p:sp>
        <p:nvSpPr>
          <p:cNvPr id="1271" name="Freeform 1271"/>
          <p:cNvSpPr/>
          <p:nvPr/>
        </p:nvSpPr>
        <p:spPr>
          <a:xfrm rot="-5400000">
            <a:off x="1253431" y="2038983"/>
            <a:ext cx="14049" cy="5238"/>
          </a:xfrm>
          <a:custGeom>
            <a:avLst/>
            <a:gdLst/>
            <a:ahLst/>
            <a:cxnLst/>
            <a:rect l="0" t="0" r="0" b="0"/>
            <a:pathLst>
              <a:path w="749300" h="279400">
                <a:moveTo>
                  <a:pt x="749300" y="279400"/>
                </a:moveTo>
                <a:lnTo>
                  <a:pt x="0" y="0"/>
                </a:lnTo>
                <a:close/>
                <a:moveTo>
                  <a:pt x="246329200" y="514578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72" name="Picture 1272"/>
          <p:cNvPicPr>
            <a:picLocks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582" y="2029894"/>
            <a:ext cx="17225" cy="22701"/>
          </a:xfrm>
          <a:prstGeom prst="rect">
            <a:avLst/>
          </a:prstGeom>
          <a:noFill/>
        </p:spPr>
      </p:pic>
      <p:sp>
        <p:nvSpPr>
          <p:cNvPr id="1273" name="Freeform 1273"/>
          <p:cNvSpPr/>
          <p:nvPr/>
        </p:nvSpPr>
        <p:spPr>
          <a:xfrm rot="-5400000">
            <a:off x="1265813" y="1997787"/>
            <a:ext cx="238" cy="476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25400"/>
                </a:lnTo>
                <a:lnTo>
                  <a:pt x="0" y="0"/>
                </a:lnTo>
                <a:close/>
                <a:moveTo>
                  <a:pt x="243471700" y="514159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74" name="Picture 1274"/>
          <p:cNvPicPr>
            <a:picLocks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435" y="2020845"/>
            <a:ext cx="39846" cy="31750"/>
          </a:xfrm>
          <a:prstGeom prst="rect">
            <a:avLst/>
          </a:prstGeom>
          <a:noFill/>
        </p:spPr>
      </p:pic>
      <p:pic>
        <p:nvPicPr>
          <p:cNvPr id="1275" name="Picture 1275"/>
          <p:cNvPicPr>
            <a:picLocks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202" y="1983221"/>
            <a:ext cx="45561" cy="25559"/>
          </a:xfrm>
          <a:prstGeom prst="rect">
            <a:avLst/>
          </a:prstGeom>
          <a:noFill/>
        </p:spPr>
      </p:pic>
      <p:sp>
        <p:nvSpPr>
          <p:cNvPr id="1276" name="Freeform 1276"/>
          <p:cNvSpPr/>
          <p:nvPr/>
        </p:nvSpPr>
        <p:spPr>
          <a:xfrm rot="-5400000">
            <a:off x="1235809" y="2014932"/>
            <a:ext cx="9525" cy="25955"/>
          </a:xfrm>
          <a:custGeom>
            <a:avLst/>
            <a:gdLst/>
            <a:ahLst/>
            <a:cxnLst/>
            <a:rect l="0" t="0" r="0" b="0"/>
            <a:pathLst>
              <a:path w="508000" h="1384300">
                <a:moveTo>
                  <a:pt x="5080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77" name="Freeform 1277"/>
          <p:cNvSpPr/>
          <p:nvPr/>
        </p:nvSpPr>
        <p:spPr>
          <a:xfrm rot="6602340">
            <a:off x="1261269" y="2018761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78" name="Freeform 1278"/>
          <p:cNvSpPr/>
          <p:nvPr/>
        </p:nvSpPr>
        <p:spPr>
          <a:xfrm rot="6602340">
            <a:off x="1278422" y="2018993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79" name="Freeform 1279"/>
          <p:cNvSpPr/>
          <p:nvPr/>
        </p:nvSpPr>
        <p:spPr>
          <a:xfrm rot="-5400000">
            <a:off x="1280220" y="1966474"/>
            <a:ext cx="51197" cy="80248"/>
          </a:xfrm>
          <a:custGeom>
            <a:avLst/>
            <a:gdLst/>
            <a:ahLst/>
            <a:cxnLst/>
            <a:rect l="0" t="0" r="0" b="0"/>
            <a:pathLst>
              <a:path w="2730500" h="4279900">
                <a:moveTo>
                  <a:pt x="889000" y="1485900"/>
                </a:moveTo>
                <a:lnTo>
                  <a:pt x="1460500" y="1689100"/>
                </a:lnTo>
                <a:lnTo>
                  <a:pt x="1816100" y="0"/>
                </a:lnTo>
                <a:lnTo>
                  <a:pt x="2730500" y="3200400"/>
                </a:lnTo>
                <a:lnTo>
                  <a:pt x="0" y="4279900"/>
                </a:lnTo>
                <a:lnTo>
                  <a:pt x="1054100" y="2844800"/>
                </a:lnTo>
                <a:lnTo>
                  <a:pt x="723900" y="271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80" name="Freeform 1280"/>
          <p:cNvSpPr/>
          <p:nvPr/>
        </p:nvSpPr>
        <p:spPr>
          <a:xfrm rot="6602340">
            <a:off x="1287543" y="2026485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81" name="Freeform 1281"/>
          <p:cNvSpPr/>
          <p:nvPr/>
        </p:nvSpPr>
        <p:spPr>
          <a:xfrm rot="6602340">
            <a:off x="1267793" y="2031715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82" name="Freeform 1282"/>
          <p:cNvSpPr/>
          <p:nvPr/>
        </p:nvSpPr>
        <p:spPr>
          <a:xfrm rot="-5400000">
            <a:off x="1227594" y="2018385"/>
            <a:ext cx="25479" cy="35004"/>
          </a:xfrm>
          <a:custGeom>
            <a:avLst/>
            <a:gdLst/>
            <a:ahLst/>
            <a:cxnLst/>
            <a:rect l="0" t="0" r="0" b="0"/>
            <a:pathLst>
              <a:path w="1358900" h="1866900">
                <a:moveTo>
                  <a:pt x="0" y="1866900"/>
                </a:moveTo>
                <a:lnTo>
                  <a:pt x="673100" y="0"/>
                </a:lnTo>
                <a:lnTo>
                  <a:pt x="13589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83" name="Freeform 1283"/>
          <p:cNvSpPr/>
          <p:nvPr/>
        </p:nvSpPr>
        <p:spPr>
          <a:xfrm rot="-5400000">
            <a:off x="6090107" y="2157688"/>
            <a:ext cx="28813" cy="43100"/>
          </a:xfrm>
          <a:custGeom>
            <a:avLst/>
            <a:gdLst/>
            <a:ahLst/>
            <a:cxnLst/>
            <a:rect l="0" t="0" r="0" b="0"/>
            <a:pathLst>
              <a:path w="1536700" h="2298700">
                <a:moveTo>
                  <a:pt x="0" y="0"/>
                </a:moveTo>
                <a:lnTo>
                  <a:pt x="1536700" y="914400"/>
                </a:lnTo>
                <a:lnTo>
                  <a:pt x="1168400" y="2298700"/>
                </a:lnTo>
                <a:close/>
                <a:moveTo>
                  <a:pt x="-2997200" y="257238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84" name="Picture 1284"/>
          <p:cNvPicPr>
            <a:picLocks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404" y="2104188"/>
            <a:ext cx="87313" cy="71517"/>
          </a:xfrm>
          <a:prstGeom prst="rect">
            <a:avLst/>
          </a:prstGeom>
          <a:noFill/>
        </p:spPr>
      </p:pic>
      <p:sp>
        <p:nvSpPr>
          <p:cNvPr id="1285" name="Freeform 1285"/>
          <p:cNvSpPr/>
          <p:nvPr/>
        </p:nvSpPr>
        <p:spPr>
          <a:xfrm rot="-5400000">
            <a:off x="6063556" y="2102324"/>
            <a:ext cx="3810" cy="14525"/>
          </a:xfrm>
          <a:custGeom>
            <a:avLst/>
            <a:gdLst/>
            <a:ahLst/>
            <a:cxnLst/>
            <a:rect l="0" t="0" r="0" b="0"/>
            <a:pathLst>
              <a:path w="203200" h="774700">
                <a:moveTo>
                  <a:pt x="0" y="774700"/>
                </a:moveTo>
                <a:lnTo>
                  <a:pt x="203200" y="0"/>
                </a:lnTo>
                <a:close/>
                <a:moveTo>
                  <a:pt x="-6832600" y="25855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86" name="Picture 1286"/>
          <p:cNvPicPr>
            <a:picLocks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4229" y="2099188"/>
            <a:ext cx="22463" cy="16034"/>
          </a:xfrm>
          <a:prstGeom prst="rect">
            <a:avLst/>
          </a:prstGeom>
          <a:noFill/>
        </p:spPr>
      </p:pic>
      <p:sp>
        <p:nvSpPr>
          <p:cNvPr id="1287" name="Freeform 1287"/>
          <p:cNvSpPr/>
          <p:nvPr/>
        </p:nvSpPr>
        <p:spPr>
          <a:xfrm rot="-5400000">
            <a:off x="6109038" y="2110658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0" y="0"/>
                </a:lnTo>
                <a:lnTo>
                  <a:pt x="25400" y="0"/>
                </a:lnTo>
                <a:close/>
                <a:moveTo>
                  <a:pt x="-8813800" y="255841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288" name="Picture 1288"/>
          <p:cNvPicPr>
            <a:picLocks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5420" y="2068470"/>
            <a:ext cx="32702" cy="41989"/>
          </a:xfrm>
          <a:prstGeom prst="rect">
            <a:avLst/>
          </a:prstGeom>
          <a:noFill/>
        </p:spPr>
      </p:pic>
      <p:pic>
        <p:nvPicPr>
          <p:cNvPr id="1289" name="Picture 1289"/>
          <p:cNvPicPr>
            <a:picLocks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1616" y="2107046"/>
            <a:ext cx="26035" cy="44371"/>
          </a:xfrm>
          <a:prstGeom prst="rect">
            <a:avLst/>
          </a:prstGeom>
          <a:noFill/>
        </p:spPr>
      </p:pic>
      <p:sp>
        <p:nvSpPr>
          <p:cNvPr id="1290" name="Freeform 1290"/>
          <p:cNvSpPr/>
          <p:nvPr/>
        </p:nvSpPr>
        <p:spPr>
          <a:xfrm rot="-5400000">
            <a:off x="6063675" y="2085060"/>
            <a:ext cx="26908" cy="6905"/>
          </a:xfrm>
          <a:custGeom>
            <a:avLst/>
            <a:gdLst/>
            <a:ahLst/>
            <a:cxnLst/>
            <a:rect l="0" t="0" r="0" b="0"/>
            <a:pathLst>
              <a:path w="1435100" h="368300">
                <a:moveTo>
                  <a:pt x="1435100" y="368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1" name="Freeform 1291"/>
          <p:cNvSpPr/>
          <p:nvPr/>
        </p:nvSpPr>
        <p:spPr>
          <a:xfrm rot="6265170">
            <a:off x="6063824" y="2109096"/>
            <a:ext cx="24903" cy="12178"/>
          </a:xfrm>
          <a:custGeom>
            <a:avLst/>
            <a:gdLst/>
            <a:ahLst/>
            <a:cxnLst/>
            <a:rect l="0" t="0" r="0" b="0"/>
            <a:pathLst>
              <a:path w="1328176" h="649506">
                <a:moveTo>
                  <a:pt x="0" y="649506"/>
                </a:moveTo>
                <a:cubicBezTo>
                  <a:pt x="519219" y="649506"/>
                  <a:pt x="1009364" y="409815"/>
                  <a:pt x="132817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2" name="Freeform 1292"/>
          <p:cNvSpPr/>
          <p:nvPr/>
        </p:nvSpPr>
        <p:spPr>
          <a:xfrm rot="6265170">
            <a:off x="6083430" y="2125406"/>
            <a:ext cx="6815" cy="17764"/>
          </a:xfrm>
          <a:custGeom>
            <a:avLst/>
            <a:gdLst/>
            <a:ahLst/>
            <a:cxnLst/>
            <a:rect l="0" t="0" r="0" b="0"/>
            <a:pathLst>
              <a:path w="363489" h="947447">
                <a:moveTo>
                  <a:pt x="0" y="947447"/>
                </a:moveTo>
                <a:cubicBezTo>
                  <a:pt x="212278" y="674575"/>
                  <a:pt x="338784" y="344834"/>
                  <a:pt x="363489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3" name="Freeform 1293"/>
          <p:cNvSpPr/>
          <p:nvPr/>
        </p:nvSpPr>
        <p:spPr>
          <a:xfrm rot="-5400000">
            <a:off x="6065938" y="2127565"/>
            <a:ext cx="83105" cy="49053"/>
          </a:xfrm>
          <a:custGeom>
            <a:avLst/>
            <a:gdLst/>
            <a:ahLst/>
            <a:cxnLst/>
            <a:rect l="0" t="0" r="0" b="0"/>
            <a:pathLst>
              <a:path w="4432300" h="2616200">
                <a:moveTo>
                  <a:pt x="2870200" y="622300"/>
                </a:moveTo>
                <a:lnTo>
                  <a:pt x="2717800" y="1206500"/>
                </a:lnTo>
                <a:lnTo>
                  <a:pt x="4432300" y="1397000"/>
                </a:lnTo>
                <a:lnTo>
                  <a:pt x="1333500" y="2616200"/>
                </a:lnTo>
                <a:lnTo>
                  <a:pt x="0" y="0"/>
                </a:lnTo>
                <a:lnTo>
                  <a:pt x="1536700" y="914400"/>
                </a:lnTo>
                <a:lnTo>
                  <a:pt x="1625600" y="571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4" name="Freeform 1294"/>
          <p:cNvSpPr/>
          <p:nvPr/>
        </p:nvSpPr>
        <p:spPr>
          <a:xfrm rot="6265170">
            <a:off x="6072132" y="2135623"/>
            <a:ext cx="12414" cy="34423"/>
          </a:xfrm>
          <a:custGeom>
            <a:avLst/>
            <a:gdLst/>
            <a:ahLst/>
            <a:cxnLst/>
            <a:rect l="0" t="0" r="0" b="0"/>
            <a:pathLst>
              <a:path w="662073" h="1835926">
                <a:moveTo>
                  <a:pt x="0" y="1835926"/>
                </a:moveTo>
                <a:cubicBezTo>
                  <a:pt x="427895" y="1319804"/>
                  <a:pt x="662073" y="670430"/>
                  <a:pt x="662073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5" name="Freeform 1295"/>
          <p:cNvSpPr/>
          <p:nvPr/>
        </p:nvSpPr>
        <p:spPr>
          <a:xfrm rot="6265170">
            <a:off x="6043696" y="2117442"/>
            <a:ext cx="32681" cy="14791"/>
          </a:xfrm>
          <a:custGeom>
            <a:avLst/>
            <a:gdLst/>
            <a:ahLst/>
            <a:cxnLst/>
            <a:rect l="0" t="0" r="0" b="0"/>
            <a:pathLst>
              <a:path w="1742996" h="788860">
                <a:moveTo>
                  <a:pt x="0" y="735421"/>
                </a:moveTo>
                <a:cubicBezTo>
                  <a:pt x="666110" y="788860"/>
                  <a:pt x="1316492" y="514445"/>
                  <a:pt x="174299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6" name="Freeform 1296"/>
          <p:cNvSpPr/>
          <p:nvPr/>
        </p:nvSpPr>
        <p:spPr>
          <a:xfrm rot="-5400000">
            <a:off x="6051293" y="2078393"/>
            <a:ext cx="36195" cy="22383"/>
          </a:xfrm>
          <a:custGeom>
            <a:avLst/>
            <a:gdLst/>
            <a:ahLst/>
            <a:cxnLst/>
            <a:rect l="0" t="0" r="0" b="0"/>
            <a:pathLst>
              <a:path w="1930400" h="1193800">
                <a:moveTo>
                  <a:pt x="0" y="0"/>
                </a:moveTo>
                <a:lnTo>
                  <a:pt x="1930400" y="482600"/>
                </a:lnTo>
                <a:lnTo>
                  <a:pt x="1739900" y="1193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7" name="Freeform 1297"/>
          <p:cNvSpPr/>
          <p:nvPr/>
        </p:nvSpPr>
        <p:spPr>
          <a:xfrm rot="-5400000">
            <a:off x="5913657" y="2109348"/>
            <a:ext cx="61674" cy="35957"/>
          </a:xfrm>
          <a:custGeom>
            <a:avLst/>
            <a:gdLst/>
            <a:ahLst/>
            <a:cxnLst/>
            <a:rect l="0" t="0" r="0" b="0"/>
            <a:pathLst>
              <a:path w="3289300" h="1917700">
                <a:moveTo>
                  <a:pt x="0" y="165100"/>
                </a:moveTo>
                <a:lnTo>
                  <a:pt x="3289300" y="0"/>
                </a:lnTo>
                <a:lnTo>
                  <a:pt x="2781300" y="1917700"/>
                </a:lnTo>
                <a:close/>
                <a:moveTo>
                  <a:pt x="3289300" y="265582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8" name="Freeform 1298"/>
          <p:cNvSpPr/>
          <p:nvPr/>
        </p:nvSpPr>
        <p:spPr>
          <a:xfrm rot="-5400000">
            <a:off x="5954614" y="2090299"/>
            <a:ext cx="12144" cy="19288"/>
          </a:xfrm>
          <a:custGeom>
            <a:avLst/>
            <a:gdLst/>
            <a:ahLst/>
            <a:cxnLst/>
            <a:rect l="0" t="0" r="0" b="0"/>
            <a:pathLst>
              <a:path w="647700" h="1028700">
                <a:moveTo>
                  <a:pt x="0" y="609600"/>
                </a:moveTo>
                <a:lnTo>
                  <a:pt x="165100" y="0"/>
                </a:lnTo>
                <a:lnTo>
                  <a:pt x="647700" y="1028700"/>
                </a:lnTo>
                <a:close/>
                <a:moveTo>
                  <a:pt x="-1244600" y="264274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299" name="Freeform 1299"/>
          <p:cNvSpPr/>
          <p:nvPr/>
        </p:nvSpPr>
        <p:spPr>
          <a:xfrm rot="-5400000">
            <a:off x="5923301" y="2084703"/>
            <a:ext cx="17383" cy="12382"/>
          </a:xfrm>
          <a:custGeom>
            <a:avLst/>
            <a:gdLst/>
            <a:ahLst/>
            <a:cxnLst/>
            <a:rect l="0" t="0" r="0" b="0"/>
            <a:pathLst>
              <a:path w="927100" h="660400">
                <a:moveTo>
                  <a:pt x="0" y="660400"/>
                </a:moveTo>
                <a:lnTo>
                  <a:pt x="165100" y="38100"/>
                </a:lnTo>
                <a:lnTo>
                  <a:pt x="927100" y="0"/>
                </a:lnTo>
                <a:close/>
                <a:moveTo>
                  <a:pt x="-292100" y="26562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00" name="Picture 1300"/>
          <p:cNvPicPr>
            <a:picLocks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4214" y="2024813"/>
            <a:ext cx="42783" cy="82074"/>
          </a:xfrm>
          <a:prstGeom prst="rect">
            <a:avLst/>
          </a:prstGeom>
          <a:noFill/>
        </p:spPr>
      </p:pic>
      <p:sp>
        <p:nvSpPr>
          <p:cNvPr id="1301" name="Freeform 1301"/>
          <p:cNvSpPr/>
          <p:nvPr/>
        </p:nvSpPr>
        <p:spPr>
          <a:xfrm rot="-5400000">
            <a:off x="5881748" y="2069344"/>
            <a:ext cx="132873" cy="44767"/>
          </a:xfrm>
          <a:custGeom>
            <a:avLst/>
            <a:gdLst/>
            <a:ahLst/>
            <a:cxnLst/>
            <a:rect l="0" t="0" r="0" b="0"/>
            <a:pathLst>
              <a:path w="7086600" h="2387600">
                <a:moveTo>
                  <a:pt x="7086600" y="1701800"/>
                </a:moveTo>
                <a:lnTo>
                  <a:pt x="6908800" y="2387600"/>
                </a:lnTo>
                <a:lnTo>
                  <a:pt x="2946400" y="1346200"/>
                </a:lnTo>
                <a:lnTo>
                  <a:pt x="3429000" y="2374900"/>
                </a:lnTo>
                <a:lnTo>
                  <a:pt x="0" y="203200"/>
                </a:lnTo>
                <a:lnTo>
                  <a:pt x="4051300" y="0"/>
                </a:lnTo>
                <a:lnTo>
                  <a:pt x="3124200" y="660400"/>
                </a:lnTo>
                <a:lnTo>
                  <a:pt x="7086600" y="1701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02" name="Freeform 1302"/>
          <p:cNvSpPr/>
          <p:nvPr/>
        </p:nvSpPr>
        <p:spPr>
          <a:xfrm rot="-5400000">
            <a:off x="5783641" y="2079345"/>
            <a:ext cx="61912" cy="35718"/>
          </a:xfrm>
          <a:custGeom>
            <a:avLst/>
            <a:gdLst/>
            <a:ahLst/>
            <a:cxnLst/>
            <a:rect l="0" t="0" r="0" b="0"/>
            <a:pathLst>
              <a:path w="3302000" h="1905000">
                <a:moveTo>
                  <a:pt x="0" y="127000"/>
                </a:moveTo>
                <a:lnTo>
                  <a:pt x="3302000" y="0"/>
                </a:lnTo>
                <a:lnTo>
                  <a:pt x="2781300" y="1905000"/>
                </a:lnTo>
                <a:close/>
                <a:moveTo>
                  <a:pt x="8648700" y="272503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03" name="Freeform 1303"/>
          <p:cNvSpPr/>
          <p:nvPr/>
        </p:nvSpPr>
        <p:spPr>
          <a:xfrm rot="-5400000">
            <a:off x="5834480" y="2062557"/>
            <a:ext cx="4286" cy="6905"/>
          </a:xfrm>
          <a:custGeom>
            <a:avLst/>
            <a:gdLst/>
            <a:ahLst/>
            <a:cxnLst/>
            <a:rect l="0" t="0" r="0" b="0"/>
            <a:pathLst>
              <a:path w="228600" h="368300">
                <a:moveTo>
                  <a:pt x="0" y="228600"/>
                </a:moveTo>
                <a:lnTo>
                  <a:pt x="63500" y="0"/>
                </a:lnTo>
                <a:lnTo>
                  <a:pt x="228600" y="368300"/>
                </a:lnTo>
                <a:close/>
                <a:moveTo>
                  <a:pt x="3403600" y="270560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04" name="Freeform 1304"/>
          <p:cNvSpPr/>
          <p:nvPr/>
        </p:nvSpPr>
        <p:spPr>
          <a:xfrm rot="-5400000">
            <a:off x="5795070" y="2052913"/>
            <a:ext cx="6191" cy="4286"/>
          </a:xfrm>
          <a:custGeom>
            <a:avLst/>
            <a:gdLst/>
            <a:ahLst/>
            <a:cxnLst/>
            <a:rect l="0" t="0" r="0" b="0"/>
            <a:pathLst>
              <a:path w="330200" h="228600">
                <a:moveTo>
                  <a:pt x="0" y="228600"/>
                </a:moveTo>
                <a:lnTo>
                  <a:pt x="50800" y="12700"/>
                </a:lnTo>
                <a:lnTo>
                  <a:pt x="330200" y="0"/>
                </a:lnTo>
                <a:close/>
                <a:moveTo>
                  <a:pt x="4851400" y="272542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05" name="Freeform 1305"/>
          <p:cNvSpPr/>
          <p:nvPr/>
        </p:nvSpPr>
        <p:spPr>
          <a:xfrm rot="-5400000">
            <a:off x="5774473" y="2047555"/>
            <a:ext cx="6191" cy="4048"/>
          </a:xfrm>
          <a:custGeom>
            <a:avLst/>
            <a:gdLst/>
            <a:ahLst/>
            <a:cxnLst/>
            <a:rect l="0" t="0" r="0" b="0"/>
            <a:pathLst>
              <a:path w="330200" h="215900">
                <a:moveTo>
                  <a:pt x="0" y="215900"/>
                </a:moveTo>
                <a:lnTo>
                  <a:pt x="330200" y="0"/>
                </a:lnTo>
                <a:lnTo>
                  <a:pt x="279400" y="203200"/>
                </a:lnTo>
                <a:close/>
                <a:moveTo>
                  <a:pt x="5664200" y="273634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06" name="Picture 1306"/>
          <p:cNvPicPr>
            <a:picLocks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6810" y="1965282"/>
            <a:ext cx="103188" cy="115094"/>
          </a:xfrm>
          <a:prstGeom prst="rect">
            <a:avLst/>
          </a:prstGeom>
          <a:noFill/>
        </p:spPr>
      </p:pic>
      <p:sp>
        <p:nvSpPr>
          <p:cNvPr id="1307" name="Freeform 1307"/>
          <p:cNvSpPr/>
          <p:nvPr/>
        </p:nvSpPr>
        <p:spPr>
          <a:xfrm rot="-5400000">
            <a:off x="5767447" y="1967426"/>
            <a:ext cx="29289" cy="30242"/>
          </a:xfrm>
          <a:custGeom>
            <a:avLst/>
            <a:gdLst/>
            <a:ahLst/>
            <a:cxnLst/>
            <a:rect l="0" t="0" r="0" b="0"/>
            <a:pathLst>
              <a:path w="1562100" h="1612900">
                <a:moveTo>
                  <a:pt x="0" y="965200"/>
                </a:moveTo>
                <a:lnTo>
                  <a:pt x="266700" y="0"/>
                </a:lnTo>
                <a:lnTo>
                  <a:pt x="1562100" y="1612900"/>
                </a:lnTo>
                <a:close/>
                <a:moveTo>
                  <a:pt x="2413000" y="274091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08" name="Picture 1308"/>
          <p:cNvPicPr>
            <a:picLocks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297" y="1949407"/>
            <a:ext cx="30638" cy="39846"/>
          </a:xfrm>
          <a:prstGeom prst="rect">
            <a:avLst/>
          </a:prstGeom>
          <a:noFill/>
        </p:spPr>
      </p:pic>
      <p:sp>
        <p:nvSpPr>
          <p:cNvPr id="1309" name="Freeform 1309"/>
          <p:cNvSpPr/>
          <p:nvPr/>
        </p:nvSpPr>
        <p:spPr>
          <a:xfrm rot="6302426">
            <a:off x="5801175" y="1988033"/>
            <a:ext cx="7782" cy="20558"/>
          </a:xfrm>
          <a:custGeom>
            <a:avLst/>
            <a:gdLst/>
            <a:ahLst/>
            <a:cxnLst/>
            <a:rect l="0" t="0" r="0" b="0"/>
            <a:pathLst>
              <a:path w="415039" h="1096405">
                <a:moveTo>
                  <a:pt x="415039" y="1096405"/>
                </a:moveTo>
                <a:cubicBezTo>
                  <a:pt x="401225" y="695199"/>
                  <a:pt x="255326" y="309781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0" name="Freeform 1310"/>
          <p:cNvSpPr/>
          <p:nvPr/>
        </p:nvSpPr>
        <p:spPr>
          <a:xfrm rot="-5400000">
            <a:off x="5730896" y="1985643"/>
            <a:ext cx="85487" cy="48577"/>
          </a:xfrm>
          <a:custGeom>
            <a:avLst/>
            <a:gdLst/>
            <a:ahLst/>
            <a:cxnLst/>
            <a:rect l="0" t="0" r="0" b="0"/>
            <a:pathLst>
              <a:path w="4559300" h="2590800">
                <a:moveTo>
                  <a:pt x="2832100" y="2387600"/>
                </a:moveTo>
                <a:lnTo>
                  <a:pt x="2959100" y="1905000"/>
                </a:lnTo>
                <a:lnTo>
                  <a:pt x="4559300" y="2590800"/>
                </a:lnTo>
                <a:lnTo>
                  <a:pt x="2451100" y="0"/>
                </a:lnTo>
                <a:lnTo>
                  <a:pt x="0" y="1612900"/>
                </a:lnTo>
                <a:lnTo>
                  <a:pt x="1790700" y="1587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1" name="Freeform 1311"/>
          <p:cNvSpPr/>
          <p:nvPr/>
        </p:nvSpPr>
        <p:spPr>
          <a:xfrm rot="6302426">
            <a:off x="5788070" y="2011174"/>
            <a:ext cx="1382" cy="20000"/>
          </a:xfrm>
          <a:custGeom>
            <a:avLst/>
            <a:gdLst/>
            <a:ahLst/>
            <a:cxnLst/>
            <a:rect l="0" t="0" r="0" b="0"/>
            <a:pathLst>
              <a:path w="73712" h="1066673">
                <a:moveTo>
                  <a:pt x="70769" y="1066673"/>
                </a:moveTo>
                <a:cubicBezTo>
                  <a:pt x="73712" y="709852"/>
                  <a:pt x="50056" y="353306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2" name="Freeform 1312"/>
          <p:cNvSpPr/>
          <p:nvPr/>
        </p:nvSpPr>
        <p:spPr>
          <a:xfrm rot="6302426">
            <a:off x="5805021" y="2010172"/>
            <a:ext cx="10206" cy="20974"/>
          </a:xfrm>
          <a:custGeom>
            <a:avLst/>
            <a:gdLst/>
            <a:ahLst/>
            <a:cxnLst/>
            <a:rect l="0" t="0" r="0" b="0"/>
            <a:pathLst>
              <a:path w="544320" h="1118649">
                <a:moveTo>
                  <a:pt x="544320" y="1118649"/>
                </a:moveTo>
                <a:cubicBezTo>
                  <a:pt x="484709" y="697902"/>
                  <a:pt x="294286" y="306558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3" name="Freeform 1313"/>
          <p:cNvSpPr/>
          <p:nvPr/>
        </p:nvSpPr>
        <p:spPr>
          <a:xfrm rot="-5400000">
            <a:off x="5735658" y="2010884"/>
            <a:ext cx="177641" cy="56912"/>
          </a:xfrm>
          <a:custGeom>
            <a:avLst/>
            <a:gdLst/>
            <a:ahLst/>
            <a:cxnLst/>
            <a:rect l="0" t="0" r="0" b="0"/>
            <a:pathLst>
              <a:path w="9474200" h="3035300">
                <a:moveTo>
                  <a:pt x="5842000" y="1371600"/>
                </a:moveTo>
                <a:lnTo>
                  <a:pt x="3136900" y="635000"/>
                </a:lnTo>
                <a:lnTo>
                  <a:pt x="4064000" y="0"/>
                </a:lnTo>
                <a:lnTo>
                  <a:pt x="0" y="165100"/>
                </a:lnTo>
                <a:lnTo>
                  <a:pt x="3429000" y="2349500"/>
                </a:lnTo>
                <a:lnTo>
                  <a:pt x="2946400" y="1333500"/>
                </a:lnTo>
                <a:lnTo>
                  <a:pt x="9296400" y="3035300"/>
                </a:lnTo>
                <a:lnTo>
                  <a:pt x="9474200" y="2349500"/>
                </a:lnTo>
                <a:lnTo>
                  <a:pt x="8039100" y="1955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4" name="Freeform 1314"/>
          <p:cNvSpPr/>
          <p:nvPr/>
        </p:nvSpPr>
        <p:spPr>
          <a:xfrm rot="6302426">
            <a:off x="5812497" y="1981912"/>
            <a:ext cx="23554" cy="11023"/>
          </a:xfrm>
          <a:custGeom>
            <a:avLst/>
            <a:gdLst/>
            <a:ahLst/>
            <a:cxnLst/>
            <a:rect l="0" t="0" r="0" b="0"/>
            <a:pathLst>
              <a:path w="1256208" h="587910">
                <a:moveTo>
                  <a:pt x="1256208" y="587910"/>
                </a:moveTo>
                <a:cubicBezTo>
                  <a:pt x="947580" y="213460"/>
                  <a:pt x="485180" y="0"/>
                  <a:pt x="0" y="8001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15" name="Picture 1315"/>
          <p:cNvPicPr>
            <a:picLocks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2345" y="1521021"/>
            <a:ext cx="41751" cy="123904"/>
          </a:xfrm>
          <a:prstGeom prst="rect">
            <a:avLst/>
          </a:prstGeom>
          <a:noFill/>
        </p:spPr>
      </p:pic>
      <p:sp>
        <p:nvSpPr>
          <p:cNvPr id="1316" name="Freeform 1316"/>
          <p:cNvSpPr/>
          <p:nvPr/>
        </p:nvSpPr>
        <p:spPr>
          <a:xfrm rot="-5400000">
            <a:off x="6162021" y="1557375"/>
            <a:ext cx="115728" cy="41433"/>
          </a:xfrm>
          <a:custGeom>
            <a:avLst/>
            <a:gdLst/>
            <a:ahLst/>
            <a:cxnLst/>
            <a:rect l="0" t="0" r="0" b="0"/>
            <a:pathLst>
              <a:path w="6172200" h="2209800">
                <a:moveTo>
                  <a:pt x="5969000" y="2209800"/>
                </a:moveTo>
                <a:lnTo>
                  <a:pt x="0" y="952500"/>
                </a:lnTo>
                <a:lnTo>
                  <a:pt x="50800" y="711200"/>
                </a:lnTo>
                <a:lnTo>
                  <a:pt x="4140200" y="1066800"/>
                </a:lnTo>
                <a:lnTo>
                  <a:pt x="165100" y="228600"/>
                </a:lnTo>
                <a:lnTo>
                  <a:pt x="203200" y="0"/>
                </a:lnTo>
                <a:lnTo>
                  <a:pt x="6172200" y="1270000"/>
                </a:lnTo>
                <a:lnTo>
                  <a:pt x="6121400" y="1511300"/>
                </a:lnTo>
                <a:lnTo>
                  <a:pt x="2133600" y="1168400"/>
                </a:lnTo>
                <a:lnTo>
                  <a:pt x="6019800" y="1993900"/>
                </a:lnTo>
                <a:lnTo>
                  <a:pt x="5969000" y="2209800"/>
                </a:lnTo>
                <a:close/>
                <a:moveTo>
                  <a:pt x="5969000" y="22098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7" name="Freeform 1317"/>
          <p:cNvSpPr/>
          <p:nvPr/>
        </p:nvSpPr>
        <p:spPr>
          <a:xfrm rot="-5400000">
            <a:off x="6146900" y="1559161"/>
            <a:ext cx="114300" cy="27860"/>
          </a:xfrm>
          <a:custGeom>
            <a:avLst/>
            <a:gdLst/>
            <a:ahLst/>
            <a:cxnLst/>
            <a:rect l="0" t="0" r="0" b="0"/>
            <a:pathLst>
              <a:path w="6096000" h="1485900">
                <a:moveTo>
                  <a:pt x="5918200" y="1485900"/>
                </a:moveTo>
                <a:lnTo>
                  <a:pt x="0" y="241300"/>
                </a:lnTo>
                <a:lnTo>
                  <a:pt x="50800" y="0"/>
                </a:lnTo>
                <a:lnTo>
                  <a:pt x="4965700" y="1041400"/>
                </a:lnTo>
                <a:lnTo>
                  <a:pt x="5092700" y="431800"/>
                </a:lnTo>
                <a:lnTo>
                  <a:pt x="6096000" y="647700"/>
                </a:lnTo>
                <a:lnTo>
                  <a:pt x="5918200" y="1485900"/>
                </a:lnTo>
                <a:close/>
                <a:moveTo>
                  <a:pt x="-40246300" y="2515235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8" name="Freeform 1318"/>
          <p:cNvSpPr/>
          <p:nvPr/>
        </p:nvSpPr>
        <p:spPr>
          <a:xfrm rot="-5400000">
            <a:off x="6117729" y="1552136"/>
            <a:ext cx="114538" cy="36433"/>
          </a:xfrm>
          <a:custGeom>
            <a:avLst/>
            <a:gdLst/>
            <a:ahLst/>
            <a:cxnLst/>
            <a:rect l="0" t="0" r="0" b="0"/>
            <a:pathLst>
              <a:path w="6108700" h="1943100">
                <a:moveTo>
                  <a:pt x="6057900" y="1943100"/>
                </a:moveTo>
                <a:lnTo>
                  <a:pt x="3556000" y="1409700"/>
                </a:lnTo>
                <a:lnTo>
                  <a:pt x="0" y="1117600"/>
                </a:lnTo>
                <a:lnTo>
                  <a:pt x="63500" y="838200"/>
                </a:lnTo>
                <a:lnTo>
                  <a:pt x="2489200" y="1054100"/>
                </a:lnTo>
                <a:lnTo>
                  <a:pt x="177800" y="279400"/>
                </a:lnTo>
                <a:lnTo>
                  <a:pt x="241300" y="0"/>
                </a:lnTo>
                <a:lnTo>
                  <a:pt x="3606800" y="1168400"/>
                </a:lnTo>
                <a:lnTo>
                  <a:pt x="6108700" y="1701800"/>
                </a:lnTo>
                <a:lnTo>
                  <a:pt x="6057900" y="1943100"/>
                </a:lnTo>
                <a:close/>
                <a:moveTo>
                  <a:pt x="6057900" y="19431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19" name="Freeform 1319"/>
          <p:cNvSpPr/>
          <p:nvPr/>
        </p:nvSpPr>
        <p:spPr>
          <a:xfrm rot="-5400000">
            <a:off x="6343114" y="1044097"/>
            <a:ext cx="28575" cy="43100"/>
          </a:xfrm>
          <a:custGeom>
            <a:avLst/>
            <a:gdLst/>
            <a:ahLst/>
            <a:cxnLst/>
            <a:rect l="0" t="0" r="0" b="0"/>
            <a:pathLst>
              <a:path w="1524000" h="2298700">
                <a:moveTo>
                  <a:pt x="0" y="0"/>
                </a:moveTo>
                <a:lnTo>
                  <a:pt x="1524000" y="914400"/>
                </a:lnTo>
                <a:lnTo>
                  <a:pt x="1168400" y="2298700"/>
                </a:lnTo>
                <a:close/>
                <a:moveTo>
                  <a:pt x="-75882500" y="243751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20" name="Picture 1320"/>
          <p:cNvPicPr>
            <a:picLocks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6404" y="1008813"/>
            <a:ext cx="83344" cy="55563"/>
          </a:xfrm>
          <a:prstGeom prst="rect">
            <a:avLst/>
          </a:prstGeom>
          <a:noFill/>
        </p:spPr>
      </p:pic>
      <p:sp>
        <p:nvSpPr>
          <p:cNvPr id="1321" name="Freeform 1321"/>
          <p:cNvSpPr/>
          <p:nvPr/>
        </p:nvSpPr>
        <p:spPr>
          <a:xfrm rot="-5400000">
            <a:off x="6317635" y="1000758"/>
            <a:ext cx="5953" cy="23336"/>
          </a:xfrm>
          <a:custGeom>
            <a:avLst/>
            <a:gdLst/>
            <a:ahLst/>
            <a:cxnLst/>
            <a:rect l="0" t="0" r="0" b="0"/>
            <a:pathLst>
              <a:path w="317500" h="1244600">
                <a:moveTo>
                  <a:pt x="0" y="1244600"/>
                </a:moveTo>
                <a:lnTo>
                  <a:pt x="317500" y="0"/>
                </a:lnTo>
                <a:close/>
                <a:moveTo>
                  <a:pt x="-79133700" y="245186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22" name="Picture 1322"/>
          <p:cNvPicPr>
            <a:picLocks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4975" y="992939"/>
            <a:ext cx="31036" cy="26193"/>
          </a:xfrm>
          <a:prstGeom prst="rect">
            <a:avLst/>
          </a:prstGeom>
          <a:noFill/>
        </p:spPr>
      </p:pic>
      <p:sp>
        <p:nvSpPr>
          <p:cNvPr id="1323" name="Freeform 1323"/>
          <p:cNvSpPr/>
          <p:nvPr/>
        </p:nvSpPr>
        <p:spPr>
          <a:xfrm rot="-5400000">
            <a:off x="6316325" y="988733"/>
            <a:ext cx="3810" cy="14287"/>
          </a:xfrm>
          <a:custGeom>
            <a:avLst/>
            <a:gdLst/>
            <a:ahLst/>
            <a:cxnLst/>
            <a:rect l="0" t="0" r="0" b="0"/>
            <a:pathLst>
              <a:path w="203200" h="762000">
                <a:moveTo>
                  <a:pt x="0" y="762000"/>
                </a:moveTo>
                <a:lnTo>
                  <a:pt x="203200" y="0"/>
                </a:lnTo>
                <a:close/>
                <a:moveTo>
                  <a:pt x="-79705200" y="245071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24" name="Picture 1324"/>
          <p:cNvPicPr>
            <a:picLocks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118" y="985477"/>
            <a:ext cx="22463" cy="16034"/>
          </a:xfrm>
          <a:prstGeom prst="rect">
            <a:avLst/>
          </a:prstGeom>
          <a:noFill/>
        </p:spPr>
      </p:pic>
      <p:sp>
        <p:nvSpPr>
          <p:cNvPr id="1325" name="Freeform 1325"/>
          <p:cNvSpPr/>
          <p:nvPr/>
        </p:nvSpPr>
        <p:spPr>
          <a:xfrm rot="-5400000">
            <a:off x="6361808" y="996829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0" y="0"/>
                </a:lnTo>
                <a:lnTo>
                  <a:pt x="25400" y="12700"/>
                </a:lnTo>
                <a:close/>
                <a:moveTo>
                  <a:pt x="-81699100" y="242366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26" name="Picture 1326"/>
          <p:cNvPicPr>
            <a:picLocks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8071" y="957220"/>
            <a:ext cx="30083" cy="39529"/>
          </a:xfrm>
          <a:prstGeom prst="rect">
            <a:avLst/>
          </a:prstGeom>
          <a:noFill/>
        </p:spPr>
      </p:pic>
      <p:pic>
        <p:nvPicPr>
          <p:cNvPr id="1327" name="Picture 1327"/>
          <p:cNvPicPr>
            <a:picLocks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4505" y="993335"/>
            <a:ext cx="26035" cy="44371"/>
          </a:xfrm>
          <a:prstGeom prst="rect">
            <a:avLst/>
          </a:prstGeom>
          <a:noFill/>
        </p:spPr>
      </p:pic>
      <p:sp>
        <p:nvSpPr>
          <p:cNvPr id="1328" name="Freeform 1328"/>
          <p:cNvSpPr/>
          <p:nvPr/>
        </p:nvSpPr>
        <p:spPr>
          <a:xfrm rot="-5400000">
            <a:off x="6316326" y="971349"/>
            <a:ext cx="26908" cy="6905"/>
          </a:xfrm>
          <a:custGeom>
            <a:avLst/>
            <a:gdLst/>
            <a:ahLst/>
            <a:cxnLst/>
            <a:rect l="0" t="0" r="0" b="0"/>
            <a:pathLst>
              <a:path w="1435100" h="368300">
                <a:moveTo>
                  <a:pt x="1435100" y="368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29" name="Freeform 1329"/>
          <p:cNvSpPr/>
          <p:nvPr/>
        </p:nvSpPr>
        <p:spPr>
          <a:xfrm rot="6265170">
            <a:off x="6316475" y="995624"/>
            <a:ext cx="24903" cy="12178"/>
          </a:xfrm>
          <a:custGeom>
            <a:avLst/>
            <a:gdLst/>
            <a:ahLst/>
            <a:cxnLst/>
            <a:rect l="0" t="0" r="0" b="0"/>
            <a:pathLst>
              <a:path w="1328176" h="649506">
                <a:moveTo>
                  <a:pt x="0" y="649506"/>
                </a:moveTo>
                <a:cubicBezTo>
                  <a:pt x="519219" y="649506"/>
                  <a:pt x="1009364" y="409815"/>
                  <a:pt x="132817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0" name="Freeform 1330"/>
          <p:cNvSpPr/>
          <p:nvPr/>
        </p:nvSpPr>
        <p:spPr>
          <a:xfrm rot="6265170">
            <a:off x="6336080" y="1011695"/>
            <a:ext cx="6815" cy="17764"/>
          </a:xfrm>
          <a:custGeom>
            <a:avLst/>
            <a:gdLst/>
            <a:ahLst/>
            <a:cxnLst/>
            <a:rect l="0" t="0" r="0" b="0"/>
            <a:pathLst>
              <a:path w="363489" h="947447">
                <a:moveTo>
                  <a:pt x="0" y="947447"/>
                </a:moveTo>
                <a:cubicBezTo>
                  <a:pt x="212278" y="674575"/>
                  <a:pt x="338784" y="344834"/>
                  <a:pt x="363489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1" name="Freeform 1331"/>
          <p:cNvSpPr/>
          <p:nvPr/>
        </p:nvSpPr>
        <p:spPr>
          <a:xfrm rot="-5400000">
            <a:off x="6318827" y="1013855"/>
            <a:ext cx="83105" cy="49053"/>
          </a:xfrm>
          <a:custGeom>
            <a:avLst/>
            <a:gdLst/>
            <a:ahLst/>
            <a:cxnLst/>
            <a:rect l="0" t="0" r="0" b="0"/>
            <a:pathLst>
              <a:path w="4432300" h="2616200">
                <a:moveTo>
                  <a:pt x="2857500" y="622300"/>
                </a:moveTo>
                <a:lnTo>
                  <a:pt x="2717800" y="1206500"/>
                </a:lnTo>
                <a:lnTo>
                  <a:pt x="4432300" y="1397000"/>
                </a:lnTo>
                <a:lnTo>
                  <a:pt x="1333500" y="2616200"/>
                </a:lnTo>
                <a:lnTo>
                  <a:pt x="0" y="0"/>
                </a:lnTo>
                <a:lnTo>
                  <a:pt x="1524000" y="914400"/>
                </a:lnTo>
                <a:lnTo>
                  <a:pt x="1612900" y="571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2" name="Freeform 1332"/>
          <p:cNvSpPr/>
          <p:nvPr/>
        </p:nvSpPr>
        <p:spPr>
          <a:xfrm rot="6265170">
            <a:off x="6325021" y="1021913"/>
            <a:ext cx="12414" cy="34423"/>
          </a:xfrm>
          <a:custGeom>
            <a:avLst/>
            <a:gdLst/>
            <a:ahLst/>
            <a:cxnLst/>
            <a:rect l="0" t="0" r="0" b="0"/>
            <a:pathLst>
              <a:path w="662073" h="1835926">
                <a:moveTo>
                  <a:pt x="0" y="1835926"/>
                </a:moveTo>
                <a:cubicBezTo>
                  <a:pt x="427895" y="1319804"/>
                  <a:pt x="662073" y="670430"/>
                  <a:pt x="662073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3" name="Freeform 1333"/>
          <p:cNvSpPr/>
          <p:nvPr/>
        </p:nvSpPr>
        <p:spPr>
          <a:xfrm rot="6265170">
            <a:off x="6296585" y="1003970"/>
            <a:ext cx="32681" cy="14791"/>
          </a:xfrm>
          <a:custGeom>
            <a:avLst/>
            <a:gdLst/>
            <a:ahLst/>
            <a:cxnLst/>
            <a:rect l="0" t="0" r="0" b="0"/>
            <a:pathLst>
              <a:path w="1742996" h="788860">
                <a:moveTo>
                  <a:pt x="0" y="735421"/>
                </a:moveTo>
                <a:cubicBezTo>
                  <a:pt x="666110" y="788860"/>
                  <a:pt x="1316492" y="514445"/>
                  <a:pt x="1742996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4" name="Freeform 1334"/>
          <p:cNvSpPr/>
          <p:nvPr/>
        </p:nvSpPr>
        <p:spPr>
          <a:xfrm rot="-5400000">
            <a:off x="6304063" y="964801"/>
            <a:ext cx="36195" cy="22145"/>
          </a:xfrm>
          <a:custGeom>
            <a:avLst/>
            <a:gdLst/>
            <a:ahLst/>
            <a:cxnLst/>
            <a:rect l="0" t="0" r="0" b="0"/>
            <a:pathLst>
              <a:path w="1930400" h="1181100">
                <a:moveTo>
                  <a:pt x="0" y="0"/>
                </a:moveTo>
                <a:lnTo>
                  <a:pt x="1930400" y="482600"/>
                </a:lnTo>
                <a:lnTo>
                  <a:pt x="1739900" y="1181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5" name="Freeform 1335"/>
          <p:cNvSpPr/>
          <p:nvPr/>
        </p:nvSpPr>
        <p:spPr>
          <a:xfrm rot="-5400000">
            <a:off x="6172618" y="997424"/>
            <a:ext cx="61436" cy="36433"/>
          </a:xfrm>
          <a:custGeom>
            <a:avLst/>
            <a:gdLst/>
            <a:ahLst/>
            <a:cxnLst/>
            <a:rect l="0" t="0" r="0" b="0"/>
            <a:pathLst>
              <a:path w="3276600" h="1943100">
                <a:moveTo>
                  <a:pt x="0" y="279400"/>
                </a:moveTo>
                <a:lnTo>
                  <a:pt x="3276600" y="0"/>
                </a:lnTo>
                <a:lnTo>
                  <a:pt x="2844800" y="1943100"/>
                </a:lnTo>
                <a:close/>
                <a:moveTo>
                  <a:pt x="-69913500" y="251790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6" name="Freeform 1336"/>
          <p:cNvSpPr/>
          <p:nvPr/>
        </p:nvSpPr>
        <p:spPr>
          <a:xfrm rot="-5400000">
            <a:off x="6213098" y="977421"/>
            <a:ext cx="12382" cy="18812"/>
          </a:xfrm>
          <a:custGeom>
            <a:avLst/>
            <a:gdLst/>
            <a:ahLst/>
            <a:cxnLst/>
            <a:rect l="0" t="0" r="0" b="0"/>
            <a:pathLst>
              <a:path w="660400" h="1003300">
                <a:moveTo>
                  <a:pt x="0" y="622300"/>
                </a:moveTo>
                <a:lnTo>
                  <a:pt x="139700" y="0"/>
                </a:lnTo>
                <a:lnTo>
                  <a:pt x="660400" y="1003300"/>
                </a:lnTo>
                <a:close/>
                <a:moveTo>
                  <a:pt x="-74422000" y="25046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37" name="Freeform 1337"/>
          <p:cNvSpPr/>
          <p:nvPr/>
        </p:nvSpPr>
        <p:spPr>
          <a:xfrm rot="-5400000">
            <a:off x="6181904" y="972659"/>
            <a:ext cx="16907" cy="12858"/>
          </a:xfrm>
          <a:custGeom>
            <a:avLst/>
            <a:gdLst/>
            <a:ahLst/>
            <a:cxnLst/>
            <a:rect l="0" t="0" r="0" b="0"/>
            <a:pathLst>
              <a:path w="901700" h="685800">
                <a:moveTo>
                  <a:pt x="0" y="685800"/>
                </a:moveTo>
                <a:lnTo>
                  <a:pt x="139700" y="63500"/>
                </a:lnTo>
                <a:lnTo>
                  <a:pt x="901700" y="0"/>
                </a:lnTo>
                <a:close/>
                <a:moveTo>
                  <a:pt x="-73393300" y="251853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38" name="Picture 1338"/>
          <p:cNvPicPr>
            <a:picLocks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818" y="909595"/>
            <a:ext cx="38179" cy="84772"/>
          </a:xfrm>
          <a:prstGeom prst="rect">
            <a:avLst/>
          </a:prstGeom>
          <a:noFill/>
        </p:spPr>
      </p:pic>
      <p:sp>
        <p:nvSpPr>
          <p:cNvPr id="1339" name="Freeform 1339"/>
          <p:cNvSpPr/>
          <p:nvPr/>
        </p:nvSpPr>
        <p:spPr>
          <a:xfrm rot="-5400000">
            <a:off x="6139399" y="957062"/>
            <a:ext cx="133826" cy="44767"/>
          </a:xfrm>
          <a:custGeom>
            <a:avLst/>
            <a:gdLst/>
            <a:ahLst/>
            <a:cxnLst/>
            <a:rect l="0" t="0" r="0" b="0"/>
            <a:pathLst>
              <a:path w="7137400" h="2387600">
                <a:moveTo>
                  <a:pt x="7137400" y="1574800"/>
                </a:moveTo>
                <a:lnTo>
                  <a:pt x="6985000" y="2273300"/>
                </a:lnTo>
                <a:lnTo>
                  <a:pt x="2984500" y="1384300"/>
                </a:lnTo>
                <a:lnTo>
                  <a:pt x="3505200" y="2387600"/>
                </a:lnTo>
                <a:lnTo>
                  <a:pt x="0" y="342900"/>
                </a:lnTo>
                <a:lnTo>
                  <a:pt x="4038600" y="0"/>
                </a:lnTo>
                <a:lnTo>
                  <a:pt x="3136900" y="685800"/>
                </a:lnTo>
                <a:lnTo>
                  <a:pt x="7137400" y="157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0" name="Freeform 1340"/>
          <p:cNvSpPr/>
          <p:nvPr/>
        </p:nvSpPr>
        <p:spPr>
          <a:xfrm rot="-5400000">
            <a:off x="6038553" y="965991"/>
            <a:ext cx="61912" cy="35957"/>
          </a:xfrm>
          <a:custGeom>
            <a:avLst/>
            <a:gdLst/>
            <a:ahLst/>
            <a:cxnLst/>
            <a:rect l="0" t="0" r="0" b="0"/>
            <a:pathLst>
              <a:path w="3302000" h="1917700">
                <a:moveTo>
                  <a:pt x="0" y="139700"/>
                </a:moveTo>
                <a:lnTo>
                  <a:pt x="3302000" y="0"/>
                </a:lnTo>
                <a:lnTo>
                  <a:pt x="2781300" y="1917700"/>
                </a:lnTo>
                <a:close/>
                <a:moveTo>
                  <a:pt x="-64325500" y="258914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1" name="Freeform 1341"/>
          <p:cNvSpPr/>
          <p:nvPr/>
        </p:nvSpPr>
        <p:spPr>
          <a:xfrm rot="-5400000">
            <a:off x="6089511" y="949323"/>
            <a:ext cx="4286" cy="6905"/>
          </a:xfrm>
          <a:custGeom>
            <a:avLst/>
            <a:gdLst/>
            <a:ahLst/>
            <a:cxnLst/>
            <a:rect l="0" t="0" r="0" b="0"/>
            <a:pathLst>
              <a:path w="228600" h="368300">
                <a:moveTo>
                  <a:pt x="0" y="215900"/>
                </a:moveTo>
                <a:lnTo>
                  <a:pt x="50800" y="0"/>
                </a:lnTo>
                <a:lnTo>
                  <a:pt x="228600" y="368300"/>
                </a:lnTo>
                <a:close/>
                <a:moveTo>
                  <a:pt x="-69557900" y="256959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2" name="Freeform 1342"/>
          <p:cNvSpPr/>
          <p:nvPr/>
        </p:nvSpPr>
        <p:spPr>
          <a:xfrm rot="-5400000">
            <a:off x="6050102" y="939679"/>
            <a:ext cx="6191" cy="4286"/>
          </a:xfrm>
          <a:custGeom>
            <a:avLst/>
            <a:gdLst/>
            <a:ahLst/>
            <a:cxnLst/>
            <a:rect l="0" t="0" r="0" b="0"/>
            <a:pathLst>
              <a:path w="330200" h="228600">
                <a:moveTo>
                  <a:pt x="0" y="228600"/>
                </a:moveTo>
                <a:lnTo>
                  <a:pt x="50800" y="12700"/>
                </a:lnTo>
                <a:lnTo>
                  <a:pt x="330200" y="0"/>
                </a:lnTo>
                <a:close/>
                <a:moveTo>
                  <a:pt x="-68122800" y="258940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3" name="Freeform 1343"/>
          <p:cNvSpPr/>
          <p:nvPr/>
        </p:nvSpPr>
        <p:spPr>
          <a:xfrm rot="-5400000">
            <a:off x="6029266" y="934321"/>
            <a:ext cx="6191" cy="4048"/>
          </a:xfrm>
          <a:custGeom>
            <a:avLst/>
            <a:gdLst/>
            <a:ahLst/>
            <a:cxnLst/>
            <a:rect l="0" t="0" r="0" b="0"/>
            <a:pathLst>
              <a:path w="330200" h="215900">
                <a:moveTo>
                  <a:pt x="0" y="215900"/>
                </a:moveTo>
                <a:lnTo>
                  <a:pt x="330200" y="0"/>
                </a:lnTo>
                <a:lnTo>
                  <a:pt x="279400" y="215900"/>
                </a:lnTo>
                <a:close/>
                <a:moveTo>
                  <a:pt x="-67297300" y="260045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44" name="Picture 1344"/>
          <p:cNvPicPr>
            <a:picLocks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810" y="854032"/>
            <a:ext cx="103188" cy="115094"/>
          </a:xfrm>
          <a:prstGeom prst="rect">
            <a:avLst/>
          </a:prstGeom>
          <a:noFill/>
        </p:spPr>
      </p:pic>
      <p:sp>
        <p:nvSpPr>
          <p:cNvPr id="1345" name="Freeform 1345"/>
          <p:cNvSpPr/>
          <p:nvPr/>
        </p:nvSpPr>
        <p:spPr>
          <a:xfrm rot="-5400000">
            <a:off x="6022479" y="854192"/>
            <a:ext cx="29289" cy="30242"/>
          </a:xfrm>
          <a:custGeom>
            <a:avLst/>
            <a:gdLst/>
            <a:ahLst/>
            <a:cxnLst/>
            <a:rect l="0" t="0" r="0" b="0"/>
            <a:pathLst>
              <a:path w="1562100" h="1612900">
                <a:moveTo>
                  <a:pt x="0" y="952500"/>
                </a:moveTo>
                <a:lnTo>
                  <a:pt x="254000" y="0"/>
                </a:lnTo>
                <a:lnTo>
                  <a:pt x="1562100" y="1612900"/>
                </a:lnTo>
                <a:close/>
                <a:moveTo>
                  <a:pt x="-70548500" y="260489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46" name="Picture 1346"/>
          <p:cNvPicPr>
            <a:picLocks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2328" y="834188"/>
            <a:ext cx="29607" cy="41831"/>
          </a:xfrm>
          <a:prstGeom prst="rect">
            <a:avLst/>
          </a:prstGeom>
          <a:noFill/>
        </p:spPr>
      </p:pic>
      <p:sp>
        <p:nvSpPr>
          <p:cNvPr id="1347" name="Freeform 1347"/>
          <p:cNvSpPr/>
          <p:nvPr/>
        </p:nvSpPr>
        <p:spPr>
          <a:xfrm rot="6302426">
            <a:off x="6056207" y="875036"/>
            <a:ext cx="7782" cy="20558"/>
          </a:xfrm>
          <a:custGeom>
            <a:avLst/>
            <a:gdLst/>
            <a:ahLst/>
            <a:cxnLst/>
            <a:rect l="0" t="0" r="0" b="0"/>
            <a:pathLst>
              <a:path w="415039" h="1096405">
                <a:moveTo>
                  <a:pt x="415039" y="1096405"/>
                </a:moveTo>
                <a:cubicBezTo>
                  <a:pt x="401225" y="695199"/>
                  <a:pt x="255326" y="309781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8" name="Freeform 1348"/>
          <p:cNvSpPr/>
          <p:nvPr/>
        </p:nvSpPr>
        <p:spPr>
          <a:xfrm rot="-5400000">
            <a:off x="5986047" y="872528"/>
            <a:ext cx="85248" cy="48577"/>
          </a:xfrm>
          <a:custGeom>
            <a:avLst/>
            <a:gdLst/>
            <a:ahLst/>
            <a:cxnLst/>
            <a:rect l="0" t="0" r="0" b="0"/>
            <a:pathLst>
              <a:path w="4546600" h="2590800">
                <a:moveTo>
                  <a:pt x="2832100" y="2387600"/>
                </a:moveTo>
                <a:lnTo>
                  <a:pt x="2959100" y="1892300"/>
                </a:lnTo>
                <a:lnTo>
                  <a:pt x="4546600" y="2590800"/>
                </a:lnTo>
                <a:lnTo>
                  <a:pt x="2451100" y="0"/>
                </a:lnTo>
                <a:lnTo>
                  <a:pt x="0" y="1600200"/>
                </a:lnTo>
                <a:lnTo>
                  <a:pt x="1778000" y="1587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49" name="Freeform 1349"/>
          <p:cNvSpPr/>
          <p:nvPr/>
        </p:nvSpPr>
        <p:spPr>
          <a:xfrm rot="6302426">
            <a:off x="6043102" y="897940"/>
            <a:ext cx="1382" cy="20000"/>
          </a:xfrm>
          <a:custGeom>
            <a:avLst/>
            <a:gdLst/>
            <a:ahLst/>
            <a:cxnLst/>
            <a:rect l="0" t="0" r="0" b="0"/>
            <a:pathLst>
              <a:path w="73712" h="1066673">
                <a:moveTo>
                  <a:pt x="70769" y="1066673"/>
                </a:moveTo>
                <a:cubicBezTo>
                  <a:pt x="73712" y="709852"/>
                  <a:pt x="50056" y="353306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50" name="Freeform 1350"/>
          <p:cNvSpPr/>
          <p:nvPr/>
        </p:nvSpPr>
        <p:spPr>
          <a:xfrm rot="6302426">
            <a:off x="6059815" y="897176"/>
            <a:ext cx="10206" cy="20974"/>
          </a:xfrm>
          <a:custGeom>
            <a:avLst/>
            <a:gdLst/>
            <a:ahLst/>
            <a:cxnLst/>
            <a:rect l="0" t="0" r="0" b="0"/>
            <a:pathLst>
              <a:path w="544320" h="1118649">
                <a:moveTo>
                  <a:pt x="544320" y="1118649"/>
                </a:moveTo>
                <a:cubicBezTo>
                  <a:pt x="484709" y="697902"/>
                  <a:pt x="294286" y="306558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51" name="Freeform 1351"/>
          <p:cNvSpPr/>
          <p:nvPr/>
        </p:nvSpPr>
        <p:spPr>
          <a:xfrm rot="-5400000">
            <a:off x="5990690" y="897649"/>
            <a:ext cx="177641" cy="56912"/>
          </a:xfrm>
          <a:custGeom>
            <a:avLst/>
            <a:gdLst/>
            <a:ahLst/>
            <a:cxnLst/>
            <a:rect l="0" t="0" r="0" b="0"/>
            <a:pathLst>
              <a:path w="9474200" h="3035300">
                <a:moveTo>
                  <a:pt x="5829300" y="1358900"/>
                </a:moveTo>
                <a:lnTo>
                  <a:pt x="3136900" y="635000"/>
                </a:lnTo>
                <a:lnTo>
                  <a:pt x="4064000" y="0"/>
                </a:lnTo>
                <a:lnTo>
                  <a:pt x="0" y="165100"/>
                </a:lnTo>
                <a:lnTo>
                  <a:pt x="3429000" y="2349500"/>
                </a:lnTo>
                <a:lnTo>
                  <a:pt x="2946400" y="1333500"/>
                </a:lnTo>
                <a:lnTo>
                  <a:pt x="9283700" y="3035300"/>
                </a:lnTo>
                <a:lnTo>
                  <a:pt x="9474200" y="2336800"/>
                </a:lnTo>
                <a:lnTo>
                  <a:pt x="8039100" y="1955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52" name="Freeform 1352"/>
          <p:cNvSpPr/>
          <p:nvPr/>
        </p:nvSpPr>
        <p:spPr>
          <a:xfrm rot="6302426">
            <a:off x="6067529" y="868678"/>
            <a:ext cx="23554" cy="11023"/>
          </a:xfrm>
          <a:custGeom>
            <a:avLst/>
            <a:gdLst/>
            <a:ahLst/>
            <a:cxnLst/>
            <a:rect l="0" t="0" r="0" b="0"/>
            <a:pathLst>
              <a:path w="1256208" h="587910">
                <a:moveTo>
                  <a:pt x="1256208" y="587910"/>
                </a:moveTo>
                <a:cubicBezTo>
                  <a:pt x="947580" y="213460"/>
                  <a:pt x="485180" y="0"/>
                  <a:pt x="0" y="8001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53" name="Picture 1353"/>
          <p:cNvPicPr>
            <a:picLocks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60" y="406596"/>
            <a:ext cx="109141" cy="123428"/>
          </a:xfrm>
          <a:prstGeom prst="rect">
            <a:avLst/>
          </a:prstGeom>
          <a:noFill/>
        </p:spPr>
      </p:pic>
      <p:sp>
        <p:nvSpPr>
          <p:cNvPr id="1354" name="Freeform 1354"/>
          <p:cNvSpPr/>
          <p:nvPr/>
        </p:nvSpPr>
        <p:spPr>
          <a:xfrm rot="-5400000">
            <a:off x="6942238" y="3512024"/>
            <a:ext cx="42862" cy="28813"/>
          </a:xfrm>
          <a:custGeom>
            <a:avLst/>
            <a:gdLst/>
            <a:ahLst/>
            <a:cxnLst/>
            <a:rect l="0" t="0" r="0" b="0"/>
            <a:pathLst>
              <a:path w="2286000" h="1536700">
                <a:moveTo>
                  <a:pt x="2286000" y="0"/>
                </a:moveTo>
                <a:lnTo>
                  <a:pt x="1397000" y="1536700"/>
                </a:lnTo>
                <a:lnTo>
                  <a:pt x="0" y="1193800"/>
                </a:lnTo>
                <a:close/>
                <a:moveTo>
                  <a:pt x="23025100" y="211035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55" name="Picture 1355"/>
          <p:cNvPicPr>
            <a:picLocks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7677" y="3473407"/>
            <a:ext cx="76914" cy="87313"/>
          </a:xfrm>
          <a:prstGeom prst="rect">
            <a:avLst/>
          </a:prstGeom>
          <a:noFill/>
        </p:spPr>
      </p:pic>
      <p:sp>
        <p:nvSpPr>
          <p:cNvPr id="1356" name="Freeform 1356"/>
          <p:cNvSpPr/>
          <p:nvPr/>
        </p:nvSpPr>
        <p:spPr>
          <a:xfrm rot="-5400000">
            <a:off x="7032248" y="3529883"/>
            <a:ext cx="238" cy="476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0"/>
                </a:lnTo>
                <a:lnTo>
                  <a:pt x="12700" y="25400"/>
                </a:lnTo>
                <a:close/>
                <a:moveTo>
                  <a:pt x="17665700" y="206616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57" name="Picture 1357"/>
          <p:cNvPicPr>
            <a:picLocks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209" y="3476265"/>
            <a:ext cx="44132" cy="28892"/>
          </a:xfrm>
          <a:prstGeom prst="rect">
            <a:avLst/>
          </a:prstGeom>
          <a:noFill/>
        </p:spPr>
      </p:pic>
      <p:pic>
        <p:nvPicPr>
          <p:cNvPr id="1358" name="Picture 1358"/>
          <p:cNvPicPr>
            <a:picLocks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1966" y="3522938"/>
            <a:ext cx="44132" cy="26035"/>
          </a:xfrm>
          <a:prstGeom prst="rect">
            <a:avLst/>
          </a:prstGeom>
          <a:noFill/>
        </p:spPr>
      </p:pic>
      <p:sp>
        <p:nvSpPr>
          <p:cNvPr id="1359" name="Freeform 1359"/>
          <p:cNvSpPr/>
          <p:nvPr/>
        </p:nvSpPr>
        <p:spPr>
          <a:xfrm rot="-5400000">
            <a:off x="7051060" y="3484163"/>
            <a:ext cx="6667" cy="26908"/>
          </a:xfrm>
          <a:custGeom>
            <a:avLst/>
            <a:gdLst/>
            <a:ahLst/>
            <a:cxnLst/>
            <a:rect l="0" t="0" r="0" b="0"/>
            <a:pathLst>
              <a:path w="355600" h="1435100">
                <a:moveTo>
                  <a:pt x="0" y="1435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0" name="Freeform 1360"/>
          <p:cNvSpPr/>
          <p:nvPr/>
        </p:nvSpPr>
        <p:spPr>
          <a:xfrm rot="-4577352">
            <a:off x="7021050" y="3484743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1" name="Freeform 1361"/>
          <p:cNvSpPr/>
          <p:nvPr/>
        </p:nvSpPr>
        <p:spPr>
          <a:xfrm rot="-4577352">
            <a:off x="6999514" y="3504592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2" name="Freeform 1362"/>
          <p:cNvSpPr/>
          <p:nvPr/>
        </p:nvSpPr>
        <p:spPr>
          <a:xfrm rot="-5400000">
            <a:off x="6966645" y="3487616"/>
            <a:ext cx="48577" cy="83343"/>
          </a:xfrm>
          <a:custGeom>
            <a:avLst/>
            <a:gdLst/>
            <a:ahLst/>
            <a:cxnLst/>
            <a:rect l="0" t="0" r="0" b="0"/>
            <a:pathLst>
              <a:path w="2590800" h="4445000">
                <a:moveTo>
                  <a:pt x="2006600" y="2870200"/>
                </a:moveTo>
                <a:lnTo>
                  <a:pt x="1422400" y="2717800"/>
                </a:lnTo>
                <a:lnTo>
                  <a:pt x="1257300" y="4445000"/>
                </a:lnTo>
                <a:lnTo>
                  <a:pt x="0" y="1358900"/>
                </a:lnTo>
                <a:lnTo>
                  <a:pt x="2590800" y="0"/>
                </a:lnTo>
                <a:lnTo>
                  <a:pt x="1701800" y="1536700"/>
                </a:lnTo>
                <a:lnTo>
                  <a:pt x="2044700" y="1625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3" name="Freeform 1363"/>
          <p:cNvSpPr/>
          <p:nvPr/>
        </p:nvSpPr>
        <p:spPr>
          <a:xfrm rot="-4577352">
            <a:off x="6972511" y="3493499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4" name="Freeform 1364"/>
          <p:cNvSpPr/>
          <p:nvPr/>
        </p:nvSpPr>
        <p:spPr>
          <a:xfrm rot="-4577352">
            <a:off x="7010011" y="3464843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5" name="Freeform 1365"/>
          <p:cNvSpPr/>
          <p:nvPr/>
        </p:nvSpPr>
        <p:spPr>
          <a:xfrm rot="-5400000">
            <a:off x="7041892" y="3471900"/>
            <a:ext cx="21907" cy="36195"/>
          </a:xfrm>
          <a:custGeom>
            <a:avLst/>
            <a:gdLst/>
            <a:ahLst/>
            <a:cxnLst/>
            <a:rect l="0" t="0" r="0" b="0"/>
            <a:pathLst>
              <a:path w="1168400" h="1930400">
                <a:moveTo>
                  <a:pt x="1168400" y="0"/>
                </a:moveTo>
                <a:lnTo>
                  <a:pt x="711200" y="1930400"/>
                </a:lnTo>
                <a:lnTo>
                  <a:pt x="0" y="1765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6" name="Freeform 1366"/>
          <p:cNvSpPr/>
          <p:nvPr/>
        </p:nvSpPr>
        <p:spPr>
          <a:xfrm rot="-5400000">
            <a:off x="6994386" y="3338907"/>
            <a:ext cx="36195" cy="61674"/>
          </a:xfrm>
          <a:custGeom>
            <a:avLst/>
            <a:gdLst/>
            <a:ahLst/>
            <a:cxnLst/>
            <a:rect l="0" t="0" r="0" b="0"/>
            <a:pathLst>
              <a:path w="1930400" h="3289300">
                <a:moveTo>
                  <a:pt x="1727200" y="0"/>
                </a:moveTo>
                <a:lnTo>
                  <a:pt x="1930400" y="3289300"/>
                </a:lnTo>
                <a:lnTo>
                  <a:pt x="0" y="2806700"/>
                </a:lnTo>
                <a:close/>
                <a:moveTo>
                  <a:pt x="12763500" y="209308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7" name="Freeform 1367"/>
          <p:cNvSpPr/>
          <p:nvPr/>
        </p:nvSpPr>
        <p:spPr>
          <a:xfrm rot="-5400000">
            <a:off x="7030820" y="3379627"/>
            <a:ext cx="19050" cy="12144"/>
          </a:xfrm>
          <a:custGeom>
            <a:avLst/>
            <a:gdLst/>
            <a:ahLst/>
            <a:cxnLst/>
            <a:rect l="0" t="0" r="0" b="0"/>
            <a:pathLst>
              <a:path w="1016000" h="647700">
                <a:moveTo>
                  <a:pt x="393700" y="0"/>
                </a:moveTo>
                <a:lnTo>
                  <a:pt x="1016000" y="152400"/>
                </a:lnTo>
                <a:lnTo>
                  <a:pt x="0" y="647700"/>
                </a:lnTo>
                <a:close/>
                <a:moveTo>
                  <a:pt x="10350500" y="206502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68" name="Freeform 1368"/>
          <p:cNvSpPr/>
          <p:nvPr/>
        </p:nvSpPr>
        <p:spPr>
          <a:xfrm rot="-5400000">
            <a:off x="7042845" y="3348313"/>
            <a:ext cx="12382" cy="17145"/>
          </a:xfrm>
          <a:custGeom>
            <a:avLst/>
            <a:gdLst/>
            <a:ahLst/>
            <a:cxnLst/>
            <a:rect l="0" t="0" r="0" b="0"/>
            <a:pathLst>
              <a:path w="660400" h="914400">
                <a:moveTo>
                  <a:pt x="0" y="0"/>
                </a:moveTo>
                <a:lnTo>
                  <a:pt x="609600" y="152400"/>
                </a:lnTo>
                <a:lnTo>
                  <a:pt x="660400" y="914400"/>
                </a:lnTo>
                <a:close/>
                <a:moveTo>
                  <a:pt x="8305800" y="206171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69" name="Picture 1369"/>
          <p:cNvPicPr>
            <a:picLocks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3161" y="3359108"/>
            <a:ext cx="86836" cy="42862"/>
          </a:xfrm>
          <a:prstGeom prst="rect">
            <a:avLst/>
          </a:prstGeom>
          <a:noFill/>
        </p:spPr>
      </p:pic>
      <p:sp>
        <p:nvSpPr>
          <p:cNvPr id="1370" name="Freeform 1370"/>
          <p:cNvSpPr/>
          <p:nvPr/>
        </p:nvSpPr>
        <p:spPr>
          <a:xfrm rot="-5400000">
            <a:off x="7026057" y="3306284"/>
            <a:ext cx="44529" cy="133350"/>
          </a:xfrm>
          <a:custGeom>
            <a:avLst/>
            <a:gdLst/>
            <a:ahLst/>
            <a:cxnLst/>
            <a:rect l="0" t="0" r="0" b="0"/>
            <a:pathLst>
              <a:path w="2374900" h="7112000">
                <a:moveTo>
                  <a:pt x="711200" y="7112000"/>
                </a:moveTo>
                <a:lnTo>
                  <a:pt x="25400" y="6934200"/>
                </a:lnTo>
                <a:lnTo>
                  <a:pt x="1016000" y="2959100"/>
                </a:lnTo>
                <a:lnTo>
                  <a:pt x="0" y="3454400"/>
                </a:lnTo>
                <a:lnTo>
                  <a:pt x="2120900" y="0"/>
                </a:lnTo>
                <a:lnTo>
                  <a:pt x="2374900" y="4051300"/>
                </a:lnTo>
                <a:lnTo>
                  <a:pt x="1714500" y="3136900"/>
                </a:lnTo>
                <a:lnTo>
                  <a:pt x="711200" y="7112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71" name="Freeform 1371"/>
          <p:cNvSpPr/>
          <p:nvPr/>
        </p:nvSpPr>
        <p:spPr>
          <a:xfrm rot="-5400000">
            <a:off x="7022842" y="3213534"/>
            <a:ext cx="35957" cy="61674"/>
          </a:xfrm>
          <a:custGeom>
            <a:avLst/>
            <a:gdLst/>
            <a:ahLst/>
            <a:cxnLst/>
            <a:rect l="0" t="0" r="0" b="0"/>
            <a:pathLst>
              <a:path w="1917700" h="3289300">
                <a:moveTo>
                  <a:pt x="1739900" y="0"/>
                </a:moveTo>
                <a:lnTo>
                  <a:pt x="1917700" y="3289300"/>
                </a:lnTo>
                <a:lnTo>
                  <a:pt x="0" y="2806700"/>
                </a:lnTo>
                <a:close/>
                <a:moveTo>
                  <a:pt x="4559300" y="207797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72" name="Freeform 1372"/>
          <p:cNvSpPr/>
          <p:nvPr/>
        </p:nvSpPr>
        <p:spPr>
          <a:xfrm rot="-5400000">
            <a:off x="7069277" y="3264255"/>
            <a:ext cx="6667" cy="4286"/>
          </a:xfrm>
          <a:custGeom>
            <a:avLst/>
            <a:gdLst/>
            <a:ahLst/>
            <a:cxnLst/>
            <a:rect l="0" t="0" r="0" b="0"/>
            <a:pathLst>
              <a:path w="355600" h="228600">
                <a:moveTo>
                  <a:pt x="139700" y="0"/>
                </a:moveTo>
                <a:lnTo>
                  <a:pt x="355600" y="50800"/>
                </a:lnTo>
                <a:lnTo>
                  <a:pt x="0" y="228600"/>
                </a:lnTo>
                <a:close/>
                <a:moveTo>
                  <a:pt x="1727200" y="204571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73" name="Freeform 1373"/>
          <p:cNvSpPr/>
          <p:nvPr/>
        </p:nvSpPr>
        <p:spPr>
          <a:xfrm rot="-5400000">
            <a:off x="7080707" y="3224726"/>
            <a:ext cx="4286" cy="6191"/>
          </a:xfrm>
          <a:custGeom>
            <a:avLst/>
            <a:gdLst/>
            <a:ahLst/>
            <a:cxnLst/>
            <a:rect l="0" t="0" r="0" b="0"/>
            <a:pathLst>
              <a:path w="228600" h="330200">
                <a:moveTo>
                  <a:pt x="0" y="0"/>
                </a:moveTo>
                <a:lnTo>
                  <a:pt x="215900" y="63500"/>
                </a:lnTo>
                <a:lnTo>
                  <a:pt x="228600" y="330200"/>
                </a:lnTo>
                <a:close/>
                <a:moveTo>
                  <a:pt x="-889000" y="204076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74" name="Freeform 1374"/>
          <p:cNvSpPr/>
          <p:nvPr/>
        </p:nvSpPr>
        <p:spPr>
          <a:xfrm rot="-5400000">
            <a:off x="7086303" y="3203890"/>
            <a:ext cx="4048" cy="6191"/>
          </a:xfrm>
          <a:custGeom>
            <a:avLst/>
            <a:gdLst/>
            <a:ahLst/>
            <a:cxnLst/>
            <a:rect l="0" t="0" r="0" b="0"/>
            <a:pathLst>
              <a:path w="215900" h="330200">
                <a:moveTo>
                  <a:pt x="0" y="0"/>
                </a:moveTo>
                <a:lnTo>
                  <a:pt x="215900" y="330200"/>
                </a:lnTo>
                <a:lnTo>
                  <a:pt x="0" y="266700"/>
                </a:lnTo>
                <a:close/>
                <a:moveTo>
                  <a:pt x="-2298700" y="203784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75" name="Picture 1375"/>
          <p:cNvPicPr>
            <a:picLocks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0466" y="3175751"/>
            <a:ext cx="115094" cy="103188"/>
          </a:xfrm>
          <a:prstGeom prst="rect">
            <a:avLst/>
          </a:prstGeom>
          <a:noFill/>
        </p:spPr>
      </p:pic>
      <p:sp>
        <p:nvSpPr>
          <p:cNvPr id="1376" name="Freeform 1376"/>
          <p:cNvSpPr/>
          <p:nvPr/>
        </p:nvSpPr>
        <p:spPr>
          <a:xfrm rot="-5400000">
            <a:off x="7140477" y="3196151"/>
            <a:ext cx="29765" cy="29289"/>
          </a:xfrm>
          <a:custGeom>
            <a:avLst/>
            <a:gdLst/>
            <a:ahLst/>
            <a:cxnLst/>
            <a:rect l="0" t="0" r="0" b="0"/>
            <a:pathLst>
              <a:path w="1587500" h="1562100">
                <a:moveTo>
                  <a:pt x="635000" y="0"/>
                </a:moveTo>
                <a:lnTo>
                  <a:pt x="1587500" y="254000"/>
                </a:lnTo>
                <a:lnTo>
                  <a:pt x="0" y="1562100"/>
                </a:lnTo>
                <a:close/>
                <a:moveTo>
                  <a:pt x="-4368800" y="200825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77" name="Picture 1377"/>
          <p:cNvPicPr>
            <a:picLocks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9367" y="3255999"/>
            <a:ext cx="46037" cy="30877"/>
          </a:xfrm>
          <a:prstGeom prst="rect">
            <a:avLst/>
          </a:prstGeom>
          <a:noFill/>
        </p:spPr>
      </p:pic>
      <p:sp>
        <p:nvSpPr>
          <p:cNvPr id="1378" name="Freeform 1378"/>
          <p:cNvSpPr/>
          <p:nvPr/>
        </p:nvSpPr>
        <p:spPr>
          <a:xfrm rot="-4540115">
            <a:off x="7129119" y="3230039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79" name="Freeform 1379"/>
          <p:cNvSpPr/>
          <p:nvPr/>
        </p:nvSpPr>
        <p:spPr>
          <a:xfrm rot="-5400000">
            <a:off x="7103924" y="3159599"/>
            <a:ext cx="48101" cy="85487"/>
          </a:xfrm>
          <a:custGeom>
            <a:avLst/>
            <a:gdLst/>
            <a:ahLst/>
            <a:cxnLst/>
            <a:rect l="0" t="0" r="0" b="0"/>
            <a:pathLst>
              <a:path w="2565400" h="4559300">
                <a:moveTo>
                  <a:pt x="177800" y="2832100"/>
                </a:moveTo>
                <a:lnTo>
                  <a:pt x="673100" y="2959100"/>
                </a:lnTo>
                <a:lnTo>
                  <a:pt x="0" y="4559300"/>
                </a:lnTo>
                <a:lnTo>
                  <a:pt x="2565400" y="2425700"/>
                </a:lnTo>
                <a:lnTo>
                  <a:pt x="927100" y="0"/>
                </a:lnTo>
                <a:lnTo>
                  <a:pt x="965200" y="1778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0" name="Freeform 1380"/>
          <p:cNvSpPr/>
          <p:nvPr/>
        </p:nvSpPr>
        <p:spPr>
          <a:xfrm rot="-4540115">
            <a:off x="7106655" y="3217214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1" name="Freeform 1381"/>
          <p:cNvSpPr/>
          <p:nvPr/>
        </p:nvSpPr>
        <p:spPr>
          <a:xfrm rot="-4540115">
            <a:off x="7106609" y="3234163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2" name="Freeform 1382"/>
          <p:cNvSpPr/>
          <p:nvPr/>
        </p:nvSpPr>
        <p:spPr>
          <a:xfrm rot="-5400000">
            <a:off x="7071182" y="3164481"/>
            <a:ext cx="55721" cy="178117"/>
          </a:xfrm>
          <a:custGeom>
            <a:avLst/>
            <a:gdLst/>
            <a:ahLst/>
            <a:cxnLst/>
            <a:rect l="0" t="0" r="0" b="0"/>
            <a:pathLst>
              <a:path w="2971800" h="9499600">
                <a:moveTo>
                  <a:pt x="1625600" y="5854700"/>
                </a:moveTo>
                <a:lnTo>
                  <a:pt x="2324100" y="3136900"/>
                </a:lnTo>
                <a:lnTo>
                  <a:pt x="2971800" y="4051300"/>
                </a:lnTo>
                <a:lnTo>
                  <a:pt x="2755900" y="0"/>
                </a:lnTo>
                <a:lnTo>
                  <a:pt x="622300" y="3454400"/>
                </a:lnTo>
                <a:lnTo>
                  <a:pt x="1625600" y="2959100"/>
                </a:lnTo>
                <a:lnTo>
                  <a:pt x="0" y="9321800"/>
                </a:lnTo>
                <a:lnTo>
                  <a:pt x="698500" y="9499600"/>
                </a:lnTo>
                <a:lnTo>
                  <a:pt x="1066800" y="8051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3" name="Freeform 1383"/>
          <p:cNvSpPr/>
          <p:nvPr/>
        </p:nvSpPr>
        <p:spPr>
          <a:xfrm rot="-4540115">
            <a:off x="7145228" y="3241412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84" name="Picture 1384"/>
          <p:cNvPicPr>
            <a:picLocks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9648" y="3639857"/>
            <a:ext cx="123904" cy="40799"/>
          </a:xfrm>
          <a:prstGeom prst="rect">
            <a:avLst/>
          </a:prstGeom>
          <a:noFill/>
        </p:spPr>
      </p:pic>
      <p:sp>
        <p:nvSpPr>
          <p:cNvPr id="1385" name="Freeform 1385"/>
          <p:cNvSpPr/>
          <p:nvPr/>
        </p:nvSpPr>
        <p:spPr>
          <a:xfrm rot="-5400000">
            <a:off x="7546241" y="3579056"/>
            <a:ext cx="40005" cy="115728"/>
          </a:xfrm>
          <a:custGeom>
            <a:avLst/>
            <a:gdLst/>
            <a:ahLst/>
            <a:cxnLst/>
            <a:rect l="0" t="0" r="0" b="0"/>
            <a:pathLst>
              <a:path w="2133600" h="6172200">
                <a:moveTo>
                  <a:pt x="0" y="5981700"/>
                </a:moveTo>
                <a:lnTo>
                  <a:pt x="1193800" y="0"/>
                </a:lnTo>
                <a:lnTo>
                  <a:pt x="1422400" y="50800"/>
                </a:lnTo>
                <a:lnTo>
                  <a:pt x="1117600" y="4140200"/>
                </a:lnTo>
                <a:lnTo>
                  <a:pt x="1917700" y="152400"/>
                </a:lnTo>
                <a:lnTo>
                  <a:pt x="2133600" y="190500"/>
                </a:lnTo>
                <a:lnTo>
                  <a:pt x="952500" y="6172200"/>
                </a:lnTo>
                <a:lnTo>
                  <a:pt x="711200" y="6121400"/>
                </a:lnTo>
                <a:lnTo>
                  <a:pt x="1003300" y="2133600"/>
                </a:lnTo>
                <a:lnTo>
                  <a:pt x="228600" y="6032500"/>
                </a:lnTo>
                <a:lnTo>
                  <a:pt x="0" y="5981700"/>
                </a:lnTo>
                <a:close/>
                <a:moveTo>
                  <a:pt x="0" y="59817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6" name="Freeform 1386"/>
          <p:cNvSpPr/>
          <p:nvPr/>
        </p:nvSpPr>
        <p:spPr>
          <a:xfrm rot="-5400000">
            <a:off x="7557671" y="3563816"/>
            <a:ext cx="26670" cy="114300"/>
          </a:xfrm>
          <a:custGeom>
            <a:avLst/>
            <a:gdLst/>
            <a:ahLst/>
            <a:cxnLst/>
            <a:rect l="0" t="0" r="0" b="0"/>
            <a:pathLst>
              <a:path w="1422400" h="6096000">
                <a:moveTo>
                  <a:pt x="0" y="5930900"/>
                </a:moveTo>
                <a:lnTo>
                  <a:pt x="1181100" y="0"/>
                </a:lnTo>
                <a:lnTo>
                  <a:pt x="1422400" y="50800"/>
                </a:lnTo>
                <a:lnTo>
                  <a:pt x="444500" y="4978400"/>
                </a:lnTo>
                <a:lnTo>
                  <a:pt x="1041400" y="5092700"/>
                </a:lnTo>
                <a:lnTo>
                  <a:pt x="850900" y="6096000"/>
                </a:lnTo>
                <a:lnTo>
                  <a:pt x="0" y="5930900"/>
                </a:lnTo>
                <a:close/>
                <a:moveTo>
                  <a:pt x="-8407400" y="1809242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7" name="Freeform 1387"/>
          <p:cNvSpPr/>
          <p:nvPr/>
        </p:nvSpPr>
        <p:spPr>
          <a:xfrm rot="-5400000">
            <a:off x="7556123" y="3534407"/>
            <a:ext cx="35004" cy="114776"/>
          </a:xfrm>
          <a:custGeom>
            <a:avLst/>
            <a:gdLst/>
            <a:ahLst/>
            <a:cxnLst/>
            <a:rect l="0" t="0" r="0" b="0"/>
            <a:pathLst>
              <a:path w="1866900" h="6121400">
                <a:moveTo>
                  <a:pt x="0" y="6070600"/>
                </a:moveTo>
                <a:lnTo>
                  <a:pt x="495300" y="3556000"/>
                </a:lnTo>
                <a:lnTo>
                  <a:pt x="749300" y="0"/>
                </a:lnTo>
                <a:lnTo>
                  <a:pt x="1028700" y="63500"/>
                </a:lnTo>
                <a:lnTo>
                  <a:pt x="838200" y="2476500"/>
                </a:lnTo>
                <a:lnTo>
                  <a:pt x="1587500" y="177800"/>
                </a:lnTo>
                <a:lnTo>
                  <a:pt x="1866900" y="228600"/>
                </a:lnTo>
                <a:lnTo>
                  <a:pt x="736600" y="3606800"/>
                </a:lnTo>
                <a:lnTo>
                  <a:pt x="241300" y="6121400"/>
                </a:lnTo>
                <a:lnTo>
                  <a:pt x="0" y="6070600"/>
                </a:lnTo>
                <a:close/>
                <a:moveTo>
                  <a:pt x="0" y="60706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88" name="Freeform 1388"/>
          <p:cNvSpPr/>
          <p:nvPr/>
        </p:nvSpPr>
        <p:spPr>
          <a:xfrm rot="-5400000">
            <a:off x="8067735" y="3714788"/>
            <a:ext cx="41672" cy="29765"/>
          </a:xfrm>
          <a:custGeom>
            <a:avLst/>
            <a:gdLst/>
            <a:ahLst/>
            <a:cxnLst/>
            <a:rect l="0" t="0" r="0" b="0"/>
            <a:pathLst>
              <a:path w="2222500" h="1587500">
                <a:moveTo>
                  <a:pt x="2222500" y="0"/>
                </a:moveTo>
                <a:lnTo>
                  <a:pt x="1409700" y="1587500"/>
                </a:lnTo>
                <a:lnTo>
                  <a:pt x="0" y="1320800"/>
                </a:lnTo>
                <a:close/>
                <a:moveTo>
                  <a:pt x="-26136600" y="151066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89" name="Picture 1389"/>
          <p:cNvPicPr>
            <a:picLocks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4485" y="3675813"/>
            <a:ext cx="69294" cy="87313"/>
          </a:xfrm>
          <a:prstGeom prst="rect">
            <a:avLst/>
          </a:prstGeom>
          <a:noFill/>
        </p:spPr>
      </p:pic>
      <p:sp>
        <p:nvSpPr>
          <p:cNvPr id="1390" name="Freeform 1390"/>
          <p:cNvSpPr/>
          <p:nvPr/>
        </p:nvSpPr>
        <p:spPr>
          <a:xfrm rot="-5400000">
            <a:off x="8148936" y="3684308"/>
            <a:ext cx="14763" cy="2857"/>
          </a:xfrm>
          <a:custGeom>
            <a:avLst/>
            <a:gdLst/>
            <a:ahLst/>
            <a:cxnLst/>
            <a:rect l="0" t="0" r="0" b="0"/>
            <a:pathLst>
              <a:path w="787400" h="152400">
                <a:moveTo>
                  <a:pt x="0" y="0"/>
                </a:moveTo>
                <a:lnTo>
                  <a:pt x="787400" y="152400"/>
                </a:lnTo>
                <a:close/>
                <a:moveTo>
                  <a:pt x="-33528000" y="14673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91" name="Picture 1391"/>
          <p:cNvPicPr>
            <a:picLocks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1158" y="3674385"/>
            <a:ext cx="15081" cy="22701"/>
          </a:xfrm>
          <a:prstGeom prst="rect">
            <a:avLst/>
          </a:prstGeom>
          <a:noFill/>
        </p:spPr>
      </p:pic>
      <p:sp>
        <p:nvSpPr>
          <p:cNvPr id="1392" name="Freeform 1392"/>
          <p:cNvSpPr/>
          <p:nvPr/>
        </p:nvSpPr>
        <p:spPr>
          <a:xfrm rot="-5400000">
            <a:off x="8157746" y="3729313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0"/>
                </a:lnTo>
                <a:lnTo>
                  <a:pt x="25400" y="25400"/>
                </a:lnTo>
                <a:close/>
                <a:moveTo>
                  <a:pt x="-31724600" y="146583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393" name="Picture 1393"/>
          <p:cNvPicPr>
            <a:picLocks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5921" y="3675338"/>
            <a:ext cx="43577" cy="28257"/>
          </a:xfrm>
          <a:prstGeom prst="rect">
            <a:avLst/>
          </a:prstGeom>
          <a:noFill/>
        </p:spPr>
      </p:pic>
      <p:pic>
        <p:nvPicPr>
          <p:cNvPr id="1394" name="Picture 1394"/>
          <p:cNvPicPr>
            <a:picLocks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8297" y="3724153"/>
            <a:ext cx="43418" cy="26273"/>
          </a:xfrm>
          <a:prstGeom prst="rect">
            <a:avLst/>
          </a:prstGeom>
          <a:noFill/>
        </p:spPr>
      </p:pic>
      <p:sp>
        <p:nvSpPr>
          <p:cNvPr id="1395" name="Freeform 1395"/>
          <p:cNvSpPr/>
          <p:nvPr/>
        </p:nvSpPr>
        <p:spPr>
          <a:xfrm rot="-5400000">
            <a:off x="8175606" y="3682402"/>
            <a:ext cx="5238" cy="27146"/>
          </a:xfrm>
          <a:custGeom>
            <a:avLst/>
            <a:gdLst/>
            <a:ahLst/>
            <a:cxnLst/>
            <a:rect l="0" t="0" r="0" b="0"/>
            <a:pathLst>
              <a:path w="279400" h="1447800">
                <a:moveTo>
                  <a:pt x="0" y="14478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96" name="Freeform 1396"/>
          <p:cNvSpPr/>
          <p:nvPr/>
        </p:nvSpPr>
        <p:spPr>
          <a:xfrm rot="-4761243">
            <a:off x="8144957" y="3684417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97" name="Freeform 1397"/>
          <p:cNvSpPr/>
          <p:nvPr/>
        </p:nvSpPr>
        <p:spPr>
          <a:xfrm rot="-4761243">
            <a:off x="8123976" y="3705305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98" name="Freeform 1398"/>
          <p:cNvSpPr/>
          <p:nvPr/>
        </p:nvSpPr>
        <p:spPr>
          <a:xfrm rot="-5400000">
            <a:off x="8092262" y="3690261"/>
            <a:ext cx="47387" cy="84534"/>
          </a:xfrm>
          <a:custGeom>
            <a:avLst/>
            <a:gdLst/>
            <a:ahLst/>
            <a:cxnLst/>
            <a:rect l="0" t="0" r="0" b="0"/>
            <a:pathLst>
              <a:path w="2527300" h="4508500">
                <a:moveTo>
                  <a:pt x="2095500" y="2895600"/>
                </a:moveTo>
                <a:lnTo>
                  <a:pt x="1498600" y="2781300"/>
                </a:lnTo>
                <a:lnTo>
                  <a:pt x="1435100" y="4508500"/>
                </a:lnTo>
                <a:lnTo>
                  <a:pt x="0" y="1498600"/>
                </a:lnTo>
                <a:lnTo>
                  <a:pt x="2527300" y="0"/>
                </a:lnTo>
                <a:lnTo>
                  <a:pt x="1714500" y="1587500"/>
                </a:lnTo>
                <a:lnTo>
                  <a:pt x="2070100" y="165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399" name="Freeform 1399"/>
          <p:cNvSpPr/>
          <p:nvPr/>
        </p:nvSpPr>
        <p:spPr>
          <a:xfrm rot="-4761243">
            <a:off x="8096450" y="3695348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0" name="Freeform 1400"/>
          <p:cNvSpPr/>
          <p:nvPr/>
        </p:nvSpPr>
        <p:spPr>
          <a:xfrm rot="-4761243">
            <a:off x="8133094" y="3664962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1" name="Freeform 1401"/>
          <p:cNvSpPr/>
          <p:nvPr/>
        </p:nvSpPr>
        <p:spPr>
          <a:xfrm rot="-5400000">
            <a:off x="8165962" y="3670139"/>
            <a:ext cx="20240" cy="36671"/>
          </a:xfrm>
          <a:custGeom>
            <a:avLst/>
            <a:gdLst/>
            <a:ahLst/>
            <a:cxnLst/>
            <a:rect l="0" t="0" r="0" b="0"/>
            <a:pathLst>
              <a:path w="1079500" h="1955800">
                <a:moveTo>
                  <a:pt x="1079500" y="0"/>
                </a:moveTo>
                <a:lnTo>
                  <a:pt x="723900" y="1955800"/>
                </a:lnTo>
                <a:lnTo>
                  <a:pt x="0" y="1816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2" name="Freeform 1402"/>
          <p:cNvSpPr/>
          <p:nvPr/>
        </p:nvSpPr>
        <p:spPr>
          <a:xfrm rot="-5400000">
            <a:off x="8109526" y="3540123"/>
            <a:ext cx="36909" cy="60960"/>
          </a:xfrm>
          <a:custGeom>
            <a:avLst/>
            <a:gdLst/>
            <a:ahLst/>
            <a:cxnLst/>
            <a:rect l="0" t="0" r="0" b="0"/>
            <a:pathLst>
              <a:path w="1968500" h="3251200">
                <a:moveTo>
                  <a:pt x="1473200" y="0"/>
                </a:moveTo>
                <a:lnTo>
                  <a:pt x="1968500" y="3251200"/>
                </a:lnTo>
                <a:lnTo>
                  <a:pt x="0" y="2946400"/>
                </a:lnTo>
                <a:close/>
                <a:moveTo>
                  <a:pt x="-36017200" y="149796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3" name="Freeform 1403"/>
          <p:cNvSpPr/>
          <p:nvPr/>
        </p:nvSpPr>
        <p:spPr>
          <a:xfrm rot="-5400000">
            <a:off x="8150127" y="3579771"/>
            <a:ext cx="18097" cy="12858"/>
          </a:xfrm>
          <a:custGeom>
            <a:avLst/>
            <a:gdLst/>
            <a:ahLst/>
            <a:cxnLst/>
            <a:rect l="0" t="0" r="0" b="0"/>
            <a:pathLst>
              <a:path w="965200" h="685800">
                <a:moveTo>
                  <a:pt x="330200" y="0"/>
                </a:moveTo>
                <a:lnTo>
                  <a:pt x="965200" y="101600"/>
                </a:lnTo>
                <a:lnTo>
                  <a:pt x="0" y="685800"/>
                </a:lnTo>
                <a:close/>
                <a:moveTo>
                  <a:pt x="-38633400" y="146850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4" name="Freeform 1404"/>
          <p:cNvSpPr/>
          <p:nvPr/>
        </p:nvSpPr>
        <p:spPr>
          <a:xfrm rot="-5400000">
            <a:off x="8157865" y="3548933"/>
            <a:ext cx="13811" cy="15954"/>
          </a:xfrm>
          <a:custGeom>
            <a:avLst/>
            <a:gdLst/>
            <a:ahLst/>
            <a:cxnLst/>
            <a:rect l="0" t="0" r="0" b="0"/>
            <a:pathLst>
              <a:path w="736600" h="850900">
                <a:moveTo>
                  <a:pt x="0" y="0"/>
                </a:moveTo>
                <a:lnTo>
                  <a:pt x="622300" y="88900"/>
                </a:lnTo>
                <a:lnTo>
                  <a:pt x="736600" y="850900"/>
                </a:lnTo>
                <a:close/>
                <a:moveTo>
                  <a:pt x="-40525700" y="146634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05" name="Picture 1405"/>
          <p:cNvPicPr>
            <a:picLocks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0682" y="3559847"/>
            <a:ext cx="88503" cy="36592"/>
          </a:xfrm>
          <a:prstGeom prst="rect">
            <a:avLst/>
          </a:prstGeom>
          <a:noFill/>
        </p:spPr>
      </p:pic>
      <p:sp>
        <p:nvSpPr>
          <p:cNvPr id="1406" name="Freeform 1406"/>
          <p:cNvSpPr/>
          <p:nvPr/>
        </p:nvSpPr>
        <p:spPr>
          <a:xfrm rot="-5400000">
            <a:off x="8142506" y="3504999"/>
            <a:ext cx="45243" cy="135255"/>
          </a:xfrm>
          <a:custGeom>
            <a:avLst/>
            <a:gdLst/>
            <a:ahLst/>
            <a:cxnLst/>
            <a:rect l="0" t="0" r="0" b="0"/>
            <a:pathLst>
              <a:path w="2413000" h="7213600">
                <a:moveTo>
                  <a:pt x="1041400" y="7213600"/>
                </a:moveTo>
                <a:lnTo>
                  <a:pt x="330200" y="7099300"/>
                </a:lnTo>
                <a:lnTo>
                  <a:pt x="965200" y="3048000"/>
                </a:lnTo>
                <a:lnTo>
                  <a:pt x="0" y="3632200"/>
                </a:lnTo>
                <a:lnTo>
                  <a:pt x="1803400" y="0"/>
                </a:lnTo>
                <a:lnTo>
                  <a:pt x="2413000" y="4013200"/>
                </a:lnTo>
                <a:lnTo>
                  <a:pt x="1676400" y="3162300"/>
                </a:lnTo>
                <a:lnTo>
                  <a:pt x="1041400" y="7213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7" name="Freeform 1407"/>
          <p:cNvSpPr/>
          <p:nvPr/>
        </p:nvSpPr>
        <p:spPr>
          <a:xfrm rot="-5400000">
            <a:off x="8132624" y="3404153"/>
            <a:ext cx="36195" cy="61674"/>
          </a:xfrm>
          <a:custGeom>
            <a:avLst/>
            <a:gdLst/>
            <a:ahLst/>
            <a:cxnLst/>
            <a:rect l="0" t="0" r="0" b="0"/>
            <a:pathLst>
              <a:path w="1930400" h="3289300">
                <a:moveTo>
                  <a:pt x="1574800" y="0"/>
                </a:moveTo>
                <a:lnTo>
                  <a:pt x="1930400" y="3289300"/>
                </a:lnTo>
                <a:lnTo>
                  <a:pt x="0" y="2895600"/>
                </a:lnTo>
                <a:close/>
                <a:moveTo>
                  <a:pt x="-44462700" y="148602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8" name="Freeform 1408"/>
          <p:cNvSpPr/>
          <p:nvPr/>
        </p:nvSpPr>
        <p:spPr>
          <a:xfrm rot="-5400000">
            <a:off x="8181202" y="3454398"/>
            <a:ext cx="6667" cy="4524"/>
          </a:xfrm>
          <a:custGeom>
            <a:avLst/>
            <a:gdLst/>
            <a:ahLst/>
            <a:cxnLst/>
            <a:rect l="0" t="0" r="0" b="0"/>
            <a:pathLst>
              <a:path w="355600" h="241300">
                <a:moveTo>
                  <a:pt x="127000" y="0"/>
                </a:moveTo>
                <a:lnTo>
                  <a:pt x="355600" y="38100"/>
                </a:lnTo>
                <a:lnTo>
                  <a:pt x="0" y="241300"/>
                </a:lnTo>
                <a:close/>
                <a:moveTo>
                  <a:pt x="-47421800" y="145275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09" name="Freeform 1409"/>
          <p:cNvSpPr/>
          <p:nvPr/>
        </p:nvSpPr>
        <p:spPr>
          <a:xfrm rot="-5400000">
            <a:off x="8190250" y="3414631"/>
            <a:ext cx="4762" cy="5953"/>
          </a:xfrm>
          <a:custGeom>
            <a:avLst/>
            <a:gdLst/>
            <a:ahLst/>
            <a:cxnLst/>
            <a:rect l="0" t="0" r="0" b="0"/>
            <a:pathLst>
              <a:path w="254000" h="317500">
                <a:moveTo>
                  <a:pt x="0" y="0"/>
                </a:moveTo>
                <a:lnTo>
                  <a:pt x="215900" y="50800"/>
                </a:lnTo>
                <a:lnTo>
                  <a:pt x="254000" y="317500"/>
                </a:lnTo>
                <a:close/>
                <a:moveTo>
                  <a:pt x="-49949100" y="144881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0" name="Freeform 1410"/>
          <p:cNvSpPr/>
          <p:nvPr/>
        </p:nvSpPr>
        <p:spPr>
          <a:xfrm rot="-5400000">
            <a:off x="8194656" y="3393557"/>
            <a:ext cx="4524" cy="5953"/>
          </a:xfrm>
          <a:custGeom>
            <a:avLst/>
            <a:gdLst/>
            <a:ahLst/>
            <a:cxnLst/>
            <a:rect l="0" t="0" r="0" b="0"/>
            <a:pathLst>
              <a:path w="241300" h="317500">
                <a:moveTo>
                  <a:pt x="0" y="0"/>
                </a:moveTo>
                <a:lnTo>
                  <a:pt x="241300" y="317500"/>
                </a:lnTo>
                <a:lnTo>
                  <a:pt x="25400" y="279400"/>
                </a:lnTo>
                <a:close/>
                <a:moveTo>
                  <a:pt x="-51308000" y="144653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11" name="Picture 1411"/>
          <p:cNvPicPr>
            <a:picLocks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1716" y="3362282"/>
            <a:ext cx="115094" cy="103188"/>
          </a:xfrm>
          <a:prstGeom prst="rect">
            <a:avLst/>
          </a:prstGeom>
          <a:noFill/>
        </p:spPr>
      </p:pic>
      <p:sp>
        <p:nvSpPr>
          <p:cNvPr id="1412" name="Freeform 1412"/>
          <p:cNvSpPr/>
          <p:nvPr/>
        </p:nvSpPr>
        <p:spPr>
          <a:xfrm rot="-5400000">
            <a:off x="8250377" y="3381651"/>
            <a:ext cx="28575" cy="30003"/>
          </a:xfrm>
          <a:custGeom>
            <a:avLst/>
            <a:gdLst/>
            <a:ahLst/>
            <a:cxnLst/>
            <a:rect l="0" t="0" r="0" b="0"/>
            <a:pathLst>
              <a:path w="1524000" h="1600200">
                <a:moveTo>
                  <a:pt x="546100" y="0"/>
                </a:moveTo>
                <a:lnTo>
                  <a:pt x="1524000" y="190500"/>
                </a:lnTo>
                <a:lnTo>
                  <a:pt x="0" y="1600200"/>
                </a:lnTo>
                <a:close/>
                <a:moveTo>
                  <a:pt x="-53632100" y="141681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13" name="Picture 1413"/>
          <p:cNvPicPr>
            <a:picLocks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1410" y="3441975"/>
            <a:ext cx="45243" cy="31432"/>
          </a:xfrm>
          <a:prstGeom prst="rect">
            <a:avLst/>
          </a:prstGeom>
          <a:noFill/>
        </p:spPr>
      </p:pic>
      <p:sp>
        <p:nvSpPr>
          <p:cNvPr id="1414" name="Freeform 1414"/>
          <p:cNvSpPr/>
          <p:nvPr/>
        </p:nvSpPr>
        <p:spPr>
          <a:xfrm rot="-4724019">
            <a:off x="8239259" y="3416776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5" name="Freeform 1415"/>
          <p:cNvSpPr/>
          <p:nvPr/>
        </p:nvSpPr>
        <p:spPr>
          <a:xfrm rot="-5400000">
            <a:off x="8214182" y="3345456"/>
            <a:ext cx="45958" cy="86439"/>
          </a:xfrm>
          <a:custGeom>
            <a:avLst/>
            <a:gdLst/>
            <a:ahLst/>
            <a:cxnLst/>
            <a:rect l="0" t="0" r="0" b="0"/>
            <a:pathLst>
              <a:path w="2451100" h="4610100">
                <a:moveTo>
                  <a:pt x="88900" y="2870200"/>
                </a:moveTo>
                <a:lnTo>
                  <a:pt x="584200" y="2971800"/>
                </a:lnTo>
                <a:lnTo>
                  <a:pt x="0" y="4610100"/>
                </a:lnTo>
                <a:lnTo>
                  <a:pt x="2451100" y="2336800"/>
                </a:lnTo>
                <a:lnTo>
                  <a:pt x="685800" y="0"/>
                </a:lnTo>
                <a:lnTo>
                  <a:pt x="825500" y="1778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6" name="Freeform 1416"/>
          <p:cNvSpPr/>
          <p:nvPr/>
        </p:nvSpPr>
        <p:spPr>
          <a:xfrm rot="-4724019">
            <a:off x="8215669" y="3405285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7" name="Freeform 1417"/>
          <p:cNvSpPr/>
          <p:nvPr/>
        </p:nvSpPr>
        <p:spPr>
          <a:xfrm rot="-4724019">
            <a:off x="8216949" y="3422260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8" name="Freeform 1418"/>
          <p:cNvSpPr/>
          <p:nvPr/>
        </p:nvSpPr>
        <p:spPr>
          <a:xfrm rot="-5400000">
            <a:off x="8184654" y="3350456"/>
            <a:ext cx="50482" cy="180022"/>
          </a:xfrm>
          <a:custGeom>
            <a:avLst/>
            <a:gdLst/>
            <a:ahLst/>
            <a:cxnLst/>
            <a:rect l="0" t="0" r="0" b="0"/>
            <a:pathLst>
              <a:path w="2692400" h="9601200">
                <a:moveTo>
                  <a:pt x="1447800" y="5905500"/>
                </a:moveTo>
                <a:lnTo>
                  <a:pt x="1993900" y="3162300"/>
                </a:lnTo>
                <a:lnTo>
                  <a:pt x="2692400" y="4038600"/>
                </a:lnTo>
                <a:lnTo>
                  <a:pt x="2247900" y="0"/>
                </a:lnTo>
                <a:lnTo>
                  <a:pt x="304800" y="3568700"/>
                </a:lnTo>
                <a:lnTo>
                  <a:pt x="1282700" y="3022600"/>
                </a:lnTo>
                <a:lnTo>
                  <a:pt x="0" y="9461500"/>
                </a:lnTo>
                <a:lnTo>
                  <a:pt x="711200" y="9601200"/>
                </a:lnTo>
                <a:lnTo>
                  <a:pt x="1003300" y="8140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19" name="Freeform 1419"/>
          <p:cNvSpPr/>
          <p:nvPr/>
        </p:nvSpPr>
        <p:spPr>
          <a:xfrm rot="-4724019">
            <a:off x="8256273" y="3427553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20" name="Picture 1420"/>
          <p:cNvPicPr>
            <a:picLocks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5979" y="3801068"/>
            <a:ext cx="125333" cy="34607"/>
          </a:xfrm>
          <a:prstGeom prst="rect">
            <a:avLst/>
          </a:prstGeom>
          <a:noFill/>
        </p:spPr>
      </p:pic>
      <p:sp>
        <p:nvSpPr>
          <p:cNvPr id="1421" name="Freeform 1421"/>
          <p:cNvSpPr/>
          <p:nvPr/>
        </p:nvSpPr>
        <p:spPr>
          <a:xfrm rot="-5400000">
            <a:off x="8675787" y="3736814"/>
            <a:ext cx="31194" cy="115728"/>
          </a:xfrm>
          <a:custGeom>
            <a:avLst/>
            <a:gdLst/>
            <a:ahLst/>
            <a:cxnLst/>
            <a:rect l="0" t="0" r="0" b="0"/>
            <a:pathLst>
              <a:path w="1663700" h="6172200">
                <a:moveTo>
                  <a:pt x="0" y="6057900"/>
                </a:moveTo>
                <a:lnTo>
                  <a:pt x="698500" y="0"/>
                </a:lnTo>
                <a:lnTo>
                  <a:pt x="939800" y="38100"/>
                </a:lnTo>
                <a:lnTo>
                  <a:pt x="965200" y="4127500"/>
                </a:lnTo>
                <a:lnTo>
                  <a:pt x="1435100" y="88900"/>
                </a:lnTo>
                <a:lnTo>
                  <a:pt x="1663700" y="114300"/>
                </a:lnTo>
                <a:lnTo>
                  <a:pt x="965200" y="6172200"/>
                </a:lnTo>
                <a:lnTo>
                  <a:pt x="723900" y="6146800"/>
                </a:lnTo>
                <a:lnTo>
                  <a:pt x="685800" y="2133600"/>
                </a:lnTo>
                <a:lnTo>
                  <a:pt x="228600" y="6083300"/>
                </a:lnTo>
                <a:lnTo>
                  <a:pt x="0" y="6057900"/>
                </a:lnTo>
                <a:close/>
                <a:moveTo>
                  <a:pt x="0" y="60579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2" name="Freeform 1422"/>
          <p:cNvSpPr/>
          <p:nvPr/>
        </p:nvSpPr>
        <p:spPr>
          <a:xfrm rot="-5400000">
            <a:off x="8685312" y="3720860"/>
            <a:ext cx="18097" cy="114538"/>
          </a:xfrm>
          <a:custGeom>
            <a:avLst/>
            <a:gdLst/>
            <a:ahLst/>
            <a:cxnLst/>
            <a:rect l="0" t="0" r="0" b="0"/>
            <a:pathLst>
              <a:path w="965200" h="6108700">
                <a:moveTo>
                  <a:pt x="0" y="6007100"/>
                </a:moveTo>
                <a:lnTo>
                  <a:pt x="685800" y="0"/>
                </a:lnTo>
                <a:lnTo>
                  <a:pt x="927100" y="38100"/>
                </a:lnTo>
                <a:lnTo>
                  <a:pt x="355600" y="5016500"/>
                </a:lnTo>
                <a:lnTo>
                  <a:pt x="965200" y="5092700"/>
                </a:lnTo>
                <a:lnTo>
                  <a:pt x="850900" y="6108700"/>
                </a:lnTo>
                <a:lnTo>
                  <a:pt x="0" y="6007100"/>
                </a:lnTo>
                <a:close/>
                <a:moveTo>
                  <a:pt x="-60236100" y="1210183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3" name="Freeform 1423"/>
          <p:cNvSpPr/>
          <p:nvPr/>
        </p:nvSpPr>
        <p:spPr>
          <a:xfrm rot="-5400000">
            <a:off x="8682812" y="3691451"/>
            <a:ext cx="25955" cy="115014"/>
          </a:xfrm>
          <a:custGeom>
            <a:avLst/>
            <a:gdLst/>
            <a:ahLst/>
            <a:cxnLst/>
            <a:rect l="0" t="0" r="0" b="0"/>
            <a:pathLst>
              <a:path w="1384300" h="6134100">
                <a:moveTo>
                  <a:pt x="0" y="6108700"/>
                </a:moveTo>
                <a:lnTo>
                  <a:pt x="292100" y="3556000"/>
                </a:lnTo>
                <a:lnTo>
                  <a:pt x="254000" y="0"/>
                </a:lnTo>
                <a:lnTo>
                  <a:pt x="533400" y="25400"/>
                </a:lnTo>
                <a:lnTo>
                  <a:pt x="546100" y="2451100"/>
                </a:lnTo>
                <a:lnTo>
                  <a:pt x="1104900" y="88900"/>
                </a:lnTo>
                <a:lnTo>
                  <a:pt x="1384300" y="127000"/>
                </a:lnTo>
                <a:lnTo>
                  <a:pt x="533400" y="3594100"/>
                </a:lnTo>
                <a:lnTo>
                  <a:pt x="241300" y="6134100"/>
                </a:lnTo>
                <a:lnTo>
                  <a:pt x="0" y="6108700"/>
                </a:lnTo>
                <a:close/>
                <a:moveTo>
                  <a:pt x="0" y="61087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4" name="Freeform 1424"/>
          <p:cNvSpPr/>
          <p:nvPr/>
        </p:nvSpPr>
        <p:spPr>
          <a:xfrm rot="-5400000">
            <a:off x="9254669" y="3673473"/>
            <a:ext cx="36909" cy="60960"/>
          </a:xfrm>
          <a:custGeom>
            <a:avLst/>
            <a:gdLst/>
            <a:ahLst/>
            <a:cxnLst/>
            <a:rect l="0" t="0" r="0" b="0"/>
            <a:pathLst>
              <a:path w="1968500" h="3251200">
                <a:moveTo>
                  <a:pt x="1397000" y="0"/>
                </a:moveTo>
                <a:lnTo>
                  <a:pt x="1968500" y="3251200"/>
                </a:lnTo>
                <a:lnTo>
                  <a:pt x="0" y="2984500"/>
                </a:lnTo>
                <a:close/>
                <a:moveTo>
                  <a:pt x="-89979500" y="88722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5" name="Freeform 1425"/>
          <p:cNvSpPr/>
          <p:nvPr/>
        </p:nvSpPr>
        <p:spPr>
          <a:xfrm rot="-5400000">
            <a:off x="9296103" y="3713240"/>
            <a:ext cx="17859" cy="12858"/>
          </a:xfrm>
          <a:custGeom>
            <a:avLst/>
            <a:gdLst/>
            <a:ahLst/>
            <a:cxnLst/>
            <a:rect l="0" t="0" r="0" b="0"/>
            <a:pathLst>
              <a:path w="952500" h="685800">
                <a:moveTo>
                  <a:pt x="330200" y="0"/>
                </a:moveTo>
                <a:lnTo>
                  <a:pt x="952500" y="76200"/>
                </a:lnTo>
                <a:lnTo>
                  <a:pt x="0" y="685800"/>
                </a:lnTo>
                <a:close/>
                <a:moveTo>
                  <a:pt x="-92633800" y="85737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6" name="Freeform 1426"/>
          <p:cNvSpPr/>
          <p:nvPr/>
        </p:nvSpPr>
        <p:spPr>
          <a:xfrm rot="-5400000">
            <a:off x="9302651" y="3682402"/>
            <a:ext cx="14287" cy="15716"/>
          </a:xfrm>
          <a:custGeom>
            <a:avLst/>
            <a:gdLst/>
            <a:ahLst/>
            <a:cxnLst/>
            <a:rect l="0" t="0" r="0" b="0"/>
            <a:pathLst>
              <a:path w="762000" h="838200">
                <a:moveTo>
                  <a:pt x="0" y="0"/>
                </a:moveTo>
                <a:lnTo>
                  <a:pt x="635000" y="88900"/>
                </a:lnTo>
                <a:lnTo>
                  <a:pt x="762000" y="838200"/>
                </a:lnTo>
                <a:close/>
                <a:moveTo>
                  <a:pt x="-94475300" y="8555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27" name="Picture 1427"/>
          <p:cNvPicPr>
            <a:picLocks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6063" y="3693435"/>
            <a:ext cx="86122" cy="33972"/>
          </a:xfrm>
          <a:prstGeom prst="rect">
            <a:avLst/>
          </a:prstGeom>
          <a:noFill/>
        </p:spPr>
      </p:pic>
      <p:sp>
        <p:nvSpPr>
          <p:cNvPr id="1428" name="Freeform 1428"/>
          <p:cNvSpPr/>
          <p:nvPr/>
        </p:nvSpPr>
        <p:spPr>
          <a:xfrm rot="-5400000">
            <a:off x="9287649" y="3638111"/>
            <a:ext cx="45482" cy="135493"/>
          </a:xfrm>
          <a:custGeom>
            <a:avLst/>
            <a:gdLst/>
            <a:ahLst/>
            <a:cxnLst/>
            <a:rect l="0" t="0" r="0" b="0"/>
            <a:pathLst>
              <a:path w="2425700" h="7226300">
                <a:moveTo>
                  <a:pt x="1117600" y="7226300"/>
                </a:moveTo>
                <a:lnTo>
                  <a:pt x="406400" y="7124700"/>
                </a:lnTo>
                <a:lnTo>
                  <a:pt x="952500" y="3060700"/>
                </a:lnTo>
                <a:lnTo>
                  <a:pt x="0" y="3670300"/>
                </a:lnTo>
                <a:lnTo>
                  <a:pt x="1727200" y="0"/>
                </a:lnTo>
                <a:lnTo>
                  <a:pt x="2425700" y="4000500"/>
                </a:lnTo>
                <a:lnTo>
                  <a:pt x="1663700" y="3162300"/>
                </a:lnTo>
                <a:lnTo>
                  <a:pt x="1117600" y="7226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29" name="Freeform 1429"/>
          <p:cNvSpPr/>
          <p:nvPr/>
        </p:nvSpPr>
        <p:spPr>
          <a:xfrm rot="-5400000">
            <a:off x="9262289" y="3536313"/>
            <a:ext cx="36671" cy="60722"/>
          </a:xfrm>
          <a:custGeom>
            <a:avLst/>
            <a:gdLst/>
            <a:ahLst/>
            <a:cxnLst/>
            <a:rect l="0" t="0" r="0" b="0"/>
            <a:pathLst>
              <a:path w="1955800" h="3238500">
                <a:moveTo>
                  <a:pt x="1320800" y="0"/>
                </a:moveTo>
                <a:lnTo>
                  <a:pt x="1955800" y="3238500"/>
                </a:lnTo>
                <a:lnTo>
                  <a:pt x="0" y="3022600"/>
                </a:lnTo>
                <a:close/>
                <a:moveTo>
                  <a:pt x="-97713800" y="8831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0" name="Freeform 1430"/>
          <p:cNvSpPr/>
          <p:nvPr/>
        </p:nvSpPr>
        <p:spPr>
          <a:xfrm rot="-5400000">
            <a:off x="9314439" y="3585367"/>
            <a:ext cx="6429" cy="4762"/>
          </a:xfrm>
          <a:custGeom>
            <a:avLst/>
            <a:gdLst/>
            <a:ahLst/>
            <a:cxnLst/>
            <a:rect l="0" t="0" r="0" b="0"/>
            <a:pathLst>
              <a:path w="342900" h="254000">
                <a:moveTo>
                  <a:pt x="114300" y="0"/>
                </a:moveTo>
                <a:lnTo>
                  <a:pt x="342900" y="25400"/>
                </a:lnTo>
                <a:lnTo>
                  <a:pt x="0" y="254000"/>
                </a:lnTo>
                <a:close/>
                <a:moveTo>
                  <a:pt x="-100863400" y="84848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1" name="Freeform 1431"/>
          <p:cNvSpPr/>
          <p:nvPr/>
        </p:nvSpPr>
        <p:spPr>
          <a:xfrm rot="-5400000">
            <a:off x="9319677" y="3545361"/>
            <a:ext cx="5238" cy="5477"/>
          </a:xfrm>
          <a:custGeom>
            <a:avLst/>
            <a:gdLst/>
            <a:ahLst/>
            <a:cxnLst/>
            <a:rect l="0" t="0" r="0" b="0"/>
            <a:pathLst>
              <a:path w="279400" h="292100">
                <a:moveTo>
                  <a:pt x="0" y="0"/>
                </a:moveTo>
                <a:lnTo>
                  <a:pt x="228600" y="12700"/>
                </a:lnTo>
                <a:lnTo>
                  <a:pt x="279400" y="292100"/>
                </a:lnTo>
                <a:close/>
                <a:moveTo>
                  <a:pt x="-103238300" y="84620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2" name="Freeform 1432"/>
          <p:cNvSpPr/>
          <p:nvPr/>
        </p:nvSpPr>
        <p:spPr>
          <a:xfrm rot="-5400000">
            <a:off x="9322058" y="3523930"/>
            <a:ext cx="5000" cy="5715"/>
          </a:xfrm>
          <a:custGeom>
            <a:avLst/>
            <a:gdLst/>
            <a:ahLst/>
            <a:cxnLst/>
            <a:rect l="0" t="0" r="0" b="0"/>
            <a:pathLst>
              <a:path w="266700" h="304800">
                <a:moveTo>
                  <a:pt x="0" y="0"/>
                </a:moveTo>
                <a:lnTo>
                  <a:pt x="266700" y="304800"/>
                </a:lnTo>
                <a:lnTo>
                  <a:pt x="50800" y="279400"/>
                </a:lnTo>
                <a:close/>
                <a:moveTo>
                  <a:pt x="-104495600" y="8450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33" name="Picture 1433"/>
          <p:cNvPicPr>
            <a:picLocks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5588" y="3489282"/>
            <a:ext cx="108347" cy="107156"/>
          </a:xfrm>
          <a:prstGeom prst="rect">
            <a:avLst/>
          </a:prstGeom>
          <a:noFill/>
        </p:spPr>
      </p:pic>
      <p:sp>
        <p:nvSpPr>
          <p:cNvPr id="1434" name="Freeform 1434"/>
          <p:cNvSpPr/>
          <p:nvPr/>
        </p:nvSpPr>
        <p:spPr>
          <a:xfrm rot="-5400000">
            <a:off x="9379804" y="3505475"/>
            <a:ext cx="25955" cy="30718"/>
          </a:xfrm>
          <a:custGeom>
            <a:avLst/>
            <a:gdLst/>
            <a:ahLst/>
            <a:cxnLst/>
            <a:rect l="0" t="0" r="0" b="0"/>
            <a:pathLst>
              <a:path w="1384300" h="1638300">
                <a:moveTo>
                  <a:pt x="406400" y="0"/>
                </a:moveTo>
                <a:lnTo>
                  <a:pt x="1384300" y="114300"/>
                </a:lnTo>
                <a:lnTo>
                  <a:pt x="0" y="1638300"/>
                </a:lnTo>
                <a:close/>
                <a:moveTo>
                  <a:pt x="-107226100" y="81534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35" name="Picture 1435"/>
          <p:cNvPicPr>
            <a:picLocks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4409" y="3565800"/>
            <a:ext cx="43338" cy="26670"/>
          </a:xfrm>
          <a:prstGeom prst="rect">
            <a:avLst/>
          </a:prstGeom>
          <a:noFill/>
        </p:spPr>
      </p:pic>
      <p:sp>
        <p:nvSpPr>
          <p:cNvPr id="1436" name="Freeform 1436"/>
          <p:cNvSpPr/>
          <p:nvPr/>
        </p:nvSpPr>
        <p:spPr>
          <a:xfrm rot="-5023950">
            <a:off x="9368794" y="3542409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7" name="Freeform 1437"/>
          <p:cNvSpPr/>
          <p:nvPr/>
        </p:nvSpPr>
        <p:spPr>
          <a:xfrm rot="-5400000">
            <a:off x="9343609" y="3470471"/>
            <a:ext cx="43338" cy="87153"/>
          </a:xfrm>
          <a:custGeom>
            <a:avLst/>
            <a:gdLst/>
            <a:ahLst/>
            <a:cxnLst/>
            <a:rect l="0" t="0" r="0" b="0"/>
            <a:pathLst>
              <a:path w="2311400" h="4648200">
                <a:moveTo>
                  <a:pt x="0" y="2921000"/>
                </a:moveTo>
                <a:lnTo>
                  <a:pt x="508000" y="2971800"/>
                </a:lnTo>
                <a:lnTo>
                  <a:pt x="63500" y="4648200"/>
                </a:lnTo>
                <a:lnTo>
                  <a:pt x="2311400" y="2184400"/>
                </a:lnTo>
                <a:lnTo>
                  <a:pt x="342900" y="0"/>
                </a:lnTo>
                <a:lnTo>
                  <a:pt x="635000" y="1765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8" name="Freeform 1438"/>
          <p:cNvSpPr/>
          <p:nvPr/>
        </p:nvSpPr>
        <p:spPr>
          <a:xfrm rot="-5023950">
            <a:off x="9344081" y="3532923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39" name="Freeform 1439"/>
          <p:cNvSpPr/>
          <p:nvPr/>
        </p:nvSpPr>
        <p:spPr>
          <a:xfrm rot="-5023950">
            <a:off x="9347307" y="3549573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40" name="Freeform 1440"/>
          <p:cNvSpPr/>
          <p:nvPr/>
        </p:nvSpPr>
        <p:spPr>
          <a:xfrm rot="-5400000">
            <a:off x="9318367" y="3477377"/>
            <a:ext cx="45482" cy="181689"/>
          </a:xfrm>
          <a:custGeom>
            <a:avLst/>
            <a:gdLst/>
            <a:ahLst/>
            <a:cxnLst/>
            <a:rect l="0" t="0" r="0" b="0"/>
            <a:pathLst>
              <a:path w="2425700" h="9690100">
                <a:moveTo>
                  <a:pt x="1346200" y="5943600"/>
                </a:moveTo>
                <a:lnTo>
                  <a:pt x="1651000" y="3162300"/>
                </a:lnTo>
                <a:lnTo>
                  <a:pt x="2425700" y="3987800"/>
                </a:lnTo>
                <a:lnTo>
                  <a:pt x="1638300" y="0"/>
                </a:lnTo>
                <a:lnTo>
                  <a:pt x="0" y="3721100"/>
                </a:lnTo>
                <a:lnTo>
                  <a:pt x="939800" y="3086100"/>
                </a:lnTo>
                <a:lnTo>
                  <a:pt x="215900" y="9613900"/>
                </a:lnTo>
                <a:lnTo>
                  <a:pt x="939800" y="9690100"/>
                </a:lnTo>
                <a:lnTo>
                  <a:pt x="1092200" y="8204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41" name="Freeform 1441"/>
          <p:cNvSpPr/>
          <p:nvPr/>
        </p:nvSpPr>
        <p:spPr>
          <a:xfrm rot="-5023950">
            <a:off x="9387426" y="3551962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42" name="Freeform 1442"/>
          <p:cNvSpPr/>
          <p:nvPr/>
        </p:nvSpPr>
        <p:spPr>
          <a:xfrm rot="-5400000">
            <a:off x="9231929" y="3850757"/>
            <a:ext cx="38814" cy="31194"/>
          </a:xfrm>
          <a:custGeom>
            <a:avLst/>
            <a:gdLst/>
            <a:ahLst/>
            <a:cxnLst/>
            <a:rect l="0" t="0" r="0" b="0"/>
            <a:pathLst>
              <a:path w="2070100" h="1663700">
                <a:moveTo>
                  <a:pt x="2070100" y="0"/>
                </a:moveTo>
                <a:lnTo>
                  <a:pt x="1435100" y="1663700"/>
                </a:lnTo>
                <a:lnTo>
                  <a:pt x="0" y="1549400"/>
                </a:lnTo>
                <a:close/>
                <a:moveTo>
                  <a:pt x="-80899000" y="8909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43" name="Picture 1443"/>
          <p:cNvPicPr>
            <a:picLocks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60821" y="3806782"/>
            <a:ext cx="45958" cy="91281"/>
          </a:xfrm>
          <a:prstGeom prst="rect">
            <a:avLst/>
          </a:prstGeom>
          <a:noFill/>
        </p:spPr>
      </p:pic>
      <p:sp>
        <p:nvSpPr>
          <p:cNvPr id="1444" name="Freeform 1444"/>
          <p:cNvSpPr/>
          <p:nvPr/>
        </p:nvSpPr>
        <p:spPr>
          <a:xfrm rot="-5400000">
            <a:off x="9287888" y="3819562"/>
            <a:ext cx="23812" cy="1905"/>
          </a:xfrm>
          <a:custGeom>
            <a:avLst/>
            <a:gdLst/>
            <a:ahLst/>
            <a:cxnLst/>
            <a:rect l="0" t="0" r="0" b="0"/>
            <a:pathLst>
              <a:path w="1270000" h="101600">
                <a:moveTo>
                  <a:pt x="0" y="0"/>
                </a:moveTo>
                <a:lnTo>
                  <a:pt x="1270000" y="101600"/>
                </a:lnTo>
                <a:close/>
                <a:moveTo>
                  <a:pt x="-87109300" y="85725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45" name="Picture 1445"/>
          <p:cNvPicPr>
            <a:picLocks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4873" y="3803925"/>
            <a:ext cx="31750" cy="32226"/>
          </a:xfrm>
          <a:prstGeom prst="rect">
            <a:avLst/>
          </a:prstGeom>
          <a:noFill/>
        </p:spPr>
      </p:pic>
      <p:sp>
        <p:nvSpPr>
          <p:cNvPr id="1446" name="Freeform 1446"/>
          <p:cNvSpPr/>
          <p:nvPr/>
        </p:nvSpPr>
        <p:spPr>
          <a:xfrm rot="-5400000">
            <a:off x="9321820" y="3858496"/>
            <a:ext cx="238" cy="476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0"/>
                </a:lnTo>
                <a:lnTo>
                  <a:pt x="12700" y="25400"/>
                </a:lnTo>
                <a:close/>
                <a:moveTo>
                  <a:pt x="-86918800" y="8450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47" name="Picture 1447"/>
          <p:cNvPicPr>
            <a:picLocks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5827" y="3804163"/>
            <a:ext cx="42545" cy="26432"/>
          </a:xfrm>
          <a:prstGeom prst="rect">
            <a:avLst/>
          </a:prstGeom>
          <a:noFill/>
        </p:spPr>
      </p:pic>
      <p:pic>
        <p:nvPicPr>
          <p:cNvPr id="1448" name="Picture 1448"/>
          <p:cNvPicPr>
            <a:picLocks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4395" y="3854646"/>
            <a:ext cx="41275" cy="28416"/>
          </a:xfrm>
          <a:prstGeom prst="rect">
            <a:avLst/>
          </a:prstGeom>
          <a:noFill/>
        </p:spPr>
      </p:pic>
      <p:sp>
        <p:nvSpPr>
          <p:cNvPr id="1449" name="Freeform 1449"/>
          <p:cNvSpPr/>
          <p:nvPr/>
        </p:nvSpPr>
        <p:spPr>
          <a:xfrm rot="-5400000">
            <a:off x="9337298" y="3809204"/>
            <a:ext cx="2381" cy="27860"/>
          </a:xfrm>
          <a:custGeom>
            <a:avLst/>
            <a:gdLst/>
            <a:ahLst/>
            <a:cxnLst/>
            <a:rect l="0" t="0" r="0" b="0"/>
            <a:pathLst>
              <a:path w="127000" h="1485900">
                <a:moveTo>
                  <a:pt x="0" y="14859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0" name="Freeform 1450"/>
          <p:cNvSpPr/>
          <p:nvPr/>
        </p:nvSpPr>
        <p:spPr>
          <a:xfrm rot="-5125135">
            <a:off x="9305591" y="3814429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1" name="Freeform 1451"/>
          <p:cNvSpPr/>
          <p:nvPr/>
        </p:nvSpPr>
        <p:spPr>
          <a:xfrm rot="-5125135">
            <a:off x="9285868" y="3837279"/>
            <a:ext cx="17765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2" name="Freeform 1452"/>
          <p:cNvSpPr/>
          <p:nvPr/>
        </p:nvSpPr>
        <p:spPr>
          <a:xfrm rot="-5400000">
            <a:off x="9256931" y="3825754"/>
            <a:ext cx="44053" cy="86439"/>
          </a:xfrm>
          <a:custGeom>
            <a:avLst/>
            <a:gdLst/>
            <a:ahLst/>
            <a:cxnLst/>
            <a:rect l="0" t="0" r="0" b="0"/>
            <a:pathLst>
              <a:path w="2349500" h="4610100">
                <a:moveTo>
                  <a:pt x="2222500" y="2933700"/>
                </a:moveTo>
                <a:lnTo>
                  <a:pt x="1625600" y="2882900"/>
                </a:lnTo>
                <a:lnTo>
                  <a:pt x="1727200" y="4610100"/>
                </a:lnTo>
                <a:lnTo>
                  <a:pt x="0" y="1765300"/>
                </a:lnTo>
                <a:lnTo>
                  <a:pt x="2349500" y="0"/>
                </a:lnTo>
                <a:lnTo>
                  <a:pt x="1714500" y="1663700"/>
                </a:lnTo>
                <a:lnTo>
                  <a:pt x="2070100" y="1701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3" name="Freeform 1453"/>
          <p:cNvSpPr/>
          <p:nvPr/>
        </p:nvSpPr>
        <p:spPr>
          <a:xfrm rot="-5125135">
            <a:off x="9257931" y="3829176"/>
            <a:ext cx="34424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4" name="Freeform 1454"/>
          <p:cNvSpPr/>
          <p:nvPr/>
        </p:nvSpPr>
        <p:spPr>
          <a:xfrm rot="-5125135">
            <a:off x="9292085" y="3796398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4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5" name="Freeform 1455"/>
          <p:cNvSpPr/>
          <p:nvPr/>
        </p:nvSpPr>
        <p:spPr>
          <a:xfrm rot="-5400000">
            <a:off x="9326583" y="3797536"/>
            <a:ext cx="16430" cy="37147"/>
          </a:xfrm>
          <a:custGeom>
            <a:avLst/>
            <a:gdLst/>
            <a:ahLst/>
            <a:cxnLst/>
            <a:rect l="0" t="0" r="0" b="0"/>
            <a:pathLst>
              <a:path w="876300" h="1981200">
                <a:moveTo>
                  <a:pt x="876300" y="0"/>
                </a:moveTo>
                <a:lnTo>
                  <a:pt x="723900" y="1981200"/>
                </a:lnTo>
                <a:lnTo>
                  <a:pt x="0" y="1930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56" name="Picture 1456"/>
          <p:cNvPicPr>
            <a:picLocks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1361" y="3906795"/>
            <a:ext cx="125809" cy="31274"/>
          </a:xfrm>
          <a:prstGeom prst="rect">
            <a:avLst/>
          </a:prstGeom>
          <a:noFill/>
        </p:spPr>
      </p:pic>
      <p:sp>
        <p:nvSpPr>
          <p:cNvPr id="1457" name="Freeform 1457"/>
          <p:cNvSpPr/>
          <p:nvPr/>
        </p:nvSpPr>
        <p:spPr>
          <a:xfrm rot="-5400000">
            <a:off x="9823430" y="3840994"/>
            <a:ext cx="24288" cy="115252"/>
          </a:xfrm>
          <a:custGeom>
            <a:avLst/>
            <a:gdLst/>
            <a:ahLst/>
            <a:cxnLst/>
            <a:rect l="0" t="0" r="0" b="0"/>
            <a:pathLst>
              <a:path w="1295400" h="6146800">
                <a:moveTo>
                  <a:pt x="0" y="6096000"/>
                </a:moveTo>
                <a:lnTo>
                  <a:pt x="330200" y="0"/>
                </a:lnTo>
                <a:lnTo>
                  <a:pt x="571500" y="12700"/>
                </a:lnTo>
                <a:lnTo>
                  <a:pt x="850900" y="4114800"/>
                </a:lnTo>
                <a:lnTo>
                  <a:pt x="1066800" y="50800"/>
                </a:lnTo>
                <a:lnTo>
                  <a:pt x="1295400" y="63500"/>
                </a:lnTo>
                <a:lnTo>
                  <a:pt x="965200" y="6146800"/>
                </a:lnTo>
                <a:lnTo>
                  <a:pt x="711200" y="6134100"/>
                </a:lnTo>
                <a:lnTo>
                  <a:pt x="444500" y="2133600"/>
                </a:lnTo>
                <a:lnTo>
                  <a:pt x="228600" y="6108700"/>
                </a:lnTo>
                <a:lnTo>
                  <a:pt x="0" y="6096000"/>
                </a:lnTo>
                <a:close/>
                <a:moveTo>
                  <a:pt x="0" y="60960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8" name="Freeform 1458"/>
          <p:cNvSpPr/>
          <p:nvPr/>
        </p:nvSpPr>
        <p:spPr>
          <a:xfrm rot="-5400000">
            <a:off x="9828788" y="3822063"/>
            <a:ext cx="17145" cy="114062"/>
          </a:xfrm>
          <a:custGeom>
            <a:avLst/>
            <a:gdLst/>
            <a:ahLst/>
            <a:cxnLst/>
            <a:rect l="0" t="0" r="0" b="0"/>
            <a:pathLst>
              <a:path w="914400" h="6083300">
                <a:moveTo>
                  <a:pt x="0" y="6032500"/>
                </a:moveTo>
                <a:lnTo>
                  <a:pt x="330200" y="0"/>
                </a:lnTo>
                <a:lnTo>
                  <a:pt x="571500" y="12700"/>
                </a:lnTo>
                <a:lnTo>
                  <a:pt x="292100" y="5016500"/>
                </a:lnTo>
                <a:lnTo>
                  <a:pt x="914400" y="5054600"/>
                </a:lnTo>
                <a:lnTo>
                  <a:pt x="850900" y="6083300"/>
                </a:lnTo>
                <a:lnTo>
                  <a:pt x="0" y="6032500"/>
                </a:lnTo>
                <a:close/>
                <a:moveTo>
                  <a:pt x="-115874800" y="600456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59" name="Freeform 1459"/>
          <p:cNvSpPr/>
          <p:nvPr/>
        </p:nvSpPr>
        <p:spPr>
          <a:xfrm rot="-5400000">
            <a:off x="9827121" y="3796345"/>
            <a:ext cx="21193" cy="114776"/>
          </a:xfrm>
          <a:custGeom>
            <a:avLst/>
            <a:gdLst/>
            <a:ahLst/>
            <a:cxnLst/>
            <a:rect l="0" t="0" r="0" b="0"/>
            <a:pathLst>
              <a:path w="1130300" h="6121400">
                <a:moveTo>
                  <a:pt x="101600" y="6108700"/>
                </a:moveTo>
                <a:lnTo>
                  <a:pt x="241300" y="3543300"/>
                </a:lnTo>
                <a:lnTo>
                  <a:pt x="0" y="0"/>
                </a:lnTo>
                <a:lnTo>
                  <a:pt x="279400" y="12700"/>
                </a:lnTo>
                <a:lnTo>
                  <a:pt x="431800" y="2438400"/>
                </a:lnTo>
                <a:lnTo>
                  <a:pt x="850900" y="38100"/>
                </a:lnTo>
                <a:lnTo>
                  <a:pt x="1130300" y="63500"/>
                </a:lnTo>
                <a:lnTo>
                  <a:pt x="495300" y="3568700"/>
                </a:lnTo>
                <a:lnTo>
                  <a:pt x="342900" y="6121400"/>
                </a:lnTo>
                <a:lnTo>
                  <a:pt x="101600" y="6108700"/>
                </a:lnTo>
                <a:close/>
                <a:moveTo>
                  <a:pt x="101600" y="6108700"/>
                </a:moveTo>
              </a:path>
            </a:pathLst>
          </a:custGeom>
          <a:solidFill>
            <a:srgbClr val="545454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0" name="Freeform 1460"/>
          <p:cNvSpPr/>
          <p:nvPr/>
        </p:nvSpPr>
        <p:spPr>
          <a:xfrm rot="-5400000">
            <a:off x="10397074" y="3745982"/>
            <a:ext cx="37147" cy="59531"/>
          </a:xfrm>
          <a:custGeom>
            <a:avLst/>
            <a:gdLst/>
            <a:ahLst/>
            <a:cxnLst/>
            <a:rect l="0" t="0" r="0" b="0"/>
            <a:pathLst>
              <a:path w="1981200" h="3175000">
                <a:moveTo>
                  <a:pt x="1104900" y="0"/>
                </a:moveTo>
                <a:lnTo>
                  <a:pt x="1981200" y="3175000"/>
                </a:lnTo>
                <a:lnTo>
                  <a:pt x="0" y="3098800"/>
                </a:lnTo>
                <a:close/>
                <a:moveTo>
                  <a:pt x="-147116800" y="27749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1" name="Freeform 1461"/>
          <p:cNvSpPr/>
          <p:nvPr/>
        </p:nvSpPr>
        <p:spPr>
          <a:xfrm rot="-5400000">
            <a:off x="10442318" y="3784082"/>
            <a:ext cx="16668" cy="13335"/>
          </a:xfrm>
          <a:custGeom>
            <a:avLst/>
            <a:gdLst/>
            <a:ahLst/>
            <a:cxnLst/>
            <a:rect l="0" t="0" r="0" b="0"/>
            <a:pathLst>
              <a:path w="889000" h="711200">
                <a:moveTo>
                  <a:pt x="254000" y="0"/>
                </a:moveTo>
                <a:lnTo>
                  <a:pt x="889000" y="25400"/>
                </a:lnTo>
                <a:lnTo>
                  <a:pt x="0" y="711200"/>
                </a:lnTo>
                <a:close/>
                <a:moveTo>
                  <a:pt x="-149961600" y="24650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2" name="Freeform 1462"/>
          <p:cNvSpPr/>
          <p:nvPr/>
        </p:nvSpPr>
        <p:spPr>
          <a:xfrm rot="-5400000">
            <a:off x="10444223" y="3754078"/>
            <a:ext cx="15716" cy="14287"/>
          </a:xfrm>
          <a:custGeom>
            <a:avLst/>
            <a:gdLst/>
            <a:ahLst/>
            <a:cxnLst/>
            <a:rect l="0" t="0" r="0" b="0"/>
            <a:pathLst>
              <a:path w="838200" h="762000">
                <a:moveTo>
                  <a:pt x="0" y="0"/>
                </a:moveTo>
                <a:lnTo>
                  <a:pt x="635000" y="25400"/>
                </a:lnTo>
                <a:lnTo>
                  <a:pt x="838200" y="762000"/>
                </a:lnTo>
                <a:close/>
                <a:moveTo>
                  <a:pt x="-151612600" y="2459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63" name="Picture 1463"/>
          <p:cNvPicPr>
            <a:picLocks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0492" y="3765110"/>
            <a:ext cx="88662" cy="25797"/>
          </a:xfrm>
          <a:prstGeom prst="rect">
            <a:avLst/>
          </a:prstGeom>
          <a:noFill/>
        </p:spPr>
      </p:pic>
      <p:sp>
        <p:nvSpPr>
          <p:cNvPr id="1464" name="Freeform 1464"/>
          <p:cNvSpPr/>
          <p:nvPr/>
        </p:nvSpPr>
        <p:spPr>
          <a:xfrm rot="-5400000">
            <a:off x="10430887" y="3708358"/>
            <a:ext cx="45720" cy="135731"/>
          </a:xfrm>
          <a:custGeom>
            <a:avLst/>
            <a:gdLst/>
            <a:ahLst/>
            <a:cxnLst/>
            <a:rect l="0" t="0" r="0" b="0"/>
            <a:pathLst>
              <a:path w="2438400" h="7239000">
                <a:moveTo>
                  <a:pt x="1447800" y="7239000"/>
                </a:moveTo>
                <a:lnTo>
                  <a:pt x="736600" y="7213600"/>
                </a:lnTo>
                <a:lnTo>
                  <a:pt x="889000" y="3124200"/>
                </a:lnTo>
                <a:lnTo>
                  <a:pt x="0" y="3810000"/>
                </a:lnTo>
                <a:lnTo>
                  <a:pt x="1358900" y="0"/>
                </a:lnTo>
                <a:lnTo>
                  <a:pt x="2438400" y="3911600"/>
                </a:lnTo>
                <a:lnTo>
                  <a:pt x="1600200" y="3149600"/>
                </a:lnTo>
                <a:lnTo>
                  <a:pt x="1447800" y="7239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5" name="Freeform 1465"/>
          <p:cNvSpPr/>
          <p:nvPr/>
        </p:nvSpPr>
        <p:spPr>
          <a:xfrm rot="-5400000">
            <a:off x="10391835" y="3612156"/>
            <a:ext cx="36909" cy="60245"/>
          </a:xfrm>
          <a:custGeom>
            <a:avLst/>
            <a:gdLst/>
            <a:ahLst/>
            <a:cxnLst/>
            <a:rect l="0" t="0" r="0" b="0"/>
            <a:pathLst>
              <a:path w="1968500" h="3213100">
                <a:moveTo>
                  <a:pt x="1231900" y="0"/>
                </a:moveTo>
                <a:lnTo>
                  <a:pt x="1968500" y="3213100"/>
                </a:lnTo>
                <a:lnTo>
                  <a:pt x="0" y="3060700"/>
                </a:lnTo>
                <a:close/>
                <a:moveTo>
                  <a:pt x="-153936700" y="28054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6" name="Freeform 1466"/>
          <p:cNvSpPr/>
          <p:nvPr/>
        </p:nvSpPr>
        <p:spPr>
          <a:xfrm rot="-5400000">
            <a:off x="10445295" y="3660376"/>
            <a:ext cx="6191" cy="5000"/>
          </a:xfrm>
          <a:custGeom>
            <a:avLst/>
            <a:gdLst/>
            <a:ahLst/>
            <a:cxnLst/>
            <a:rect l="0" t="0" r="0" b="0"/>
            <a:pathLst>
              <a:path w="330200" h="266700">
                <a:moveTo>
                  <a:pt x="101600" y="0"/>
                </a:moveTo>
                <a:lnTo>
                  <a:pt x="330200" y="25400"/>
                </a:lnTo>
                <a:lnTo>
                  <a:pt x="0" y="266700"/>
                </a:lnTo>
                <a:close/>
                <a:moveTo>
                  <a:pt x="-157162500" y="24549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7" name="Freeform 1467"/>
          <p:cNvSpPr/>
          <p:nvPr/>
        </p:nvSpPr>
        <p:spPr>
          <a:xfrm rot="-5400000">
            <a:off x="10448985" y="3620490"/>
            <a:ext cx="5477" cy="5477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28600" y="25400"/>
                </a:lnTo>
                <a:lnTo>
                  <a:pt x="292100" y="292100"/>
                </a:lnTo>
                <a:close/>
                <a:moveTo>
                  <a:pt x="-159461200" y="24384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68" name="Freeform 1468"/>
          <p:cNvSpPr/>
          <p:nvPr/>
        </p:nvSpPr>
        <p:spPr>
          <a:xfrm rot="-5400000">
            <a:off x="10450890" y="3599058"/>
            <a:ext cx="5000" cy="5477"/>
          </a:xfrm>
          <a:custGeom>
            <a:avLst/>
            <a:gdLst/>
            <a:ahLst/>
            <a:cxnLst/>
            <a:rect l="0" t="0" r="0" b="0"/>
            <a:pathLst>
              <a:path w="266700" h="292100">
                <a:moveTo>
                  <a:pt x="0" y="0"/>
                </a:moveTo>
                <a:lnTo>
                  <a:pt x="266700" y="292100"/>
                </a:lnTo>
                <a:lnTo>
                  <a:pt x="50800" y="266700"/>
                </a:lnTo>
                <a:close/>
                <a:moveTo>
                  <a:pt x="-160705800" y="24295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69" name="Picture 1469"/>
          <p:cNvPicPr>
            <a:picLocks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3904" y="3564689"/>
            <a:ext cx="111125" cy="107156"/>
          </a:xfrm>
          <a:prstGeom prst="rect">
            <a:avLst/>
          </a:prstGeom>
          <a:noFill/>
        </p:spPr>
      </p:pic>
      <p:sp>
        <p:nvSpPr>
          <p:cNvPr id="1470" name="Freeform 1470"/>
          <p:cNvSpPr/>
          <p:nvPr/>
        </p:nvSpPr>
        <p:spPr>
          <a:xfrm rot="-5400000">
            <a:off x="10509230" y="3578342"/>
            <a:ext cx="25241" cy="30956"/>
          </a:xfrm>
          <a:custGeom>
            <a:avLst/>
            <a:gdLst/>
            <a:ahLst/>
            <a:cxnLst/>
            <a:rect l="0" t="0" r="0" b="0"/>
            <a:pathLst>
              <a:path w="1346200" h="1651000">
                <a:moveTo>
                  <a:pt x="355600" y="0"/>
                </a:moveTo>
                <a:lnTo>
                  <a:pt x="1346200" y="76200"/>
                </a:lnTo>
                <a:lnTo>
                  <a:pt x="0" y="1651000"/>
                </a:lnTo>
                <a:close/>
                <a:moveTo>
                  <a:pt x="-163563300" y="2132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71" name="Picture 1471"/>
          <p:cNvPicPr>
            <a:picLocks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4788" y="3638428"/>
            <a:ext cx="44053" cy="25479"/>
          </a:xfrm>
          <a:prstGeom prst="rect">
            <a:avLst/>
          </a:prstGeom>
          <a:noFill/>
        </p:spPr>
      </p:pic>
      <p:sp>
        <p:nvSpPr>
          <p:cNvPr id="1472" name="Freeform 1472"/>
          <p:cNvSpPr/>
          <p:nvPr/>
        </p:nvSpPr>
        <p:spPr>
          <a:xfrm rot="-5127099">
            <a:off x="10498240" y="3615735"/>
            <a:ext cx="20558" cy="7782"/>
          </a:xfrm>
          <a:custGeom>
            <a:avLst/>
            <a:gdLst/>
            <a:ahLst/>
            <a:cxnLst/>
            <a:rect l="0" t="0" r="0" b="0"/>
            <a:pathLst>
              <a:path w="1096405" h="415039">
                <a:moveTo>
                  <a:pt x="1096405" y="0"/>
                </a:moveTo>
                <a:cubicBezTo>
                  <a:pt x="695199" y="13814"/>
                  <a:pt x="309781" y="159713"/>
                  <a:pt x="0" y="415039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3" name="Freeform 1473"/>
          <p:cNvSpPr/>
          <p:nvPr/>
        </p:nvSpPr>
        <p:spPr>
          <a:xfrm rot="-5400000">
            <a:off x="10472917" y="3544171"/>
            <a:ext cx="42862" cy="87392"/>
          </a:xfrm>
          <a:custGeom>
            <a:avLst/>
            <a:gdLst/>
            <a:ahLst/>
            <a:cxnLst/>
            <a:rect l="0" t="0" r="0" b="0"/>
            <a:pathLst>
              <a:path w="2286000" h="4660900">
                <a:moveTo>
                  <a:pt x="0" y="2933700"/>
                </a:moveTo>
                <a:lnTo>
                  <a:pt x="508000" y="2971800"/>
                </a:lnTo>
                <a:lnTo>
                  <a:pt x="127000" y="4660900"/>
                </a:lnTo>
                <a:lnTo>
                  <a:pt x="2286000" y="2120900"/>
                </a:lnTo>
                <a:lnTo>
                  <a:pt x="266700" y="0"/>
                </a:lnTo>
                <a:lnTo>
                  <a:pt x="609600" y="1752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4" name="Freeform 1474"/>
          <p:cNvSpPr/>
          <p:nvPr/>
        </p:nvSpPr>
        <p:spPr>
          <a:xfrm rot="-5127099">
            <a:off x="10473156" y="3607198"/>
            <a:ext cx="20000" cy="1382"/>
          </a:xfrm>
          <a:custGeom>
            <a:avLst/>
            <a:gdLst/>
            <a:ahLst/>
            <a:cxnLst/>
            <a:rect l="0" t="0" r="0" b="0"/>
            <a:pathLst>
              <a:path w="1066673" h="73712">
                <a:moveTo>
                  <a:pt x="1066673" y="2943"/>
                </a:moveTo>
                <a:cubicBezTo>
                  <a:pt x="709852" y="0"/>
                  <a:pt x="353306" y="23656"/>
                  <a:pt x="0" y="73712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5" name="Freeform 1475"/>
          <p:cNvSpPr/>
          <p:nvPr/>
        </p:nvSpPr>
        <p:spPr>
          <a:xfrm rot="-5127099">
            <a:off x="10476876" y="3623455"/>
            <a:ext cx="20974" cy="10206"/>
          </a:xfrm>
          <a:custGeom>
            <a:avLst/>
            <a:gdLst/>
            <a:ahLst/>
            <a:cxnLst/>
            <a:rect l="0" t="0" r="0" b="0"/>
            <a:pathLst>
              <a:path w="1118649" h="544320">
                <a:moveTo>
                  <a:pt x="1118649" y="0"/>
                </a:moveTo>
                <a:cubicBezTo>
                  <a:pt x="697902" y="59611"/>
                  <a:pt x="306558" y="250034"/>
                  <a:pt x="0" y="54432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6" name="Freeform 1476"/>
          <p:cNvSpPr/>
          <p:nvPr/>
        </p:nvSpPr>
        <p:spPr>
          <a:xfrm rot="-5400000">
            <a:off x="10448389" y="3552267"/>
            <a:ext cx="45482" cy="181927"/>
          </a:xfrm>
          <a:custGeom>
            <a:avLst/>
            <a:gdLst/>
            <a:ahLst/>
            <a:cxnLst/>
            <a:rect l="0" t="0" r="0" b="0"/>
            <a:pathLst>
              <a:path w="2425700" h="9702800">
                <a:moveTo>
                  <a:pt x="1397000" y="5956300"/>
                </a:moveTo>
                <a:lnTo>
                  <a:pt x="1625600" y="3162300"/>
                </a:lnTo>
                <a:lnTo>
                  <a:pt x="2425700" y="3962400"/>
                </a:lnTo>
                <a:lnTo>
                  <a:pt x="1511300" y="0"/>
                </a:lnTo>
                <a:lnTo>
                  <a:pt x="0" y="3771900"/>
                </a:lnTo>
                <a:lnTo>
                  <a:pt x="914400" y="3111500"/>
                </a:lnTo>
                <a:lnTo>
                  <a:pt x="393700" y="9652000"/>
                </a:lnTo>
                <a:lnTo>
                  <a:pt x="1104900" y="9702800"/>
                </a:lnTo>
                <a:lnTo>
                  <a:pt x="1219200" y="8216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7" name="Freeform 1477"/>
          <p:cNvSpPr/>
          <p:nvPr/>
        </p:nvSpPr>
        <p:spPr>
          <a:xfrm rot="-5127099">
            <a:off x="10517315" y="3624758"/>
            <a:ext cx="11023" cy="23554"/>
          </a:xfrm>
          <a:custGeom>
            <a:avLst/>
            <a:gdLst/>
            <a:ahLst/>
            <a:cxnLst/>
            <a:rect l="0" t="0" r="0" b="0"/>
            <a:pathLst>
              <a:path w="587910" h="1256208">
                <a:moveTo>
                  <a:pt x="587910" y="0"/>
                </a:moveTo>
                <a:cubicBezTo>
                  <a:pt x="213460" y="308628"/>
                  <a:pt x="0" y="771028"/>
                  <a:pt x="8001" y="1256208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78" name="Freeform 1478"/>
          <p:cNvSpPr/>
          <p:nvPr/>
        </p:nvSpPr>
        <p:spPr>
          <a:xfrm rot="-5400000">
            <a:off x="10392193" y="3925885"/>
            <a:ext cx="35718" cy="32623"/>
          </a:xfrm>
          <a:custGeom>
            <a:avLst/>
            <a:gdLst/>
            <a:ahLst/>
            <a:cxnLst/>
            <a:rect l="0" t="0" r="0" b="0"/>
            <a:pathLst>
              <a:path w="1905000" h="1739900">
                <a:moveTo>
                  <a:pt x="1905000" y="0"/>
                </a:moveTo>
                <a:lnTo>
                  <a:pt x="1435100" y="1714500"/>
                </a:lnTo>
                <a:lnTo>
                  <a:pt x="0" y="1739900"/>
                </a:lnTo>
                <a:close/>
                <a:moveTo>
                  <a:pt x="-138696700" y="27330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79" name="Picture 1479"/>
          <p:cNvPicPr>
            <a:picLocks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1680" y="3874251"/>
            <a:ext cx="59848" cy="95250"/>
          </a:xfrm>
          <a:prstGeom prst="rect">
            <a:avLst/>
          </a:prstGeom>
          <a:noFill/>
        </p:spPr>
      </p:pic>
      <p:sp>
        <p:nvSpPr>
          <p:cNvPr id="1480" name="Freeform 1480"/>
          <p:cNvSpPr/>
          <p:nvPr/>
        </p:nvSpPr>
        <p:spPr>
          <a:xfrm rot="-5400000">
            <a:off x="10480298" y="3927314"/>
            <a:ext cx="238" cy="476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0"/>
                </a:lnTo>
                <a:lnTo>
                  <a:pt x="12700" y="25400"/>
                </a:lnTo>
                <a:close/>
                <a:moveTo>
                  <a:pt x="-145034000" y="22720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81" name="Picture 1481"/>
          <p:cNvPicPr>
            <a:picLocks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0733" y="3873457"/>
            <a:ext cx="42545" cy="24606"/>
          </a:xfrm>
          <a:prstGeom prst="rect">
            <a:avLst/>
          </a:prstGeom>
          <a:noFill/>
        </p:spPr>
      </p:pic>
      <p:pic>
        <p:nvPicPr>
          <p:cNvPr id="1482" name="Picture 1482"/>
          <p:cNvPicPr>
            <a:picLocks noChangeArrowheads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4778" y="3923464"/>
            <a:ext cx="39370" cy="31750"/>
          </a:xfrm>
          <a:prstGeom prst="rect">
            <a:avLst/>
          </a:prstGeom>
          <a:noFill/>
        </p:spPr>
      </p:pic>
      <p:sp>
        <p:nvSpPr>
          <p:cNvPr id="1483" name="Freeform 1483"/>
          <p:cNvSpPr/>
          <p:nvPr/>
        </p:nvSpPr>
        <p:spPr>
          <a:xfrm rot="-5400000">
            <a:off x="10493276" y="3876713"/>
            <a:ext cx="476" cy="27622"/>
          </a:xfrm>
          <a:custGeom>
            <a:avLst/>
            <a:gdLst/>
            <a:ahLst/>
            <a:cxnLst/>
            <a:rect l="0" t="0" r="0" b="0"/>
            <a:pathLst>
              <a:path w="25400" h="1473200">
                <a:moveTo>
                  <a:pt x="25400" y="147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4" name="Freeform 1484"/>
          <p:cNvSpPr/>
          <p:nvPr/>
        </p:nvSpPr>
        <p:spPr>
          <a:xfrm rot="-5458994">
            <a:off x="10461084" y="3884378"/>
            <a:ext cx="12178" cy="24903"/>
          </a:xfrm>
          <a:custGeom>
            <a:avLst/>
            <a:gdLst/>
            <a:ahLst/>
            <a:cxnLst/>
            <a:rect l="0" t="0" r="0" b="0"/>
            <a:pathLst>
              <a:path w="649506" h="1328176">
                <a:moveTo>
                  <a:pt x="649506" y="1328176"/>
                </a:moveTo>
                <a:cubicBezTo>
                  <a:pt x="649506" y="808957"/>
                  <a:pt x="409815" y="318812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5" name="Freeform 1485"/>
          <p:cNvSpPr/>
          <p:nvPr/>
        </p:nvSpPr>
        <p:spPr>
          <a:xfrm rot="-5458994">
            <a:off x="10442692" y="3908901"/>
            <a:ext cx="17764" cy="6815"/>
          </a:xfrm>
          <a:custGeom>
            <a:avLst/>
            <a:gdLst/>
            <a:ahLst/>
            <a:cxnLst/>
            <a:rect l="0" t="0" r="0" b="0"/>
            <a:pathLst>
              <a:path w="947447" h="363489">
                <a:moveTo>
                  <a:pt x="947447" y="363489"/>
                </a:moveTo>
                <a:cubicBezTo>
                  <a:pt x="674575" y="151211"/>
                  <a:pt x="344834" y="24705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6" name="Freeform 1486"/>
          <p:cNvSpPr/>
          <p:nvPr/>
        </p:nvSpPr>
        <p:spPr>
          <a:xfrm rot="-5400000">
            <a:off x="10415290" y="3899692"/>
            <a:ext cx="43815" cy="86915"/>
          </a:xfrm>
          <a:custGeom>
            <a:avLst/>
            <a:gdLst/>
            <a:ahLst/>
            <a:cxnLst/>
            <a:rect l="0" t="0" r="0" b="0"/>
            <a:pathLst>
              <a:path w="2336800" h="4635500">
                <a:moveTo>
                  <a:pt x="2336800" y="2921000"/>
                </a:moveTo>
                <a:lnTo>
                  <a:pt x="1727200" y="2933700"/>
                </a:lnTo>
                <a:lnTo>
                  <a:pt x="2006600" y="4635500"/>
                </a:lnTo>
                <a:lnTo>
                  <a:pt x="0" y="1981200"/>
                </a:lnTo>
                <a:lnTo>
                  <a:pt x="2171700" y="0"/>
                </a:lnTo>
                <a:lnTo>
                  <a:pt x="1701800" y="1714500"/>
                </a:lnTo>
                <a:lnTo>
                  <a:pt x="2057400" y="1701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7" name="Freeform 1487"/>
          <p:cNvSpPr/>
          <p:nvPr/>
        </p:nvSpPr>
        <p:spPr>
          <a:xfrm rot="-5458994">
            <a:off x="10414356" y="3902811"/>
            <a:ext cx="34423" cy="12414"/>
          </a:xfrm>
          <a:custGeom>
            <a:avLst/>
            <a:gdLst/>
            <a:ahLst/>
            <a:cxnLst/>
            <a:rect l="0" t="0" r="0" b="0"/>
            <a:pathLst>
              <a:path w="1835926" h="662073">
                <a:moveTo>
                  <a:pt x="1835926" y="662073"/>
                </a:moveTo>
                <a:cubicBezTo>
                  <a:pt x="1319804" y="234178"/>
                  <a:pt x="670430" y="0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8" name="Freeform 1488"/>
          <p:cNvSpPr/>
          <p:nvPr/>
        </p:nvSpPr>
        <p:spPr>
          <a:xfrm rot="-5458994">
            <a:off x="10446233" y="3867597"/>
            <a:ext cx="14791" cy="32681"/>
          </a:xfrm>
          <a:custGeom>
            <a:avLst/>
            <a:gdLst/>
            <a:ahLst/>
            <a:cxnLst/>
            <a:rect l="0" t="0" r="0" b="0"/>
            <a:pathLst>
              <a:path w="788860" h="1742996">
                <a:moveTo>
                  <a:pt x="735421" y="1742996"/>
                </a:moveTo>
                <a:cubicBezTo>
                  <a:pt x="788860" y="1076886"/>
                  <a:pt x="514445" y="426504"/>
                  <a:pt x="0" y="0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89" name="Freeform 1489"/>
          <p:cNvSpPr/>
          <p:nvPr/>
        </p:nvSpPr>
        <p:spPr>
          <a:xfrm rot="-5400000">
            <a:off x="10481846" y="3864806"/>
            <a:ext cx="13573" cy="37385"/>
          </a:xfrm>
          <a:custGeom>
            <a:avLst/>
            <a:gdLst/>
            <a:ahLst/>
            <a:cxnLst/>
            <a:rect l="0" t="0" r="0" b="0"/>
            <a:pathLst>
              <a:path w="723900" h="1993900">
                <a:moveTo>
                  <a:pt x="685800" y="0"/>
                </a:moveTo>
                <a:lnTo>
                  <a:pt x="723900" y="1981200"/>
                </a:lnTo>
                <a:lnTo>
                  <a:pt x="0" y="1993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90" name="Freeform 1490"/>
          <p:cNvSpPr/>
          <p:nvPr/>
        </p:nvSpPr>
        <p:spPr>
          <a:xfrm rot="-5400000">
            <a:off x="4334174" y="3307118"/>
            <a:ext cx="3333" cy="952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177800" y="50800"/>
                </a:moveTo>
                <a:lnTo>
                  <a:pt x="0" y="0"/>
                </a:lnTo>
                <a:close/>
                <a:moveTo>
                  <a:pt x="149656800" y="350443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491" name="Freeform 1491"/>
          <p:cNvSpPr/>
          <p:nvPr/>
        </p:nvSpPr>
        <p:spPr>
          <a:xfrm rot="-5400000">
            <a:off x="4331197" y="3306522"/>
            <a:ext cx="3095" cy="952"/>
          </a:xfrm>
          <a:custGeom>
            <a:avLst/>
            <a:gdLst/>
            <a:ahLst/>
            <a:cxnLst/>
            <a:rect l="0" t="0" r="0" b="0"/>
            <a:pathLst>
              <a:path w="165100" h="50800">
                <a:moveTo>
                  <a:pt x="165100" y="50800"/>
                </a:moveTo>
                <a:lnTo>
                  <a:pt x="0" y="0"/>
                </a:lnTo>
                <a:close/>
                <a:moveTo>
                  <a:pt x="149783800" y="350608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92" name="Picture 1492"/>
          <p:cNvPicPr>
            <a:picLocks noChangeArrowheads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5998" y="3298782"/>
            <a:ext cx="14288" cy="14446"/>
          </a:xfrm>
          <a:prstGeom prst="rect">
            <a:avLst/>
          </a:prstGeom>
          <a:noFill/>
        </p:spPr>
      </p:pic>
      <p:sp>
        <p:nvSpPr>
          <p:cNvPr id="1493" name="Freeform 1493"/>
          <p:cNvSpPr/>
          <p:nvPr/>
        </p:nvSpPr>
        <p:spPr>
          <a:xfrm rot="-5400000">
            <a:off x="4318934" y="3316405"/>
            <a:ext cx="4286" cy="1428"/>
          </a:xfrm>
          <a:custGeom>
            <a:avLst/>
            <a:gdLst/>
            <a:ahLst/>
            <a:cxnLst/>
            <a:rect l="0" t="0" r="0" b="0"/>
            <a:pathLst>
              <a:path w="228600" h="76200">
                <a:moveTo>
                  <a:pt x="12700" y="38100"/>
                </a:moveTo>
                <a:lnTo>
                  <a:pt x="0" y="0"/>
                </a:lnTo>
                <a:lnTo>
                  <a:pt x="228600" y="76200"/>
                </a:lnTo>
                <a:close/>
                <a:moveTo>
                  <a:pt x="151003000" y="351243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94" name="Picture 1494"/>
          <p:cNvPicPr>
            <a:picLocks noChangeArrowheads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0122" y="3307673"/>
            <a:ext cx="19844" cy="18891"/>
          </a:xfrm>
          <a:prstGeom prst="rect">
            <a:avLst/>
          </a:prstGeom>
          <a:noFill/>
        </p:spPr>
      </p:pic>
      <p:pic>
        <p:nvPicPr>
          <p:cNvPr id="1495" name="Picture 1495"/>
          <p:cNvPicPr>
            <a:picLocks noChangeArrowheads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774" y="3294814"/>
            <a:ext cx="17463" cy="12938"/>
          </a:xfrm>
          <a:prstGeom prst="rect">
            <a:avLst/>
          </a:prstGeom>
          <a:noFill/>
        </p:spPr>
      </p:pic>
      <p:pic>
        <p:nvPicPr>
          <p:cNvPr id="1496" name="Picture 1496"/>
          <p:cNvPicPr>
            <a:picLocks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2185" y="3294099"/>
            <a:ext cx="20003" cy="24527"/>
          </a:xfrm>
          <a:prstGeom prst="rect">
            <a:avLst/>
          </a:prstGeom>
          <a:noFill/>
        </p:spPr>
      </p:pic>
      <p:sp>
        <p:nvSpPr>
          <p:cNvPr id="1497" name="Freeform 1497"/>
          <p:cNvSpPr/>
          <p:nvPr/>
        </p:nvSpPr>
        <p:spPr>
          <a:xfrm rot="-5400000">
            <a:off x="4310004" y="3290330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12700" y="12700"/>
                </a:moveTo>
                <a:lnTo>
                  <a:pt x="0" y="0"/>
                </a:lnTo>
                <a:lnTo>
                  <a:pt x="50800" y="12700"/>
                </a:lnTo>
                <a:close/>
                <a:moveTo>
                  <a:pt x="150050500" y="351777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498" name="Picture 1498"/>
          <p:cNvPicPr>
            <a:picLocks noChangeArrowheads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0435" y="3271001"/>
            <a:ext cx="47625" cy="55563"/>
          </a:xfrm>
          <a:prstGeom prst="rect">
            <a:avLst/>
          </a:prstGeom>
          <a:noFill/>
        </p:spPr>
      </p:pic>
      <p:sp>
        <p:nvSpPr>
          <p:cNvPr id="1499" name="Freeform 1499"/>
          <p:cNvSpPr/>
          <p:nvPr/>
        </p:nvSpPr>
        <p:spPr>
          <a:xfrm rot="-5400000">
            <a:off x="4272499" y="3309499"/>
            <a:ext cx="952" cy="476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25400"/>
                </a:moveTo>
                <a:lnTo>
                  <a:pt x="0" y="0"/>
                </a:lnTo>
                <a:lnTo>
                  <a:pt x="12700" y="0"/>
                </a:lnTo>
                <a:close/>
                <a:moveTo>
                  <a:pt x="153073100" y="353783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500" name="Picture 1500"/>
          <p:cNvPicPr>
            <a:picLocks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8768" y="3297195"/>
            <a:ext cx="13573" cy="17462"/>
          </a:xfrm>
          <a:prstGeom prst="rect">
            <a:avLst/>
          </a:prstGeom>
          <a:noFill/>
        </p:spPr>
      </p:pic>
      <p:sp>
        <p:nvSpPr>
          <p:cNvPr id="1501" name="Freeform 1501"/>
          <p:cNvSpPr/>
          <p:nvPr/>
        </p:nvSpPr>
        <p:spPr>
          <a:xfrm rot="-5400000">
            <a:off x="4280833" y="3281638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12700" y="0"/>
                </a:lnTo>
                <a:close/>
                <a:moveTo>
                  <a:pt x="151142700" y="353352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502" name="Picture 1502"/>
          <p:cNvPicPr>
            <a:picLocks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0591" y="3267032"/>
            <a:ext cx="43656" cy="59531"/>
          </a:xfrm>
          <a:prstGeom prst="rect">
            <a:avLst/>
          </a:prstGeom>
          <a:noFill/>
        </p:spPr>
      </p:pic>
      <p:sp>
        <p:nvSpPr>
          <p:cNvPr id="1503" name="Freeform 1503"/>
          <p:cNvSpPr/>
          <p:nvPr/>
        </p:nvSpPr>
        <p:spPr>
          <a:xfrm rot="-5400000">
            <a:off x="4258807" y="3292235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  <a:close/>
                <a:moveTo>
                  <a:pt x="152882600" y="35452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504" name="Picture 1504"/>
          <p:cNvPicPr>
            <a:picLocks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6623" y="3294814"/>
            <a:ext cx="15875" cy="20320"/>
          </a:xfrm>
          <a:prstGeom prst="rect">
            <a:avLst/>
          </a:prstGeom>
          <a:noFill/>
        </p:spPr>
      </p:pic>
      <p:pic>
        <p:nvPicPr>
          <p:cNvPr id="1505" name="Picture 1505"/>
          <p:cNvPicPr>
            <a:picLocks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719" y="3288146"/>
            <a:ext cx="8652" cy="9843"/>
          </a:xfrm>
          <a:prstGeom prst="rect">
            <a:avLst/>
          </a:prstGeom>
          <a:noFill/>
        </p:spPr>
      </p:pic>
      <p:pic>
        <p:nvPicPr>
          <p:cNvPr id="1506" name="Picture 1506"/>
          <p:cNvPicPr>
            <a:picLocks noChangeArrowheads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60" y="3267032"/>
            <a:ext cx="15875" cy="20479"/>
          </a:xfrm>
          <a:prstGeom prst="rect">
            <a:avLst/>
          </a:prstGeom>
          <a:noFill/>
        </p:spPr>
      </p:pic>
      <p:sp>
        <p:nvSpPr>
          <p:cNvPr id="1507" name="Freeform 1507"/>
          <p:cNvSpPr/>
          <p:nvPr/>
        </p:nvSpPr>
        <p:spPr>
          <a:xfrm rot="-5400000">
            <a:off x="4254640" y="3273542"/>
            <a:ext cx="6191" cy="285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152400"/>
                </a:moveTo>
                <a:lnTo>
                  <a:pt x="0" y="63500"/>
                </a:lnTo>
                <a:lnTo>
                  <a:pt x="127000" y="0"/>
                </a:lnTo>
                <a:close/>
                <a:moveTo>
                  <a:pt x="152107900" y="354660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508" name="Picture 1508"/>
          <p:cNvPicPr>
            <a:picLocks noChangeArrowheads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4242" y="3297195"/>
            <a:ext cx="8413" cy="8413"/>
          </a:xfrm>
          <a:prstGeom prst="rect">
            <a:avLst/>
          </a:prstGeom>
          <a:noFill/>
        </p:spPr>
      </p:pic>
      <p:sp>
        <p:nvSpPr>
          <p:cNvPr id="1509" name="Freeform 1509"/>
          <p:cNvSpPr/>
          <p:nvPr/>
        </p:nvSpPr>
        <p:spPr>
          <a:xfrm rot="-5400000">
            <a:off x="4247020" y="3302117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139700" y="38100"/>
                </a:moveTo>
                <a:lnTo>
                  <a:pt x="0" y="0"/>
                </a:lnTo>
                <a:lnTo>
                  <a:pt x="114300" y="12700"/>
                </a:lnTo>
                <a:close/>
                <a:moveTo>
                  <a:pt x="154038300" y="355104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0" name="Freeform 1510"/>
          <p:cNvSpPr/>
          <p:nvPr/>
        </p:nvSpPr>
        <p:spPr>
          <a:xfrm rot="-5400000">
            <a:off x="4307266" y="3287115"/>
            <a:ext cx="5238" cy="1905"/>
          </a:xfrm>
          <a:custGeom>
            <a:avLst/>
            <a:gdLst/>
            <a:ahLst/>
            <a:cxnLst/>
            <a:rect l="0" t="0" r="0" b="0"/>
            <a:pathLst>
              <a:path w="279400" h="101600">
                <a:moveTo>
                  <a:pt x="279400" y="0"/>
                </a:moveTo>
                <a:lnTo>
                  <a:pt x="139700" y="88900"/>
                </a:lnTo>
                <a:lnTo>
                  <a:pt x="76200" y="1016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1" name="Freeform 1511"/>
          <p:cNvSpPr/>
          <p:nvPr/>
        </p:nvSpPr>
        <p:spPr>
          <a:xfrm rot="-5400000">
            <a:off x="4298811" y="3318428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0" y="0"/>
                </a:moveTo>
                <a:lnTo>
                  <a:pt x="50800" y="114300"/>
                </a:lnTo>
                <a:lnTo>
                  <a:pt x="76200" y="165100"/>
                </a:lnTo>
                <a:lnTo>
                  <a:pt x="12700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2" name="Freeform 1512"/>
          <p:cNvSpPr/>
          <p:nvPr/>
        </p:nvSpPr>
        <p:spPr>
          <a:xfrm rot="-5400000">
            <a:off x="4293335" y="3315809"/>
            <a:ext cx="3333" cy="4524"/>
          </a:xfrm>
          <a:custGeom>
            <a:avLst/>
            <a:gdLst/>
            <a:ahLst/>
            <a:cxnLst/>
            <a:rect l="0" t="0" r="0" b="0"/>
            <a:pathLst>
              <a:path w="177800" h="241300">
                <a:moveTo>
                  <a:pt x="0" y="0"/>
                </a:moveTo>
                <a:lnTo>
                  <a:pt x="38100" y="114300"/>
                </a:lnTo>
                <a:lnTo>
                  <a:pt x="63500" y="165100"/>
                </a:lnTo>
                <a:lnTo>
                  <a:pt x="101600" y="215900"/>
                </a:lnTo>
                <a:lnTo>
                  <a:pt x="1778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3" name="Freeform 1513"/>
          <p:cNvSpPr/>
          <p:nvPr/>
        </p:nvSpPr>
        <p:spPr>
          <a:xfrm rot="-5400000">
            <a:off x="4302027" y="3285686"/>
            <a:ext cx="5000" cy="2143"/>
          </a:xfrm>
          <a:custGeom>
            <a:avLst/>
            <a:gdLst/>
            <a:ahLst/>
            <a:cxnLst/>
            <a:rect l="0" t="0" r="0" b="0"/>
            <a:pathLst>
              <a:path w="266700" h="114300">
                <a:moveTo>
                  <a:pt x="266700" y="0"/>
                </a:moveTo>
                <a:lnTo>
                  <a:pt x="152400" y="88900"/>
                </a:lnTo>
                <a:lnTo>
                  <a:pt x="88900" y="1143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4" name="Freeform 1514"/>
          <p:cNvSpPr/>
          <p:nvPr/>
        </p:nvSpPr>
        <p:spPr>
          <a:xfrm rot="-5400000">
            <a:off x="4302145" y="3288186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0"/>
                </a:moveTo>
                <a:lnTo>
                  <a:pt x="25400" y="88900"/>
                </a:lnTo>
                <a:lnTo>
                  <a:pt x="63500" y="177800"/>
                </a:lnTo>
                <a:lnTo>
                  <a:pt x="1143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5" name="Freeform 1515"/>
          <p:cNvSpPr/>
          <p:nvPr/>
        </p:nvSpPr>
        <p:spPr>
          <a:xfrm rot="-5400000">
            <a:off x="4278571" y="3310332"/>
            <a:ext cx="238" cy="2857"/>
          </a:xfrm>
          <a:custGeom>
            <a:avLst/>
            <a:gdLst/>
            <a:ahLst/>
            <a:cxnLst/>
            <a:rect l="0" t="0" r="0" b="0"/>
            <a:pathLst>
              <a:path w="12700" h="152400">
                <a:moveTo>
                  <a:pt x="0" y="0"/>
                </a:moveTo>
                <a:lnTo>
                  <a:pt x="12700" y="76200"/>
                </a:lnTo>
                <a:lnTo>
                  <a:pt x="127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6" name="Freeform 1516"/>
          <p:cNvSpPr/>
          <p:nvPr/>
        </p:nvSpPr>
        <p:spPr>
          <a:xfrm rot="-5400000">
            <a:off x="4286310" y="3282590"/>
            <a:ext cx="1667" cy="1667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0"/>
                </a:moveTo>
                <a:lnTo>
                  <a:pt x="38100" y="381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7" name="Freeform 1517"/>
          <p:cNvSpPr/>
          <p:nvPr/>
        </p:nvSpPr>
        <p:spPr>
          <a:xfrm rot="-5400000">
            <a:off x="4268808" y="3293187"/>
            <a:ext cx="476" cy="2143"/>
          </a:xfrm>
          <a:custGeom>
            <a:avLst/>
            <a:gdLst/>
            <a:ahLst/>
            <a:cxnLst/>
            <a:rect l="0" t="0" r="0" b="0"/>
            <a:pathLst>
              <a:path w="25400" h="114300">
                <a:moveTo>
                  <a:pt x="0" y="0"/>
                </a:moveTo>
                <a:lnTo>
                  <a:pt x="25400" y="63500"/>
                </a:lnTo>
                <a:lnTo>
                  <a:pt x="254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8" name="Freeform 1518"/>
          <p:cNvSpPr/>
          <p:nvPr/>
        </p:nvSpPr>
        <p:spPr>
          <a:xfrm rot="-5400000">
            <a:off x="4262617" y="3271994"/>
            <a:ext cx="3095" cy="5238"/>
          </a:xfrm>
          <a:custGeom>
            <a:avLst/>
            <a:gdLst/>
            <a:ahLst/>
            <a:cxnLst/>
            <a:rect l="0" t="0" r="0" b="0"/>
            <a:pathLst>
              <a:path w="165100" h="279400">
                <a:moveTo>
                  <a:pt x="0" y="0"/>
                </a:moveTo>
                <a:lnTo>
                  <a:pt x="63500" y="25400"/>
                </a:lnTo>
                <a:lnTo>
                  <a:pt x="114300" y="76200"/>
                </a:lnTo>
                <a:lnTo>
                  <a:pt x="152400" y="177800"/>
                </a:lnTo>
                <a:lnTo>
                  <a:pt x="16510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19" name="Freeform 1519"/>
          <p:cNvSpPr/>
          <p:nvPr/>
        </p:nvSpPr>
        <p:spPr>
          <a:xfrm rot="-5400000">
            <a:off x="4251782" y="3302593"/>
            <a:ext cx="8334" cy="5477"/>
          </a:xfrm>
          <a:custGeom>
            <a:avLst/>
            <a:gdLst/>
            <a:ahLst/>
            <a:cxnLst/>
            <a:rect l="0" t="0" r="0" b="0"/>
            <a:pathLst>
              <a:path w="444500" h="292100">
                <a:moveTo>
                  <a:pt x="0" y="177800"/>
                </a:moveTo>
                <a:lnTo>
                  <a:pt x="50800" y="114300"/>
                </a:lnTo>
                <a:lnTo>
                  <a:pt x="88900" y="76200"/>
                </a:lnTo>
                <a:lnTo>
                  <a:pt x="203200" y="12700"/>
                </a:lnTo>
                <a:lnTo>
                  <a:pt x="254000" y="0"/>
                </a:lnTo>
                <a:lnTo>
                  <a:pt x="317500" y="12700"/>
                </a:lnTo>
                <a:lnTo>
                  <a:pt x="368300" y="50800"/>
                </a:lnTo>
                <a:lnTo>
                  <a:pt x="406400" y="127000"/>
                </a:lnTo>
                <a:lnTo>
                  <a:pt x="431800" y="190500"/>
                </a:lnTo>
                <a:lnTo>
                  <a:pt x="44450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0" name="Freeform 1520"/>
          <p:cNvSpPr/>
          <p:nvPr/>
        </p:nvSpPr>
        <p:spPr>
          <a:xfrm rot="-5400000">
            <a:off x="4332387" y="3301998"/>
            <a:ext cx="3095" cy="4762"/>
          </a:xfrm>
          <a:custGeom>
            <a:avLst/>
            <a:gdLst/>
            <a:ahLst/>
            <a:cxnLst/>
            <a:rect l="0" t="0" r="0" b="0"/>
            <a:pathLst>
              <a:path w="165100" h="254000">
                <a:moveTo>
                  <a:pt x="0" y="2540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1" name="Freeform 1521"/>
          <p:cNvSpPr/>
          <p:nvPr/>
        </p:nvSpPr>
        <p:spPr>
          <a:xfrm rot="-5400000">
            <a:off x="4331078" y="3304974"/>
            <a:ext cx="4762" cy="3810"/>
          </a:xfrm>
          <a:custGeom>
            <a:avLst/>
            <a:gdLst/>
            <a:ahLst/>
            <a:cxnLst/>
            <a:rect l="0" t="0" r="0" b="0"/>
            <a:pathLst>
              <a:path w="254000" h="203200">
                <a:moveTo>
                  <a:pt x="254000" y="0"/>
                </a:moveTo>
                <a:lnTo>
                  <a:pt x="203200" y="88900"/>
                </a:lnTo>
                <a:lnTo>
                  <a:pt x="38100" y="38100"/>
                </a:ln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2" name="Freeform 1522"/>
          <p:cNvSpPr/>
          <p:nvPr/>
        </p:nvSpPr>
        <p:spPr>
          <a:xfrm rot="-5400000">
            <a:off x="4329410" y="3300688"/>
            <a:ext cx="476" cy="3810"/>
          </a:xfrm>
          <a:custGeom>
            <a:avLst/>
            <a:gdLst/>
            <a:ahLst/>
            <a:cxnLst/>
            <a:rect l="0" t="0" r="0" b="0"/>
            <a:pathLst>
              <a:path w="25400" h="203200">
                <a:moveTo>
                  <a:pt x="0" y="2032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3" name="Freeform 1523"/>
          <p:cNvSpPr/>
          <p:nvPr/>
        </p:nvSpPr>
        <p:spPr>
          <a:xfrm rot="-5400000">
            <a:off x="4328934" y="3301879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0" y="2413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4" name="Freeform 1524"/>
          <p:cNvSpPr/>
          <p:nvPr/>
        </p:nvSpPr>
        <p:spPr>
          <a:xfrm rot="-5400000">
            <a:off x="4312385" y="3286996"/>
            <a:ext cx="8334" cy="22383"/>
          </a:xfrm>
          <a:custGeom>
            <a:avLst/>
            <a:gdLst/>
            <a:ahLst/>
            <a:cxnLst/>
            <a:rect l="0" t="0" r="0" b="0"/>
            <a:pathLst>
              <a:path w="444500" h="1193800">
                <a:moveTo>
                  <a:pt x="0" y="1193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5" name="Freeform 1525"/>
          <p:cNvSpPr/>
          <p:nvPr/>
        </p:nvSpPr>
        <p:spPr>
          <a:xfrm rot="-5400000">
            <a:off x="4320600" y="3297354"/>
            <a:ext cx="3572" cy="9287"/>
          </a:xfrm>
          <a:custGeom>
            <a:avLst/>
            <a:gdLst/>
            <a:ahLst/>
            <a:cxnLst/>
            <a:rect l="0" t="0" r="0" b="0"/>
            <a:pathLst>
              <a:path w="190500" h="495300">
                <a:moveTo>
                  <a:pt x="0" y="4953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6" name="Freeform 1526"/>
          <p:cNvSpPr/>
          <p:nvPr/>
        </p:nvSpPr>
        <p:spPr>
          <a:xfrm rot="-5400000">
            <a:off x="4316076" y="3313070"/>
            <a:ext cx="8334" cy="4048"/>
          </a:xfrm>
          <a:custGeom>
            <a:avLst/>
            <a:gdLst/>
            <a:ahLst/>
            <a:cxnLst/>
            <a:rect l="0" t="0" r="0" b="0"/>
            <a:pathLst>
              <a:path w="444500" h="215900">
                <a:moveTo>
                  <a:pt x="50800" y="0"/>
                </a:moveTo>
                <a:lnTo>
                  <a:pt x="0" y="114300"/>
                </a:lnTo>
                <a:lnTo>
                  <a:pt x="12700" y="152400"/>
                </a:lnTo>
                <a:lnTo>
                  <a:pt x="406400" y="215900"/>
                </a:lnTo>
                <a:lnTo>
                  <a:pt x="431800" y="177800"/>
                </a:lnTo>
                <a:lnTo>
                  <a:pt x="4445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7" name="Freeform 1527"/>
          <p:cNvSpPr/>
          <p:nvPr/>
        </p:nvSpPr>
        <p:spPr>
          <a:xfrm rot="-5400000">
            <a:off x="4317624" y="3309856"/>
            <a:ext cx="1428" cy="3572"/>
          </a:xfrm>
          <a:custGeom>
            <a:avLst/>
            <a:gdLst/>
            <a:ahLst/>
            <a:cxnLst/>
            <a:rect l="0" t="0" r="0" b="0"/>
            <a:pathLst>
              <a:path w="76200" h="190500">
                <a:moveTo>
                  <a:pt x="76200" y="190500"/>
                </a:moveTo>
                <a:lnTo>
                  <a:pt x="508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8" name="Freeform 1528"/>
          <p:cNvSpPr/>
          <p:nvPr/>
        </p:nvSpPr>
        <p:spPr>
          <a:xfrm rot="-5400000">
            <a:off x="4317028" y="3317119"/>
            <a:ext cx="952" cy="1428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76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29" name="Freeform 1529"/>
          <p:cNvSpPr/>
          <p:nvPr/>
        </p:nvSpPr>
        <p:spPr>
          <a:xfrm rot="-5400000">
            <a:off x="4314766" y="3315333"/>
            <a:ext cx="2619" cy="1428"/>
          </a:xfrm>
          <a:custGeom>
            <a:avLst/>
            <a:gdLst/>
            <a:ahLst/>
            <a:cxnLst/>
            <a:rect l="0" t="0" r="0" b="0"/>
            <a:pathLst>
              <a:path w="139700" h="76200">
                <a:moveTo>
                  <a:pt x="0" y="76200"/>
                </a:moveTo>
                <a:lnTo>
                  <a:pt x="50800" y="381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0" name="Freeform 1530"/>
          <p:cNvSpPr/>
          <p:nvPr/>
        </p:nvSpPr>
        <p:spPr>
          <a:xfrm rot="-5400000">
            <a:off x="4316076" y="3312356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1" name="Freeform 1531"/>
          <p:cNvSpPr/>
          <p:nvPr/>
        </p:nvSpPr>
        <p:spPr>
          <a:xfrm rot="-5400000">
            <a:off x="4309647" y="3304736"/>
            <a:ext cx="12620" cy="3572"/>
          </a:xfrm>
          <a:custGeom>
            <a:avLst/>
            <a:gdLst/>
            <a:ahLst/>
            <a:cxnLst/>
            <a:rect l="0" t="0" r="0" b="0"/>
            <a:pathLst>
              <a:path w="673100" h="190500">
                <a:moveTo>
                  <a:pt x="0" y="101600"/>
                </a:moveTo>
                <a:lnTo>
                  <a:pt x="25400" y="0"/>
                </a:lnTo>
                <a:lnTo>
                  <a:pt x="6731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2" name="Freeform 1532"/>
          <p:cNvSpPr/>
          <p:nvPr/>
        </p:nvSpPr>
        <p:spPr>
          <a:xfrm rot="-5400000">
            <a:off x="4306550" y="3305927"/>
            <a:ext cx="2143" cy="15478"/>
          </a:xfrm>
          <a:custGeom>
            <a:avLst/>
            <a:gdLst/>
            <a:ahLst/>
            <a:cxnLst/>
            <a:rect l="0" t="0" r="0" b="0"/>
            <a:pathLst>
              <a:path w="114300" h="825500">
                <a:moveTo>
                  <a:pt x="0" y="825500"/>
                </a:moveTo>
                <a:lnTo>
                  <a:pt x="88900" y="622300"/>
                </a:ln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3" name="Freeform 1533"/>
          <p:cNvSpPr/>
          <p:nvPr/>
        </p:nvSpPr>
        <p:spPr>
          <a:xfrm rot="-5400000">
            <a:off x="4290477" y="3287472"/>
            <a:ext cx="12858" cy="32623"/>
          </a:xfrm>
          <a:custGeom>
            <a:avLst/>
            <a:gdLst/>
            <a:ahLst/>
            <a:cxnLst/>
            <a:rect l="0" t="0" r="0" b="0"/>
            <a:pathLst>
              <a:path w="685800" h="1739900">
                <a:moveTo>
                  <a:pt x="0" y="1549400"/>
                </a:moveTo>
                <a:lnTo>
                  <a:pt x="635000" y="1739900"/>
                </a:lnTo>
                <a:lnTo>
                  <a:pt x="673100" y="1638300"/>
                </a:ln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4" name="Freeform 1534"/>
          <p:cNvSpPr/>
          <p:nvPr/>
        </p:nvSpPr>
        <p:spPr>
          <a:xfrm rot="-5400000">
            <a:off x="4301788" y="3306403"/>
            <a:ext cx="238" cy="8810"/>
          </a:xfrm>
          <a:custGeom>
            <a:avLst/>
            <a:gdLst/>
            <a:ahLst/>
            <a:cxnLst/>
            <a:rect l="0" t="0" r="0" b="0"/>
            <a:pathLst>
              <a:path w="12700" h="469900">
                <a:moveTo>
                  <a:pt x="0" y="4699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5" name="Freeform 1535"/>
          <p:cNvSpPr/>
          <p:nvPr/>
        </p:nvSpPr>
        <p:spPr>
          <a:xfrm rot="-5400000">
            <a:off x="4308099" y="3284615"/>
            <a:ext cx="952" cy="714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6" name="Freeform 1536"/>
          <p:cNvSpPr/>
          <p:nvPr/>
        </p:nvSpPr>
        <p:spPr>
          <a:xfrm rot="-5400000">
            <a:off x="4306313" y="3289735"/>
            <a:ext cx="3333" cy="5238"/>
          </a:xfrm>
          <a:custGeom>
            <a:avLst/>
            <a:gdLst/>
            <a:ahLst/>
            <a:cxnLst/>
            <a:rect l="0" t="0" r="0" b="0"/>
            <a:pathLst>
              <a:path w="177800" h="279400">
                <a:moveTo>
                  <a:pt x="177800" y="279400"/>
                </a:moveTo>
                <a:lnTo>
                  <a:pt x="88900" y="190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7" name="Freeform 1537"/>
          <p:cNvSpPr/>
          <p:nvPr/>
        </p:nvSpPr>
        <p:spPr>
          <a:xfrm rot="-5400000">
            <a:off x="4298574" y="3313904"/>
            <a:ext cx="5238" cy="2619"/>
          </a:xfrm>
          <a:custGeom>
            <a:avLst/>
            <a:gdLst/>
            <a:ahLst/>
            <a:cxnLst/>
            <a:rect l="0" t="0" r="0" b="0"/>
            <a:pathLst>
              <a:path w="279400" h="139700">
                <a:moveTo>
                  <a:pt x="0" y="139700"/>
                </a:moveTo>
                <a:lnTo>
                  <a:pt x="101600" y="114300"/>
                </a:ln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8" name="Freeform 1538"/>
          <p:cNvSpPr/>
          <p:nvPr/>
        </p:nvSpPr>
        <p:spPr>
          <a:xfrm rot="-5400000">
            <a:off x="4296549" y="3320691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254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39" name="Freeform 1539"/>
          <p:cNvSpPr/>
          <p:nvPr/>
        </p:nvSpPr>
        <p:spPr>
          <a:xfrm rot="-5400000">
            <a:off x="4302503" y="3291877"/>
            <a:ext cx="1190" cy="5477"/>
          </a:xfrm>
          <a:custGeom>
            <a:avLst/>
            <a:gdLst/>
            <a:ahLst/>
            <a:cxnLst/>
            <a:rect l="0" t="0" r="0" b="0"/>
            <a:pathLst>
              <a:path w="63500" h="292100">
                <a:moveTo>
                  <a:pt x="0" y="292100"/>
                </a:moveTo>
                <a:lnTo>
                  <a:pt x="63500" y="152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0" name="Freeform 1540"/>
          <p:cNvSpPr/>
          <p:nvPr/>
        </p:nvSpPr>
        <p:spPr>
          <a:xfrm rot="-5400000">
            <a:off x="4295716" y="3308903"/>
            <a:ext cx="1428" cy="2143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0" y="114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1" name="Freeform 1541"/>
          <p:cNvSpPr/>
          <p:nvPr/>
        </p:nvSpPr>
        <p:spPr>
          <a:xfrm rot="-5400000">
            <a:off x="4304289" y="3280567"/>
            <a:ext cx="3333" cy="4524"/>
          </a:xfrm>
          <a:custGeom>
            <a:avLst/>
            <a:gdLst/>
            <a:ahLst/>
            <a:cxnLst/>
            <a:rect l="0" t="0" r="0" b="0"/>
            <a:pathLst>
              <a:path w="177800" h="241300">
                <a:moveTo>
                  <a:pt x="0" y="2413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2" name="Freeform 1542"/>
          <p:cNvSpPr/>
          <p:nvPr/>
        </p:nvSpPr>
        <p:spPr>
          <a:xfrm rot="-5400000">
            <a:off x="4293334" y="3320095"/>
            <a:ext cx="238" cy="4286"/>
          </a:xfrm>
          <a:custGeom>
            <a:avLst/>
            <a:gdLst/>
            <a:ahLst/>
            <a:cxnLst/>
            <a:rect l="0" t="0" r="0" b="0"/>
            <a:pathLst>
              <a:path w="12700" h="228600">
                <a:moveTo>
                  <a:pt x="127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3" name="Freeform 1543"/>
          <p:cNvSpPr/>
          <p:nvPr/>
        </p:nvSpPr>
        <p:spPr>
          <a:xfrm rot="-5400000">
            <a:off x="4286310" y="3305450"/>
            <a:ext cx="4762" cy="17145"/>
          </a:xfrm>
          <a:custGeom>
            <a:avLst/>
            <a:gdLst/>
            <a:ahLst/>
            <a:cxnLst/>
            <a:rect l="0" t="0" r="0" b="0"/>
            <a:pathLst>
              <a:path w="254000" h="914400">
                <a:moveTo>
                  <a:pt x="0" y="914400"/>
                </a:moveTo>
                <a:lnTo>
                  <a:pt x="101600" y="889000"/>
                </a:lnTo>
                <a:lnTo>
                  <a:pt x="215900" y="81280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4" name="Freeform 1544"/>
          <p:cNvSpPr/>
          <p:nvPr/>
        </p:nvSpPr>
        <p:spPr>
          <a:xfrm rot="-5400000">
            <a:off x="4302145" y="3282948"/>
            <a:ext cx="1190" cy="1428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762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5" name="Freeform 1545"/>
          <p:cNvSpPr/>
          <p:nvPr/>
        </p:nvSpPr>
        <p:spPr>
          <a:xfrm rot="-5400000">
            <a:off x="4292025" y="3305927"/>
            <a:ext cx="2381" cy="4286"/>
          </a:xfrm>
          <a:custGeom>
            <a:avLst/>
            <a:gdLst/>
            <a:ahLst/>
            <a:cxnLst/>
            <a:rect l="0" t="0" r="0" b="0"/>
            <a:pathLst>
              <a:path w="127000" h="228600">
                <a:moveTo>
                  <a:pt x="0" y="2286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6" name="Freeform 1546"/>
          <p:cNvSpPr/>
          <p:nvPr/>
        </p:nvSpPr>
        <p:spPr>
          <a:xfrm rot="-5400000">
            <a:off x="4291906" y="3319143"/>
            <a:ext cx="238" cy="1428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7" name="Freeform 1547"/>
          <p:cNvSpPr/>
          <p:nvPr/>
        </p:nvSpPr>
        <p:spPr>
          <a:xfrm rot="-5400000">
            <a:off x="4290954" y="3281281"/>
            <a:ext cx="7143" cy="13097"/>
          </a:xfrm>
          <a:custGeom>
            <a:avLst/>
            <a:gdLst/>
            <a:ahLst/>
            <a:cxnLst/>
            <a:rect l="0" t="0" r="0" b="0"/>
            <a:pathLst>
              <a:path w="381000" h="698500">
                <a:moveTo>
                  <a:pt x="0" y="6985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8" name="Freeform 1548"/>
          <p:cNvSpPr/>
          <p:nvPr/>
        </p:nvSpPr>
        <p:spPr>
          <a:xfrm rot="-5400000">
            <a:off x="4297740" y="3291401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266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49" name="Freeform 1549"/>
          <p:cNvSpPr/>
          <p:nvPr/>
        </p:nvSpPr>
        <p:spPr>
          <a:xfrm rot="-5400000">
            <a:off x="4288929" y="3319976"/>
            <a:ext cx="238" cy="4524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0" y="241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0" name="Freeform 1550"/>
          <p:cNvSpPr/>
          <p:nvPr/>
        </p:nvSpPr>
        <p:spPr>
          <a:xfrm rot="-5400000">
            <a:off x="4300478" y="3277947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0" y="2159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1" name="Freeform 1551"/>
          <p:cNvSpPr/>
          <p:nvPr/>
        </p:nvSpPr>
        <p:spPr>
          <a:xfrm rot="-5400000">
            <a:off x="4300002" y="3281043"/>
            <a:ext cx="1667" cy="2381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0" y="127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2" name="Freeform 1552"/>
          <p:cNvSpPr/>
          <p:nvPr/>
        </p:nvSpPr>
        <p:spPr>
          <a:xfrm rot="-5400000">
            <a:off x="4289405" y="3318309"/>
            <a:ext cx="238" cy="3572"/>
          </a:xfrm>
          <a:custGeom>
            <a:avLst/>
            <a:gdLst/>
            <a:ahLst/>
            <a:cxnLst/>
            <a:rect l="0" t="0" r="0" b="0"/>
            <a:pathLst>
              <a:path w="12700" h="190500">
                <a:moveTo>
                  <a:pt x="127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3" name="Freeform 1553"/>
          <p:cNvSpPr/>
          <p:nvPr/>
        </p:nvSpPr>
        <p:spPr>
          <a:xfrm rot="-5400000">
            <a:off x="4284405" y="3301879"/>
            <a:ext cx="1667" cy="15954"/>
          </a:xfrm>
          <a:custGeom>
            <a:avLst/>
            <a:gdLst/>
            <a:ahLst/>
            <a:cxnLst/>
            <a:rect l="0" t="0" r="0" b="0"/>
            <a:pathLst>
              <a:path w="88900" h="850900">
                <a:moveTo>
                  <a:pt x="88900" y="736600"/>
                </a:moveTo>
                <a:lnTo>
                  <a:pt x="0" y="8509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4" name="Freeform 1554"/>
          <p:cNvSpPr/>
          <p:nvPr/>
        </p:nvSpPr>
        <p:spPr>
          <a:xfrm rot="-5400000">
            <a:off x="4290120" y="3284019"/>
            <a:ext cx="5477" cy="10239"/>
          </a:xfrm>
          <a:custGeom>
            <a:avLst/>
            <a:gdLst/>
            <a:ahLst/>
            <a:cxnLst/>
            <a:rect l="0" t="0" r="0" b="0"/>
            <a:pathLst>
              <a:path w="292100" h="546100">
                <a:moveTo>
                  <a:pt x="292100" y="0"/>
                </a:moveTo>
                <a:lnTo>
                  <a:pt x="0" y="546100"/>
                </a:lnTo>
                <a:lnTo>
                  <a:pt x="0" y="482600"/>
                </a:lnTo>
                <a:lnTo>
                  <a:pt x="0" y="444500"/>
                </a:lnTo>
                <a:lnTo>
                  <a:pt x="0" y="431800"/>
                </a:lnTo>
                <a:lnTo>
                  <a:pt x="1270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5" name="Freeform 1555"/>
          <p:cNvSpPr/>
          <p:nvPr/>
        </p:nvSpPr>
        <p:spPr>
          <a:xfrm rot="-5400000">
            <a:off x="4296311" y="3278066"/>
            <a:ext cx="2381" cy="4286"/>
          </a:xfrm>
          <a:custGeom>
            <a:avLst/>
            <a:gdLst/>
            <a:ahLst/>
            <a:cxnLst/>
            <a:rect l="0" t="0" r="0" b="0"/>
            <a:pathLst>
              <a:path w="127000" h="228600">
                <a:moveTo>
                  <a:pt x="0" y="2286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6" name="Freeform 1556"/>
          <p:cNvSpPr/>
          <p:nvPr/>
        </p:nvSpPr>
        <p:spPr>
          <a:xfrm rot="-5400000">
            <a:off x="4292501" y="3290925"/>
            <a:ext cx="476" cy="5238"/>
          </a:xfrm>
          <a:custGeom>
            <a:avLst/>
            <a:gdLst/>
            <a:ahLst/>
            <a:cxnLst/>
            <a:rect l="0" t="0" r="0" b="0"/>
            <a:pathLst>
              <a:path w="25400" h="279400">
                <a:moveTo>
                  <a:pt x="0" y="279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7" name="Freeform 1557"/>
          <p:cNvSpPr/>
          <p:nvPr/>
        </p:nvSpPr>
        <p:spPr>
          <a:xfrm rot="-5400000">
            <a:off x="4288453" y="3304260"/>
            <a:ext cx="1667" cy="3572"/>
          </a:xfrm>
          <a:custGeom>
            <a:avLst/>
            <a:gdLst/>
            <a:ahLst/>
            <a:cxnLst/>
            <a:rect l="0" t="0" r="0" b="0"/>
            <a:pathLst>
              <a:path w="88900" h="190500">
                <a:moveTo>
                  <a:pt x="0" y="1905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8" name="Freeform 1558"/>
          <p:cNvSpPr/>
          <p:nvPr/>
        </p:nvSpPr>
        <p:spPr>
          <a:xfrm rot="-5400000">
            <a:off x="4287858" y="3305808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59" name="Freeform 1559"/>
          <p:cNvSpPr/>
          <p:nvPr/>
        </p:nvSpPr>
        <p:spPr>
          <a:xfrm rot="-5400000">
            <a:off x="4285119" y="3317595"/>
            <a:ext cx="476" cy="4762"/>
          </a:xfrm>
          <a:custGeom>
            <a:avLst/>
            <a:gdLst/>
            <a:ahLst/>
            <a:cxnLst/>
            <a:rect l="0" t="0" r="0" b="0"/>
            <a:pathLst>
              <a:path w="25400" h="254000">
                <a:moveTo>
                  <a:pt x="0" y="254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0" name="Freeform 1560"/>
          <p:cNvSpPr/>
          <p:nvPr/>
        </p:nvSpPr>
        <p:spPr>
          <a:xfrm rot="-5400000">
            <a:off x="4296192" y="3275328"/>
            <a:ext cx="2143" cy="4762"/>
          </a:xfrm>
          <a:custGeom>
            <a:avLst/>
            <a:gdLst/>
            <a:ahLst/>
            <a:cxnLst/>
            <a:rect l="0" t="0" r="0" b="0"/>
            <a:pathLst>
              <a:path w="114300" h="254000">
                <a:moveTo>
                  <a:pt x="0" y="2540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1" name="Freeform 1561"/>
          <p:cNvSpPr/>
          <p:nvPr/>
        </p:nvSpPr>
        <p:spPr>
          <a:xfrm rot="-5400000">
            <a:off x="4284524" y="3319857"/>
            <a:ext cx="476" cy="4048"/>
          </a:xfrm>
          <a:custGeom>
            <a:avLst/>
            <a:gdLst/>
            <a:ahLst/>
            <a:cxnLst/>
            <a:rect l="0" t="0" r="0" b="0"/>
            <a:pathLst>
              <a:path w="25400" h="215900">
                <a:moveTo>
                  <a:pt x="0" y="2159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2" name="Freeform 1562"/>
          <p:cNvSpPr/>
          <p:nvPr/>
        </p:nvSpPr>
        <p:spPr>
          <a:xfrm rot="-5400000">
            <a:off x="4283929" y="3298307"/>
            <a:ext cx="1667" cy="1667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88900"/>
                </a:moveTo>
                <a:lnTo>
                  <a:pt x="0" y="635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3" name="Freeform 1563"/>
          <p:cNvSpPr/>
          <p:nvPr/>
        </p:nvSpPr>
        <p:spPr>
          <a:xfrm rot="-5400000">
            <a:off x="4283452" y="3301164"/>
            <a:ext cx="2143" cy="5953"/>
          </a:xfrm>
          <a:custGeom>
            <a:avLst/>
            <a:gdLst/>
            <a:ahLst/>
            <a:cxnLst/>
            <a:rect l="0" t="0" r="0" b="0"/>
            <a:pathLst>
              <a:path w="114300" h="317500">
                <a:moveTo>
                  <a:pt x="0" y="3175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4" name="Freeform 1564"/>
          <p:cNvSpPr/>
          <p:nvPr/>
        </p:nvSpPr>
        <p:spPr>
          <a:xfrm rot="-5400000">
            <a:off x="4283809" y="3303903"/>
            <a:ext cx="1667" cy="4286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0" y="2286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5" name="Freeform 1565"/>
          <p:cNvSpPr/>
          <p:nvPr/>
        </p:nvSpPr>
        <p:spPr>
          <a:xfrm rot="-5400000">
            <a:off x="4280000" y="3316762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0" y="266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6" name="Freeform 1566"/>
          <p:cNvSpPr/>
          <p:nvPr/>
        </p:nvSpPr>
        <p:spPr>
          <a:xfrm rot="-5400000">
            <a:off x="4290953" y="3272708"/>
            <a:ext cx="2143" cy="5715"/>
          </a:xfrm>
          <a:custGeom>
            <a:avLst/>
            <a:gdLst/>
            <a:ahLst/>
            <a:cxnLst/>
            <a:rect l="0" t="0" r="0" b="0"/>
            <a:pathLst>
              <a:path w="114300" h="304800">
                <a:moveTo>
                  <a:pt x="0" y="304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7" name="Freeform 1567"/>
          <p:cNvSpPr/>
          <p:nvPr/>
        </p:nvSpPr>
        <p:spPr>
          <a:xfrm rot="-5400000">
            <a:off x="4292025" y="3275685"/>
            <a:ext cx="2143" cy="4524"/>
          </a:xfrm>
          <a:custGeom>
            <a:avLst/>
            <a:gdLst/>
            <a:ahLst/>
            <a:cxnLst/>
            <a:rect l="0" t="0" r="0" b="0"/>
            <a:pathLst>
              <a:path w="114300" h="241300">
                <a:moveTo>
                  <a:pt x="0" y="2413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8" name="Freeform 1568"/>
          <p:cNvSpPr/>
          <p:nvPr/>
        </p:nvSpPr>
        <p:spPr>
          <a:xfrm rot="-5400000">
            <a:off x="4288810" y="3288663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0" y="266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69" name="Freeform 1569"/>
          <p:cNvSpPr/>
          <p:nvPr/>
        </p:nvSpPr>
        <p:spPr>
          <a:xfrm rot="-5400000">
            <a:off x="4286429" y="3289615"/>
            <a:ext cx="1428" cy="5953"/>
          </a:xfrm>
          <a:custGeom>
            <a:avLst/>
            <a:gdLst/>
            <a:ahLst/>
            <a:cxnLst/>
            <a:rect l="0" t="0" r="0" b="0"/>
            <a:pathLst>
              <a:path w="76200" h="317500">
                <a:moveTo>
                  <a:pt x="0" y="317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0" name="Freeform 1570"/>
          <p:cNvSpPr/>
          <p:nvPr/>
        </p:nvSpPr>
        <p:spPr>
          <a:xfrm rot="-5400000">
            <a:off x="4278809" y="3317714"/>
            <a:ext cx="1428" cy="6429"/>
          </a:xfrm>
          <a:custGeom>
            <a:avLst/>
            <a:gdLst/>
            <a:ahLst/>
            <a:cxnLst/>
            <a:rect l="0" t="0" r="0" b="0"/>
            <a:pathLst>
              <a:path w="76200" h="342900">
                <a:moveTo>
                  <a:pt x="0" y="342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1" name="Freeform 1571"/>
          <p:cNvSpPr/>
          <p:nvPr/>
        </p:nvSpPr>
        <p:spPr>
          <a:xfrm rot="-5400000">
            <a:off x="4284167" y="3282829"/>
            <a:ext cx="3095" cy="4048"/>
          </a:xfrm>
          <a:custGeom>
            <a:avLst/>
            <a:gdLst/>
            <a:ahLst/>
            <a:cxnLst/>
            <a:rect l="0" t="0" r="0" b="0"/>
            <a:pathLst>
              <a:path w="165100" h="215900">
                <a:moveTo>
                  <a:pt x="0" y="2159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2" name="Freeform 1572"/>
          <p:cNvSpPr/>
          <p:nvPr/>
        </p:nvSpPr>
        <p:spPr>
          <a:xfrm rot="-5400000">
            <a:off x="4279285" y="3300807"/>
            <a:ext cx="1190" cy="3333"/>
          </a:xfrm>
          <a:custGeom>
            <a:avLst/>
            <a:gdLst/>
            <a:ahLst/>
            <a:cxnLst/>
            <a:rect l="0" t="0" r="0" b="0"/>
            <a:pathLst>
              <a:path w="63500" h="177800">
                <a:moveTo>
                  <a:pt x="0" y="177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3" name="Freeform 1573"/>
          <p:cNvSpPr/>
          <p:nvPr/>
        </p:nvSpPr>
        <p:spPr>
          <a:xfrm rot="-5400000">
            <a:off x="4279285" y="3301998"/>
            <a:ext cx="1667" cy="4762"/>
          </a:xfrm>
          <a:custGeom>
            <a:avLst/>
            <a:gdLst/>
            <a:ahLst/>
            <a:cxnLst/>
            <a:rect l="0" t="0" r="0" b="0"/>
            <a:pathLst>
              <a:path w="88900" h="254000">
                <a:moveTo>
                  <a:pt x="0" y="254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4" name="Freeform 1574"/>
          <p:cNvSpPr/>
          <p:nvPr/>
        </p:nvSpPr>
        <p:spPr>
          <a:xfrm rot="-5400000">
            <a:off x="4287382" y="3272708"/>
            <a:ext cx="952" cy="2619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0" y="139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5" name="Freeform 1575"/>
          <p:cNvSpPr/>
          <p:nvPr/>
        </p:nvSpPr>
        <p:spPr>
          <a:xfrm rot="-5400000">
            <a:off x="4287739" y="3273780"/>
            <a:ext cx="1428" cy="4762"/>
          </a:xfrm>
          <a:custGeom>
            <a:avLst/>
            <a:gdLst/>
            <a:ahLst/>
            <a:cxnLst/>
            <a:rect l="0" t="0" r="0" b="0"/>
            <a:pathLst>
              <a:path w="76200" h="254000">
                <a:moveTo>
                  <a:pt x="0" y="254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6" name="Freeform 1576"/>
          <p:cNvSpPr/>
          <p:nvPr/>
        </p:nvSpPr>
        <p:spPr>
          <a:xfrm rot="-5400000">
            <a:off x="4283810" y="3287710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0" y="2540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7" name="Freeform 1577"/>
          <p:cNvSpPr/>
          <p:nvPr/>
        </p:nvSpPr>
        <p:spPr>
          <a:xfrm rot="-5400000">
            <a:off x="4282381" y="3290092"/>
            <a:ext cx="714" cy="2857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0" y="152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8" name="Freeform 1578"/>
          <p:cNvSpPr/>
          <p:nvPr/>
        </p:nvSpPr>
        <p:spPr>
          <a:xfrm rot="-5400000">
            <a:off x="4275356" y="3316166"/>
            <a:ext cx="952" cy="4286"/>
          </a:xfrm>
          <a:custGeom>
            <a:avLst/>
            <a:gdLst/>
            <a:ahLst/>
            <a:cxnLst/>
            <a:rect l="0" t="0" r="0" b="0"/>
            <a:pathLst>
              <a:path w="50800" h="228600">
                <a:moveTo>
                  <a:pt x="0" y="2286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79" name="Freeform 1579"/>
          <p:cNvSpPr/>
          <p:nvPr/>
        </p:nvSpPr>
        <p:spPr>
          <a:xfrm rot="-5400000">
            <a:off x="4282024" y="3295925"/>
            <a:ext cx="952" cy="3810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0" y="203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0" name="Freeform 1580"/>
          <p:cNvSpPr/>
          <p:nvPr/>
        </p:nvSpPr>
        <p:spPr>
          <a:xfrm rot="-5400000">
            <a:off x="4289286" y="3289853"/>
            <a:ext cx="11906" cy="28813"/>
          </a:xfrm>
          <a:custGeom>
            <a:avLst/>
            <a:gdLst/>
            <a:ahLst/>
            <a:cxnLst/>
            <a:rect l="0" t="0" r="0" b="0"/>
            <a:pathLst>
              <a:path w="635000" h="1536700">
                <a:moveTo>
                  <a:pt x="0" y="1536700"/>
                </a:moveTo>
                <a:lnTo>
                  <a:pt x="622300" y="12700"/>
                </a:lnTo>
                <a:lnTo>
                  <a:pt x="635000" y="0"/>
                </a:lnTo>
                <a:lnTo>
                  <a:pt x="5842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1" name="Freeform 1581"/>
          <p:cNvSpPr/>
          <p:nvPr/>
        </p:nvSpPr>
        <p:spPr>
          <a:xfrm rot="-5400000">
            <a:off x="4284405" y="3289020"/>
            <a:ext cx="12858" cy="30956"/>
          </a:xfrm>
          <a:custGeom>
            <a:avLst/>
            <a:gdLst/>
            <a:ahLst/>
            <a:cxnLst/>
            <a:rect l="0" t="0" r="0" b="0"/>
            <a:pathLst>
              <a:path w="685800" h="1651000">
                <a:moveTo>
                  <a:pt x="0" y="16510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2" name="Freeform 1582"/>
          <p:cNvSpPr/>
          <p:nvPr/>
        </p:nvSpPr>
        <p:spPr>
          <a:xfrm rot="-5400000">
            <a:off x="4274880" y="3298545"/>
            <a:ext cx="3810" cy="2857"/>
          </a:xfrm>
          <a:custGeom>
            <a:avLst/>
            <a:gdLst/>
            <a:ahLst/>
            <a:cxnLst/>
            <a:rect l="0" t="0" r="0" b="0"/>
            <a:pathLst>
              <a:path w="203200" h="152400">
                <a:moveTo>
                  <a:pt x="0" y="152400"/>
                </a:moveTo>
                <a:lnTo>
                  <a:pt x="50800" y="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3" name="Freeform 1583"/>
          <p:cNvSpPr/>
          <p:nvPr/>
        </p:nvSpPr>
        <p:spPr>
          <a:xfrm rot="-5400000">
            <a:off x="4270474" y="3314618"/>
            <a:ext cx="1667" cy="4762"/>
          </a:xfrm>
          <a:custGeom>
            <a:avLst/>
            <a:gdLst/>
            <a:ahLst/>
            <a:cxnLst/>
            <a:rect l="0" t="0" r="0" b="0"/>
            <a:pathLst>
              <a:path w="88900" h="254000">
                <a:moveTo>
                  <a:pt x="0" y="254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4" name="Freeform 1584"/>
          <p:cNvSpPr/>
          <p:nvPr/>
        </p:nvSpPr>
        <p:spPr>
          <a:xfrm rot="-5400000">
            <a:off x="4283572" y="3270565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0" y="2540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5" name="Freeform 1585"/>
          <p:cNvSpPr/>
          <p:nvPr/>
        </p:nvSpPr>
        <p:spPr>
          <a:xfrm rot="-5400000">
            <a:off x="4283572" y="3272946"/>
            <a:ext cx="1190" cy="381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0" y="2032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6" name="Freeform 1586"/>
          <p:cNvSpPr/>
          <p:nvPr/>
        </p:nvSpPr>
        <p:spPr>
          <a:xfrm rot="-5400000">
            <a:off x="4282262" y="3279733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12700" y="177800"/>
                </a:moveTo>
                <a:lnTo>
                  <a:pt x="254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7" name="Freeform 1587"/>
          <p:cNvSpPr/>
          <p:nvPr/>
        </p:nvSpPr>
        <p:spPr>
          <a:xfrm rot="-5400000">
            <a:off x="4279523" y="3286996"/>
            <a:ext cx="1190" cy="381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0" y="2032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8" name="Freeform 1588"/>
          <p:cNvSpPr/>
          <p:nvPr/>
        </p:nvSpPr>
        <p:spPr>
          <a:xfrm rot="-5400000">
            <a:off x="4277975" y="3287829"/>
            <a:ext cx="1667" cy="5000"/>
          </a:xfrm>
          <a:custGeom>
            <a:avLst/>
            <a:gdLst/>
            <a:ahLst/>
            <a:cxnLst/>
            <a:rect l="0" t="0" r="0" b="0"/>
            <a:pathLst>
              <a:path w="88900" h="266700">
                <a:moveTo>
                  <a:pt x="0" y="266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89" name="Freeform 1589"/>
          <p:cNvSpPr/>
          <p:nvPr/>
        </p:nvSpPr>
        <p:spPr>
          <a:xfrm rot="-5400000">
            <a:off x="4273571" y="3305569"/>
            <a:ext cx="6667" cy="1667"/>
          </a:xfrm>
          <a:custGeom>
            <a:avLst/>
            <a:gdLst/>
            <a:ahLst/>
            <a:cxnLst/>
            <a:rect l="0" t="0" r="0" b="0"/>
            <a:pathLst>
              <a:path w="355600" h="88900">
                <a:moveTo>
                  <a:pt x="330200" y="88900"/>
                </a:moveTo>
                <a:lnTo>
                  <a:pt x="355600" y="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0" name="Freeform 1590"/>
          <p:cNvSpPr/>
          <p:nvPr/>
        </p:nvSpPr>
        <p:spPr>
          <a:xfrm rot="-5400000">
            <a:off x="4272856" y="3309142"/>
            <a:ext cx="2381" cy="2619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139700"/>
                </a:moveTo>
                <a:lnTo>
                  <a:pt x="76200" y="0"/>
                </a:lnTo>
                <a:lnTo>
                  <a:pt x="88900" y="0"/>
                </a:lnTo>
                <a:lnTo>
                  <a:pt x="1270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1" name="Freeform 1591"/>
          <p:cNvSpPr/>
          <p:nvPr/>
        </p:nvSpPr>
        <p:spPr>
          <a:xfrm rot="-5400000">
            <a:off x="4270713" y="3314619"/>
            <a:ext cx="2381" cy="8810"/>
          </a:xfrm>
          <a:custGeom>
            <a:avLst/>
            <a:gdLst/>
            <a:ahLst/>
            <a:cxnLst/>
            <a:rect l="0" t="0" r="0" b="0"/>
            <a:pathLst>
              <a:path w="127000" h="469900">
                <a:moveTo>
                  <a:pt x="0" y="4699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2" name="Freeform 1592"/>
          <p:cNvSpPr/>
          <p:nvPr/>
        </p:nvSpPr>
        <p:spPr>
          <a:xfrm rot="-5400000">
            <a:off x="4268451" y="3304498"/>
            <a:ext cx="7382" cy="2143"/>
          </a:xfrm>
          <a:custGeom>
            <a:avLst/>
            <a:gdLst/>
            <a:ahLst/>
            <a:cxnLst/>
            <a:rect l="0" t="0" r="0" b="0"/>
            <a:pathLst>
              <a:path w="393700" h="114300">
                <a:moveTo>
                  <a:pt x="0" y="1143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3" name="Freeform 1593"/>
          <p:cNvSpPr/>
          <p:nvPr/>
        </p:nvSpPr>
        <p:spPr>
          <a:xfrm rot="-5400000">
            <a:off x="4289882" y="3279257"/>
            <a:ext cx="238" cy="31670"/>
          </a:xfrm>
          <a:custGeom>
            <a:avLst/>
            <a:gdLst/>
            <a:ahLst/>
            <a:cxnLst/>
            <a:rect l="0" t="0" r="0" b="0"/>
            <a:pathLst>
              <a:path w="12700" h="1689100">
                <a:moveTo>
                  <a:pt x="0" y="1689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4" name="Freeform 1594"/>
          <p:cNvSpPr/>
          <p:nvPr/>
        </p:nvSpPr>
        <p:spPr>
          <a:xfrm rot="-5400000">
            <a:off x="4280000" y="3270565"/>
            <a:ext cx="714" cy="2857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0" y="152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5" name="Freeform 1595"/>
          <p:cNvSpPr/>
          <p:nvPr/>
        </p:nvSpPr>
        <p:spPr>
          <a:xfrm rot="-5400000">
            <a:off x="4279166" y="3271161"/>
            <a:ext cx="952" cy="5238"/>
          </a:xfrm>
          <a:custGeom>
            <a:avLst/>
            <a:gdLst/>
            <a:ahLst/>
            <a:cxnLst/>
            <a:rect l="0" t="0" r="0" b="0"/>
            <a:pathLst>
              <a:path w="50800" h="279400">
                <a:moveTo>
                  <a:pt x="0" y="279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6" name="Freeform 1596"/>
          <p:cNvSpPr/>
          <p:nvPr/>
        </p:nvSpPr>
        <p:spPr>
          <a:xfrm rot="-5400000">
            <a:off x="4274761" y="3284853"/>
            <a:ext cx="1905" cy="5000"/>
          </a:xfrm>
          <a:custGeom>
            <a:avLst/>
            <a:gdLst/>
            <a:ahLst/>
            <a:cxnLst/>
            <a:rect l="0" t="0" r="0" b="0"/>
            <a:pathLst>
              <a:path w="101600" h="266700">
                <a:moveTo>
                  <a:pt x="0" y="266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7" name="Freeform 1597"/>
          <p:cNvSpPr/>
          <p:nvPr/>
        </p:nvSpPr>
        <p:spPr>
          <a:xfrm rot="-5400000">
            <a:off x="4273451" y="3286639"/>
            <a:ext cx="1667" cy="4048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0" y="215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8" name="Freeform 1598"/>
          <p:cNvSpPr/>
          <p:nvPr/>
        </p:nvSpPr>
        <p:spPr>
          <a:xfrm rot="-5400000">
            <a:off x="4265950" y="3313190"/>
            <a:ext cx="1667" cy="4286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0" y="2286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599" name="Freeform 1599"/>
          <p:cNvSpPr/>
          <p:nvPr/>
        </p:nvSpPr>
        <p:spPr>
          <a:xfrm rot="-5400000">
            <a:off x="4269641" y="3300450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0" y="127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0" name="Freeform 1600"/>
          <p:cNvSpPr/>
          <p:nvPr/>
        </p:nvSpPr>
        <p:spPr>
          <a:xfrm rot="-5400000">
            <a:off x="4271665" y="3292473"/>
            <a:ext cx="952" cy="4048"/>
          </a:xfrm>
          <a:custGeom>
            <a:avLst/>
            <a:gdLst/>
            <a:ahLst/>
            <a:cxnLst/>
            <a:rect l="0" t="0" r="0" b="0"/>
            <a:pathLst>
              <a:path w="50800" h="215900">
                <a:moveTo>
                  <a:pt x="0" y="2159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1" name="Freeform 1601"/>
          <p:cNvSpPr/>
          <p:nvPr/>
        </p:nvSpPr>
        <p:spPr>
          <a:xfrm rot="-5400000">
            <a:off x="4278690" y="3271399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2" name="Freeform 1602"/>
          <p:cNvSpPr/>
          <p:nvPr/>
        </p:nvSpPr>
        <p:spPr>
          <a:xfrm rot="-5400000">
            <a:off x="4263926" y="3314261"/>
            <a:ext cx="2381" cy="4762"/>
          </a:xfrm>
          <a:custGeom>
            <a:avLst/>
            <a:gdLst/>
            <a:ahLst/>
            <a:cxnLst/>
            <a:rect l="0" t="0" r="0" b="0"/>
            <a:pathLst>
              <a:path w="127000" h="254000">
                <a:moveTo>
                  <a:pt x="0" y="2540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3" name="Freeform 1603"/>
          <p:cNvSpPr/>
          <p:nvPr/>
        </p:nvSpPr>
        <p:spPr>
          <a:xfrm rot="-5400000">
            <a:off x="4268808" y="3297950"/>
            <a:ext cx="3095" cy="952"/>
          </a:xfrm>
          <a:custGeom>
            <a:avLst/>
            <a:gdLst/>
            <a:ahLst/>
            <a:cxnLst/>
            <a:rect l="0" t="0" r="0" b="0"/>
            <a:pathLst>
              <a:path w="165100" h="50800">
                <a:moveTo>
                  <a:pt x="0" y="508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4" name="Freeform 1604"/>
          <p:cNvSpPr/>
          <p:nvPr/>
        </p:nvSpPr>
        <p:spPr>
          <a:xfrm rot="-5400000">
            <a:off x="4267855" y="3296997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0" y="266700"/>
                </a:moveTo>
                <a:lnTo>
                  <a:pt x="0" y="2540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5" name="Freeform 1605"/>
          <p:cNvSpPr/>
          <p:nvPr/>
        </p:nvSpPr>
        <p:spPr>
          <a:xfrm rot="-5400000">
            <a:off x="4269165" y="3284734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0" y="2286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6" name="Freeform 1606"/>
          <p:cNvSpPr/>
          <p:nvPr/>
        </p:nvSpPr>
        <p:spPr>
          <a:xfrm rot="-5400000">
            <a:off x="4268213" y="3295211"/>
            <a:ext cx="1428" cy="1905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1016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7" name="Freeform 1607"/>
          <p:cNvSpPr/>
          <p:nvPr/>
        </p:nvSpPr>
        <p:spPr>
          <a:xfrm rot="-5400000">
            <a:off x="4274999" y="3268184"/>
            <a:ext cx="952" cy="5953"/>
          </a:xfrm>
          <a:custGeom>
            <a:avLst/>
            <a:gdLst/>
            <a:ahLst/>
            <a:cxnLst/>
            <a:rect l="0" t="0" r="0" b="0"/>
            <a:pathLst>
              <a:path w="50800" h="317500">
                <a:moveTo>
                  <a:pt x="0" y="317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8" name="Freeform 1608"/>
          <p:cNvSpPr/>
          <p:nvPr/>
        </p:nvSpPr>
        <p:spPr>
          <a:xfrm rot="-5400000">
            <a:off x="4270355" y="3283543"/>
            <a:ext cx="1905" cy="3810"/>
          </a:xfrm>
          <a:custGeom>
            <a:avLst/>
            <a:gdLst/>
            <a:ahLst/>
            <a:cxnLst/>
            <a:rect l="0" t="0" r="0" b="0"/>
            <a:pathLst>
              <a:path w="101600" h="203200">
                <a:moveTo>
                  <a:pt x="0" y="2032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09" name="Freeform 1609"/>
          <p:cNvSpPr/>
          <p:nvPr/>
        </p:nvSpPr>
        <p:spPr>
          <a:xfrm rot="-5400000">
            <a:off x="4266307" y="3299021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2286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0" name="Freeform 1610"/>
          <p:cNvSpPr/>
          <p:nvPr/>
        </p:nvSpPr>
        <p:spPr>
          <a:xfrm rot="-5400000">
            <a:off x="4261307" y="3311166"/>
            <a:ext cx="2381" cy="4286"/>
          </a:xfrm>
          <a:custGeom>
            <a:avLst/>
            <a:gdLst/>
            <a:ahLst/>
            <a:cxnLst/>
            <a:rect l="0" t="0" r="0" b="0"/>
            <a:pathLst>
              <a:path w="127000" h="228600">
                <a:moveTo>
                  <a:pt x="0" y="2286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1" name="Freeform 1611"/>
          <p:cNvSpPr/>
          <p:nvPr/>
        </p:nvSpPr>
        <p:spPr>
          <a:xfrm rot="-5400000">
            <a:off x="4259640" y="3312356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0" y="2286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2" name="Freeform 1612"/>
          <p:cNvSpPr/>
          <p:nvPr/>
        </p:nvSpPr>
        <p:spPr>
          <a:xfrm rot="-5400000">
            <a:off x="4274642" y="3270922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2286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3" name="Freeform 1613"/>
          <p:cNvSpPr/>
          <p:nvPr/>
        </p:nvSpPr>
        <p:spPr>
          <a:xfrm rot="-5400000">
            <a:off x="4260711" y="3293901"/>
            <a:ext cx="476" cy="9763"/>
          </a:xfrm>
          <a:custGeom>
            <a:avLst/>
            <a:gdLst/>
            <a:ahLst/>
            <a:cxnLst/>
            <a:rect l="0" t="0" r="0" b="0"/>
            <a:pathLst>
              <a:path w="25400" h="520700">
                <a:moveTo>
                  <a:pt x="0" y="520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4" name="Freeform 1614"/>
          <p:cNvSpPr/>
          <p:nvPr/>
        </p:nvSpPr>
        <p:spPr>
          <a:xfrm rot="-5400000">
            <a:off x="4255830" y="3310928"/>
            <a:ext cx="1905" cy="3333"/>
          </a:xfrm>
          <a:custGeom>
            <a:avLst/>
            <a:gdLst/>
            <a:ahLst/>
            <a:cxnLst/>
            <a:rect l="0" t="0" r="0" b="0"/>
            <a:pathLst>
              <a:path w="101600" h="177800">
                <a:moveTo>
                  <a:pt x="0" y="1778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5" name="Freeform 1615"/>
          <p:cNvSpPr/>
          <p:nvPr/>
        </p:nvSpPr>
        <p:spPr>
          <a:xfrm rot="-5400000">
            <a:off x="4269879" y="3268065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266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6" name="Freeform 1616"/>
          <p:cNvSpPr/>
          <p:nvPr/>
        </p:nvSpPr>
        <p:spPr>
          <a:xfrm rot="-5400000">
            <a:off x="4265355" y="3280448"/>
            <a:ext cx="3333" cy="4762"/>
          </a:xfrm>
          <a:custGeom>
            <a:avLst/>
            <a:gdLst/>
            <a:ahLst/>
            <a:cxnLst/>
            <a:rect l="0" t="0" r="0" b="0"/>
            <a:pathLst>
              <a:path w="177800" h="254000">
                <a:moveTo>
                  <a:pt x="0" y="254000"/>
                </a:moveTo>
                <a:lnTo>
                  <a:pt x="114300" y="889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7" name="Freeform 1617"/>
          <p:cNvSpPr/>
          <p:nvPr/>
        </p:nvSpPr>
        <p:spPr>
          <a:xfrm rot="-5400000">
            <a:off x="4264640" y="3282591"/>
            <a:ext cx="2381" cy="4286"/>
          </a:xfrm>
          <a:custGeom>
            <a:avLst/>
            <a:gdLst/>
            <a:ahLst/>
            <a:cxnLst/>
            <a:rect l="0" t="0" r="0" b="0"/>
            <a:pathLst>
              <a:path w="127000" h="228600">
                <a:moveTo>
                  <a:pt x="0" y="2286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8" name="Freeform 1618"/>
          <p:cNvSpPr/>
          <p:nvPr/>
        </p:nvSpPr>
        <p:spPr>
          <a:xfrm rot="-5400000">
            <a:off x="4263807" y="3290330"/>
            <a:ext cx="1428" cy="6905"/>
          </a:xfrm>
          <a:custGeom>
            <a:avLst/>
            <a:gdLst/>
            <a:ahLst/>
            <a:cxnLst/>
            <a:rect l="0" t="0" r="0" b="0"/>
            <a:pathLst>
              <a:path w="76200" h="368300">
                <a:moveTo>
                  <a:pt x="0" y="368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19" name="Freeform 1619"/>
          <p:cNvSpPr/>
          <p:nvPr/>
        </p:nvSpPr>
        <p:spPr>
          <a:xfrm rot="-5400000">
            <a:off x="4263688" y="3291163"/>
            <a:ext cx="1428" cy="7143"/>
          </a:xfrm>
          <a:custGeom>
            <a:avLst/>
            <a:gdLst/>
            <a:ahLst/>
            <a:cxnLst/>
            <a:rect l="0" t="0" r="0" b="0"/>
            <a:pathLst>
              <a:path w="76200" h="381000">
                <a:moveTo>
                  <a:pt x="0" y="381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0" name="Freeform 1620"/>
          <p:cNvSpPr/>
          <p:nvPr/>
        </p:nvSpPr>
        <p:spPr>
          <a:xfrm rot="-5400000">
            <a:off x="4261426" y="3298188"/>
            <a:ext cx="238" cy="5715"/>
          </a:xfrm>
          <a:custGeom>
            <a:avLst/>
            <a:gdLst/>
            <a:ahLst/>
            <a:cxnLst/>
            <a:rect l="0" t="0" r="0" b="0"/>
            <a:pathLst>
              <a:path w="12700" h="304800">
                <a:moveTo>
                  <a:pt x="12700" y="304800"/>
                </a:moveTo>
                <a:lnTo>
                  <a:pt x="127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1" name="Freeform 1621"/>
          <p:cNvSpPr/>
          <p:nvPr/>
        </p:nvSpPr>
        <p:spPr>
          <a:xfrm rot="-5400000">
            <a:off x="4257140" y="3308903"/>
            <a:ext cx="2619" cy="3810"/>
          </a:xfrm>
          <a:custGeom>
            <a:avLst/>
            <a:gdLst/>
            <a:ahLst/>
            <a:cxnLst/>
            <a:rect l="0" t="0" r="0" b="0"/>
            <a:pathLst>
              <a:path w="139700" h="203200">
                <a:moveTo>
                  <a:pt x="0" y="203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2" name="Freeform 1622"/>
          <p:cNvSpPr/>
          <p:nvPr/>
        </p:nvSpPr>
        <p:spPr>
          <a:xfrm rot="-5400000">
            <a:off x="4269641" y="3269970"/>
            <a:ext cx="238" cy="5953"/>
          </a:xfrm>
          <a:custGeom>
            <a:avLst/>
            <a:gdLst/>
            <a:ahLst/>
            <a:cxnLst/>
            <a:rect l="0" t="0" r="0" b="0"/>
            <a:pathLst>
              <a:path w="12700" h="317500">
                <a:moveTo>
                  <a:pt x="127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3" name="Freeform 1623"/>
          <p:cNvSpPr/>
          <p:nvPr/>
        </p:nvSpPr>
        <p:spPr>
          <a:xfrm rot="-5400000">
            <a:off x="4263926" y="3267351"/>
            <a:ext cx="476" cy="6667"/>
          </a:xfrm>
          <a:custGeom>
            <a:avLst/>
            <a:gdLst/>
            <a:ahLst/>
            <a:cxnLst/>
            <a:rect l="0" t="0" r="0" b="0"/>
            <a:pathLst>
              <a:path w="25400" h="355600">
                <a:moveTo>
                  <a:pt x="2540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4" name="Freeform 1624"/>
          <p:cNvSpPr/>
          <p:nvPr/>
        </p:nvSpPr>
        <p:spPr>
          <a:xfrm rot="-5400000">
            <a:off x="4259997" y="3279852"/>
            <a:ext cx="3095" cy="4286"/>
          </a:xfrm>
          <a:custGeom>
            <a:avLst/>
            <a:gdLst/>
            <a:ahLst/>
            <a:cxnLst/>
            <a:rect l="0" t="0" r="0" b="0"/>
            <a:pathLst>
              <a:path w="165100" h="228600">
                <a:moveTo>
                  <a:pt x="0" y="2286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5" name="Freeform 1625"/>
          <p:cNvSpPr/>
          <p:nvPr/>
        </p:nvSpPr>
        <p:spPr>
          <a:xfrm rot="-5400000">
            <a:off x="4251901" y="3308427"/>
            <a:ext cx="2857" cy="3572"/>
          </a:xfrm>
          <a:custGeom>
            <a:avLst/>
            <a:gdLst/>
            <a:ahLst/>
            <a:cxnLst/>
            <a:rect l="0" t="0" r="0" b="0"/>
            <a:pathLst>
              <a:path w="152400" h="190500">
                <a:moveTo>
                  <a:pt x="0" y="190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6" name="Freeform 1626"/>
          <p:cNvSpPr/>
          <p:nvPr/>
        </p:nvSpPr>
        <p:spPr>
          <a:xfrm rot="-5400000">
            <a:off x="4260593" y="3277114"/>
            <a:ext cx="5000" cy="3095"/>
          </a:xfrm>
          <a:custGeom>
            <a:avLst/>
            <a:gdLst/>
            <a:ahLst/>
            <a:cxnLst/>
            <a:rect l="0" t="0" r="0" b="0"/>
            <a:pathLst>
              <a:path w="266700" h="165100">
                <a:moveTo>
                  <a:pt x="0" y="165100"/>
                </a:moveTo>
                <a:lnTo>
                  <a:pt x="139700" y="381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7" name="Freeform 1627"/>
          <p:cNvSpPr/>
          <p:nvPr/>
        </p:nvSpPr>
        <p:spPr>
          <a:xfrm rot="-5400000">
            <a:off x="4258688" y="3292116"/>
            <a:ext cx="2381" cy="2381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101600"/>
                </a:moveTo>
                <a:lnTo>
                  <a:pt x="25400" y="0"/>
                </a:lnTo>
                <a:lnTo>
                  <a:pt x="127000" y="25400"/>
                </a:lnTo>
                <a:lnTo>
                  <a:pt x="10160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8" name="Freeform 1628"/>
          <p:cNvSpPr/>
          <p:nvPr/>
        </p:nvSpPr>
        <p:spPr>
          <a:xfrm rot="-5400000">
            <a:off x="4249996" y="3307236"/>
            <a:ext cx="1428" cy="1667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88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29" name="Freeform 1629"/>
          <p:cNvSpPr/>
          <p:nvPr/>
        </p:nvSpPr>
        <p:spPr>
          <a:xfrm rot="-5400000">
            <a:off x="4250710" y="3296045"/>
            <a:ext cx="2857" cy="7858"/>
          </a:xfrm>
          <a:custGeom>
            <a:avLst/>
            <a:gdLst/>
            <a:ahLst/>
            <a:cxnLst/>
            <a:rect l="0" t="0" r="0" b="0"/>
            <a:pathLst>
              <a:path w="152400" h="419100">
                <a:moveTo>
                  <a:pt x="152400" y="419100"/>
                </a:moveTo>
                <a:lnTo>
                  <a:pt x="88900" y="152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0" name="Freeform 1630"/>
          <p:cNvSpPr/>
          <p:nvPr/>
        </p:nvSpPr>
        <p:spPr>
          <a:xfrm rot="-5400000">
            <a:off x="4255116" y="3276161"/>
            <a:ext cx="5238" cy="3333"/>
          </a:xfrm>
          <a:custGeom>
            <a:avLst/>
            <a:gdLst/>
            <a:ahLst/>
            <a:cxnLst/>
            <a:rect l="0" t="0" r="0" b="0"/>
            <a:pathLst>
              <a:path w="279400" h="177800">
                <a:moveTo>
                  <a:pt x="0" y="177800"/>
                </a:moveTo>
                <a:lnTo>
                  <a:pt x="127000" y="76200"/>
                </a:ln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1" name="Freeform 1631"/>
          <p:cNvSpPr/>
          <p:nvPr/>
        </p:nvSpPr>
        <p:spPr>
          <a:xfrm rot="-5400000">
            <a:off x="4247139" y="3304617"/>
            <a:ext cx="3572" cy="1905"/>
          </a:xfrm>
          <a:custGeom>
            <a:avLst/>
            <a:gdLst/>
            <a:ahLst/>
            <a:cxnLst/>
            <a:rect l="0" t="0" r="0" b="0"/>
            <a:pathLst>
              <a:path w="190500" h="101600">
                <a:moveTo>
                  <a:pt x="0" y="101600"/>
                </a:moveTo>
                <a:lnTo>
                  <a:pt x="76200" y="381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2" name="Freeform 1632"/>
          <p:cNvSpPr/>
          <p:nvPr/>
        </p:nvSpPr>
        <p:spPr>
          <a:xfrm rot="-5400000">
            <a:off x="4256306" y="3270684"/>
            <a:ext cx="4286" cy="4762"/>
          </a:xfrm>
          <a:custGeom>
            <a:avLst/>
            <a:gdLst/>
            <a:ahLst/>
            <a:cxnLst/>
            <a:rect l="0" t="0" r="0" b="0"/>
            <a:pathLst>
              <a:path w="228600" h="254000">
                <a:moveTo>
                  <a:pt x="228600" y="254000"/>
                </a:moveTo>
                <a:lnTo>
                  <a:pt x="1143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3" name="Freeform 1633"/>
          <p:cNvSpPr/>
          <p:nvPr/>
        </p:nvSpPr>
        <p:spPr>
          <a:xfrm rot="-5400000">
            <a:off x="4246901" y="3302474"/>
            <a:ext cx="2381" cy="238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0"/>
                </a:moveTo>
                <a:lnTo>
                  <a:pt x="1270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4" name="Freeform 1634"/>
          <p:cNvSpPr/>
          <p:nvPr/>
        </p:nvSpPr>
        <p:spPr>
          <a:xfrm rot="-5400000">
            <a:off x="4334174" y="3307118"/>
            <a:ext cx="3333" cy="952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177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5" name="Freeform 1635"/>
          <p:cNvSpPr/>
          <p:nvPr/>
        </p:nvSpPr>
        <p:spPr>
          <a:xfrm rot="-5400000">
            <a:off x="4284881" y="3297593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635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6" name="Freeform 1636"/>
          <p:cNvSpPr/>
          <p:nvPr/>
        </p:nvSpPr>
        <p:spPr>
          <a:xfrm rot="-5400000">
            <a:off x="4283929" y="3299259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7" name="Freeform 1637"/>
          <p:cNvSpPr/>
          <p:nvPr/>
        </p:nvSpPr>
        <p:spPr>
          <a:xfrm rot="-5400000">
            <a:off x="4284286" y="3298188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8" name="Freeform 1638"/>
          <p:cNvSpPr/>
          <p:nvPr/>
        </p:nvSpPr>
        <p:spPr>
          <a:xfrm rot="-5400000">
            <a:off x="4260831" y="3292830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39" name="Freeform 1639"/>
          <p:cNvSpPr/>
          <p:nvPr/>
        </p:nvSpPr>
        <p:spPr>
          <a:xfrm rot="-5400000">
            <a:off x="4260474" y="3294140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0" name="Freeform 1640"/>
          <p:cNvSpPr/>
          <p:nvPr/>
        </p:nvSpPr>
        <p:spPr>
          <a:xfrm rot="-5400000">
            <a:off x="4301551" y="3318309"/>
            <a:ext cx="1428" cy="476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1" name="Freeform 1641"/>
          <p:cNvSpPr/>
          <p:nvPr/>
        </p:nvSpPr>
        <p:spPr>
          <a:xfrm rot="-5400000">
            <a:off x="4276189" y="3310808"/>
            <a:ext cx="238" cy="1905"/>
          </a:xfrm>
          <a:custGeom>
            <a:avLst/>
            <a:gdLst/>
            <a:ahLst/>
            <a:cxnLst/>
            <a:rect l="0" t="0" r="0" b="0"/>
            <a:pathLst>
              <a:path w="12700" h="101600">
                <a:moveTo>
                  <a:pt x="0" y="1016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2" name="Freeform 1642"/>
          <p:cNvSpPr/>
          <p:nvPr/>
        </p:nvSpPr>
        <p:spPr>
          <a:xfrm rot="-5400000">
            <a:off x="4284643" y="3280924"/>
            <a:ext cx="1190" cy="2143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0" y="114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3" name="Freeform 1643"/>
          <p:cNvSpPr/>
          <p:nvPr/>
        </p:nvSpPr>
        <p:spPr>
          <a:xfrm rot="-5400000">
            <a:off x="4281428" y="3281043"/>
            <a:ext cx="1667" cy="2857"/>
          </a:xfrm>
          <a:custGeom>
            <a:avLst/>
            <a:gdLst/>
            <a:ahLst/>
            <a:cxnLst/>
            <a:rect l="0" t="0" r="0" b="0"/>
            <a:pathLst>
              <a:path w="88900" h="152400">
                <a:moveTo>
                  <a:pt x="0" y="152400"/>
                </a:moveTo>
                <a:lnTo>
                  <a:pt x="25400" y="635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4" name="Freeform 1644"/>
          <p:cNvSpPr/>
          <p:nvPr/>
        </p:nvSpPr>
        <p:spPr>
          <a:xfrm rot="-5400000">
            <a:off x="4370130" y="3319976"/>
            <a:ext cx="11430" cy="8572"/>
          </a:xfrm>
          <a:custGeom>
            <a:avLst/>
            <a:gdLst/>
            <a:ahLst/>
            <a:cxnLst/>
            <a:rect l="0" t="0" r="0" b="0"/>
            <a:pathLst>
              <a:path w="609600" h="457200">
                <a:moveTo>
                  <a:pt x="203200" y="457200"/>
                </a:moveTo>
                <a:lnTo>
                  <a:pt x="0" y="0"/>
                </a:lnTo>
                <a:lnTo>
                  <a:pt x="609600" y="177800"/>
                </a:lnTo>
                <a:close/>
                <a:moveTo>
                  <a:pt x="148424900" y="348513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45" name="Freeform 1645"/>
          <p:cNvSpPr/>
          <p:nvPr/>
        </p:nvSpPr>
        <p:spPr>
          <a:xfrm rot="-5400000">
            <a:off x="4352152" y="3293664"/>
            <a:ext cx="7620" cy="6905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304800" y="368300"/>
                </a:moveTo>
                <a:lnTo>
                  <a:pt x="0" y="279400"/>
                </a:lnTo>
                <a:lnTo>
                  <a:pt x="406400" y="0"/>
                </a:lnTo>
                <a:close/>
                <a:moveTo>
                  <a:pt x="147980400" y="34952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46" name="Picture 1646"/>
          <p:cNvPicPr>
            <a:picLocks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4967" y="3320293"/>
            <a:ext cx="42228" cy="24606"/>
          </a:xfrm>
          <a:prstGeom prst="rect">
            <a:avLst/>
          </a:prstGeom>
          <a:noFill/>
        </p:spPr>
      </p:pic>
      <p:sp>
        <p:nvSpPr>
          <p:cNvPr id="1647" name="Freeform 1647"/>
          <p:cNvSpPr/>
          <p:nvPr/>
        </p:nvSpPr>
        <p:spPr>
          <a:xfrm rot="-5400000">
            <a:off x="4351199" y="3318905"/>
            <a:ext cx="16668" cy="27384"/>
          </a:xfrm>
          <a:custGeom>
            <a:avLst/>
            <a:gdLst/>
            <a:ahLst/>
            <a:cxnLst/>
            <a:rect l="0" t="0" r="0" b="0"/>
            <a:pathLst>
              <a:path w="889000" h="1460500">
                <a:moveTo>
                  <a:pt x="889000" y="1460500"/>
                </a:moveTo>
                <a:lnTo>
                  <a:pt x="584200" y="1371600"/>
                </a:lnTo>
                <a:lnTo>
                  <a:pt x="0" y="0"/>
                </a:lnTo>
                <a:close/>
                <a:moveTo>
                  <a:pt x="149377400" y="349885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48" name="Picture 1648"/>
          <p:cNvPicPr>
            <a:picLocks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3779" y="3291242"/>
            <a:ext cx="25083" cy="36989"/>
          </a:xfrm>
          <a:prstGeom prst="rect">
            <a:avLst/>
          </a:prstGeom>
          <a:noFill/>
        </p:spPr>
      </p:pic>
      <p:sp>
        <p:nvSpPr>
          <p:cNvPr id="1649" name="Freeform 1649"/>
          <p:cNvSpPr/>
          <p:nvPr/>
        </p:nvSpPr>
        <p:spPr>
          <a:xfrm rot="-5400000">
            <a:off x="4340127" y="3300926"/>
            <a:ext cx="45720" cy="3429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2438400" y="723900"/>
                </a:moveTo>
                <a:lnTo>
                  <a:pt x="787400" y="1828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0" name="Freeform 1650"/>
          <p:cNvSpPr/>
          <p:nvPr/>
        </p:nvSpPr>
        <p:spPr>
          <a:xfrm rot="-5400000">
            <a:off x="4333221" y="3299021"/>
            <a:ext cx="45720" cy="3429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2438400" y="723900"/>
                </a:moveTo>
                <a:lnTo>
                  <a:pt x="787400" y="1828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1" name="Freeform 1651"/>
          <p:cNvSpPr/>
          <p:nvPr/>
        </p:nvSpPr>
        <p:spPr>
          <a:xfrm rot="-5400000">
            <a:off x="4356319" y="3315928"/>
            <a:ext cx="11430" cy="8572"/>
          </a:xfrm>
          <a:custGeom>
            <a:avLst/>
            <a:gdLst/>
            <a:ahLst/>
            <a:cxnLst/>
            <a:rect l="0" t="0" r="0" b="0"/>
            <a:pathLst>
              <a:path w="609600" h="457200">
                <a:moveTo>
                  <a:pt x="203200" y="457200"/>
                </a:moveTo>
                <a:lnTo>
                  <a:pt x="0" y="0"/>
                </a:lnTo>
                <a:lnTo>
                  <a:pt x="609600" y="177800"/>
                </a:lnTo>
                <a:close/>
                <a:moveTo>
                  <a:pt x="148945600" y="349250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2" name="Freeform 1652"/>
          <p:cNvSpPr/>
          <p:nvPr/>
        </p:nvSpPr>
        <p:spPr>
          <a:xfrm rot="-5400000">
            <a:off x="4338579" y="3289615"/>
            <a:ext cx="7620" cy="6905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304800" y="368300"/>
                </a:moveTo>
                <a:lnTo>
                  <a:pt x="0" y="266700"/>
                </a:lnTo>
                <a:lnTo>
                  <a:pt x="406400" y="0"/>
                </a:lnTo>
                <a:close/>
                <a:moveTo>
                  <a:pt x="148488400" y="35025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53" name="Picture 1653"/>
          <p:cNvPicPr>
            <a:picLocks noChangeArrowheads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1394" y="3316245"/>
            <a:ext cx="41989" cy="24606"/>
          </a:xfrm>
          <a:prstGeom prst="rect">
            <a:avLst/>
          </a:prstGeom>
          <a:noFill/>
        </p:spPr>
      </p:pic>
      <p:sp>
        <p:nvSpPr>
          <p:cNvPr id="1654" name="Freeform 1654"/>
          <p:cNvSpPr/>
          <p:nvPr/>
        </p:nvSpPr>
        <p:spPr>
          <a:xfrm rot="-5400000">
            <a:off x="4337507" y="3314976"/>
            <a:ext cx="16668" cy="27146"/>
          </a:xfrm>
          <a:custGeom>
            <a:avLst/>
            <a:gdLst/>
            <a:ahLst/>
            <a:cxnLst/>
            <a:rect l="0" t="0" r="0" b="0"/>
            <a:pathLst>
              <a:path w="889000" h="1447800">
                <a:moveTo>
                  <a:pt x="889000" y="1447800"/>
                </a:moveTo>
                <a:lnTo>
                  <a:pt x="584200" y="1358900"/>
                </a:lnTo>
                <a:lnTo>
                  <a:pt x="0" y="0"/>
                </a:lnTo>
                <a:close/>
                <a:moveTo>
                  <a:pt x="149898100" y="350608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55" name="Picture 1655"/>
          <p:cNvPicPr>
            <a:picLocks noChangeArrowheads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967" y="3287194"/>
            <a:ext cx="25083" cy="36989"/>
          </a:xfrm>
          <a:prstGeom prst="rect">
            <a:avLst/>
          </a:prstGeom>
          <a:noFill/>
        </p:spPr>
      </p:pic>
      <p:sp>
        <p:nvSpPr>
          <p:cNvPr id="1656" name="Freeform 1656"/>
          <p:cNvSpPr/>
          <p:nvPr/>
        </p:nvSpPr>
        <p:spPr>
          <a:xfrm rot="-5400000">
            <a:off x="4326434" y="3296997"/>
            <a:ext cx="45720" cy="34052"/>
          </a:xfrm>
          <a:custGeom>
            <a:avLst/>
            <a:gdLst/>
            <a:ahLst/>
            <a:cxnLst/>
            <a:rect l="0" t="0" r="0" b="0"/>
            <a:pathLst>
              <a:path w="2438400" h="1816100">
                <a:moveTo>
                  <a:pt x="2438400" y="723900"/>
                </a:moveTo>
                <a:lnTo>
                  <a:pt x="787400" y="1816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7" name="Freeform 1657"/>
          <p:cNvSpPr/>
          <p:nvPr/>
        </p:nvSpPr>
        <p:spPr>
          <a:xfrm rot="-5400000">
            <a:off x="4319648" y="3294973"/>
            <a:ext cx="45482" cy="34052"/>
          </a:xfrm>
          <a:custGeom>
            <a:avLst/>
            <a:gdLst/>
            <a:ahLst/>
            <a:cxnLst/>
            <a:rect l="0" t="0" r="0" b="0"/>
            <a:pathLst>
              <a:path w="2425700" h="1816100">
                <a:moveTo>
                  <a:pt x="2425700" y="723900"/>
                </a:moveTo>
                <a:lnTo>
                  <a:pt x="774700" y="1816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8" name="Freeform 1658"/>
          <p:cNvSpPr/>
          <p:nvPr/>
        </p:nvSpPr>
        <p:spPr>
          <a:xfrm rot="-5400000">
            <a:off x="4341436" y="3336526"/>
            <a:ext cx="1905" cy="6905"/>
          </a:xfrm>
          <a:custGeom>
            <a:avLst/>
            <a:gdLst/>
            <a:ahLst/>
            <a:cxnLst/>
            <a:rect l="0" t="0" r="0" b="0"/>
            <a:pathLst>
              <a:path w="101600" h="368300">
                <a:moveTo>
                  <a:pt x="0" y="368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59" name="Freeform 1659"/>
          <p:cNvSpPr/>
          <p:nvPr/>
        </p:nvSpPr>
        <p:spPr>
          <a:xfrm rot="-5400000">
            <a:off x="4327744" y="3332359"/>
            <a:ext cx="2143" cy="6905"/>
          </a:xfrm>
          <a:custGeom>
            <a:avLst/>
            <a:gdLst/>
            <a:ahLst/>
            <a:cxnLst/>
            <a:rect l="0" t="0" r="0" b="0"/>
            <a:pathLst>
              <a:path w="114300" h="368300">
                <a:moveTo>
                  <a:pt x="0" y="3683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60" name="Freeform 1660"/>
          <p:cNvSpPr/>
          <p:nvPr/>
        </p:nvSpPr>
        <p:spPr>
          <a:xfrm rot="-5400000">
            <a:off x="4355009" y="3290806"/>
            <a:ext cx="1905" cy="6905"/>
          </a:xfrm>
          <a:custGeom>
            <a:avLst/>
            <a:gdLst/>
            <a:ahLst/>
            <a:cxnLst/>
            <a:rect l="0" t="0" r="0" b="0"/>
            <a:pathLst>
              <a:path w="101600" h="368300">
                <a:moveTo>
                  <a:pt x="0" y="368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61" name="Freeform 1661"/>
          <p:cNvSpPr/>
          <p:nvPr/>
        </p:nvSpPr>
        <p:spPr>
          <a:xfrm rot="-5400000">
            <a:off x="4341436" y="3286758"/>
            <a:ext cx="1905" cy="6905"/>
          </a:xfrm>
          <a:custGeom>
            <a:avLst/>
            <a:gdLst/>
            <a:ahLst/>
            <a:cxnLst/>
            <a:rect l="0" t="0" r="0" b="0"/>
            <a:pathLst>
              <a:path w="101600" h="368300">
                <a:moveTo>
                  <a:pt x="0" y="368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62" name="Freeform 1662"/>
          <p:cNvSpPr/>
          <p:nvPr/>
        </p:nvSpPr>
        <p:spPr>
          <a:xfrm rot="-5400000">
            <a:off x="2130803" y="2692755"/>
            <a:ext cx="3572" cy="1190"/>
          </a:xfrm>
          <a:custGeom>
            <a:avLst/>
            <a:gdLst/>
            <a:ahLst/>
            <a:cxnLst/>
            <a:rect l="0" t="0" r="0" b="0"/>
            <a:pathLst>
              <a:path w="190500" h="63500">
                <a:moveTo>
                  <a:pt x="190500" y="63500"/>
                </a:moveTo>
                <a:lnTo>
                  <a:pt x="0" y="0"/>
                </a:lnTo>
                <a:close/>
                <a:moveTo>
                  <a:pt x="234403900" y="467956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63" name="Freeform 1663"/>
          <p:cNvSpPr/>
          <p:nvPr/>
        </p:nvSpPr>
        <p:spPr>
          <a:xfrm rot="-5400000">
            <a:off x="2127946" y="2692279"/>
            <a:ext cx="3095" cy="714"/>
          </a:xfrm>
          <a:custGeom>
            <a:avLst/>
            <a:gdLst/>
            <a:ahLst/>
            <a:cxnLst/>
            <a:rect l="0" t="0" r="0" b="0"/>
            <a:pathLst>
              <a:path w="165100" h="38100">
                <a:moveTo>
                  <a:pt x="165100" y="38100"/>
                </a:moveTo>
                <a:lnTo>
                  <a:pt x="0" y="0"/>
                </a:lnTo>
                <a:close/>
                <a:moveTo>
                  <a:pt x="234530900" y="46810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64" name="Picture 1664"/>
          <p:cNvPicPr>
            <a:picLocks noChangeArrowheads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341" y="2685928"/>
            <a:ext cx="13811" cy="13176"/>
          </a:xfrm>
          <a:prstGeom prst="rect">
            <a:avLst/>
          </a:prstGeom>
          <a:noFill/>
        </p:spPr>
      </p:pic>
      <p:sp>
        <p:nvSpPr>
          <p:cNvPr id="1665" name="Freeform 1665"/>
          <p:cNvSpPr/>
          <p:nvPr/>
        </p:nvSpPr>
        <p:spPr>
          <a:xfrm rot="-5400000">
            <a:off x="2115563" y="2702280"/>
            <a:ext cx="4524" cy="1190"/>
          </a:xfrm>
          <a:custGeom>
            <a:avLst/>
            <a:gdLst/>
            <a:ahLst/>
            <a:cxnLst/>
            <a:rect l="0" t="0" r="0" b="0"/>
            <a:pathLst>
              <a:path w="241300" h="63500">
                <a:moveTo>
                  <a:pt x="12700" y="38100"/>
                </a:moveTo>
                <a:lnTo>
                  <a:pt x="0" y="0"/>
                </a:lnTo>
                <a:lnTo>
                  <a:pt x="241300" y="63500"/>
                </a:lnTo>
                <a:close/>
                <a:moveTo>
                  <a:pt x="235750100" y="468744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66" name="Picture 1666"/>
          <p:cNvPicPr>
            <a:picLocks noChangeArrowheads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7466" y="2693548"/>
            <a:ext cx="15875" cy="17859"/>
          </a:xfrm>
          <a:prstGeom prst="rect">
            <a:avLst/>
          </a:prstGeom>
          <a:noFill/>
        </p:spPr>
      </p:pic>
      <p:pic>
        <p:nvPicPr>
          <p:cNvPr id="1667" name="Picture 1667"/>
          <p:cNvPicPr>
            <a:picLocks noChangeArrowheads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0641" y="2680451"/>
            <a:ext cx="17462" cy="12938"/>
          </a:xfrm>
          <a:prstGeom prst="rect">
            <a:avLst/>
          </a:prstGeom>
          <a:noFill/>
        </p:spPr>
      </p:pic>
      <p:pic>
        <p:nvPicPr>
          <p:cNvPr id="1668" name="Picture 1668"/>
          <p:cNvPicPr>
            <a:picLocks noChangeArrowheads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9529" y="2679657"/>
            <a:ext cx="19844" cy="23971"/>
          </a:xfrm>
          <a:prstGeom prst="rect">
            <a:avLst/>
          </a:prstGeom>
          <a:noFill/>
        </p:spPr>
      </p:pic>
      <p:sp>
        <p:nvSpPr>
          <p:cNvPr id="1669" name="Freeform 1669"/>
          <p:cNvSpPr/>
          <p:nvPr/>
        </p:nvSpPr>
        <p:spPr>
          <a:xfrm rot="-5400000">
            <a:off x="2106872" y="2675967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12700" y="12700"/>
                </a:moveTo>
                <a:lnTo>
                  <a:pt x="0" y="0"/>
                </a:lnTo>
                <a:lnTo>
                  <a:pt x="50800" y="12700"/>
                </a:lnTo>
                <a:close/>
                <a:moveTo>
                  <a:pt x="234784900" y="469277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70" name="Picture 1670"/>
          <p:cNvPicPr>
            <a:picLocks noChangeArrowheads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1591" y="2691563"/>
            <a:ext cx="19844" cy="23813"/>
          </a:xfrm>
          <a:prstGeom prst="rect">
            <a:avLst/>
          </a:prstGeom>
          <a:noFill/>
        </p:spPr>
      </p:pic>
      <p:pic>
        <p:nvPicPr>
          <p:cNvPr id="1671" name="Picture 1671"/>
          <p:cNvPicPr>
            <a:picLocks noChangeArrowheads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9529" y="2667751"/>
            <a:ext cx="15875" cy="19844"/>
          </a:xfrm>
          <a:prstGeom prst="rect">
            <a:avLst/>
          </a:prstGeom>
          <a:noFill/>
        </p:spPr>
      </p:pic>
      <p:sp>
        <p:nvSpPr>
          <p:cNvPr id="1672" name="Freeform 1672"/>
          <p:cNvSpPr/>
          <p:nvPr/>
        </p:nvSpPr>
        <p:spPr>
          <a:xfrm rot="-5400000">
            <a:off x="2090441" y="2704304"/>
            <a:ext cx="5238" cy="1667"/>
          </a:xfrm>
          <a:custGeom>
            <a:avLst/>
            <a:gdLst/>
            <a:ahLst/>
            <a:cxnLst/>
            <a:rect l="0" t="0" r="0" b="0"/>
            <a:pathLst>
              <a:path w="279400" h="88900">
                <a:moveTo>
                  <a:pt x="279400" y="88900"/>
                </a:moveTo>
                <a:lnTo>
                  <a:pt x="0" y="0"/>
                </a:lnTo>
                <a:close/>
                <a:moveTo>
                  <a:pt x="237172500" y="470077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73" name="Picture 1673"/>
          <p:cNvPicPr>
            <a:picLocks noChangeArrowheads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747" y="2659813"/>
            <a:ext cx="35878" cy="55563"/>
          </a:xfrm>
          <a:prstGeom prst="rect">
            <a:avLst/>
          </a:prstGeom>
          <a:noFill/>
        </p:spPr>
      </p:pic>
      <p:sp>
        <p:nvSpPr>
          <p:cNvPr id="1674" name="Freeform 1674"/>
          <p:cNvSpPr/>
          <p:nvPr/>
        </p:nvSpPr>
        <p:spPr>
          <a:xfrm rot="-5400000">
            <a:off x="2076629" y="2684778"/>
            <a:ext cx="1667" cy="476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  <a:close/>
                <a:moveTo>
                  <a:pt x="236867700" y="470877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75" name="Picture 1675"/>
          <p:cNvPicPr>
            <a:picLocks noChangeArrowheads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748" y="2671720"/>
            <a:ext cx="15875" cy="23813"/>
          </a:xfrm>
          <a:prstGeom prst="rect">
            <a:avLst/>
          </a:prstGeom>
          <a:noFill/>
        </p:spPr>
      </p:pic>
      <p:pic>
        <p:nvPicPr>
          <p:cNvPr id="1676" name="Picture 1676"/>
          <p:cNvPicPr>
            <a:picLocks noChangeArrowheads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7779" y="2683626"/>
            <a:ext cx="11906" cy="27781"/>
          </a:xfrm>
          <a:prstGeom prst="rect">
            <a:avLst/>
          </a:prstGeom>
          <a:noFill/>
        </p:spPr>
      </p:pic>
      <p:pic>
        <p:nvPicPr>
          <p:cNvPr id="1677" name="Picture 1677"/>
          <p:cNvPicPr>
            <a:picLocks noChangeArrowheads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493" y="2676641"/>
            <a:ext cx="32465" cy="10557"/>
          </a:xfrm>
          <a:prstGeom prst="rect">
            <a:avLst/>
          </a:prstGeom>
          <a:noFill/>
        </p:spPr>
      </p:pic>
      <p:pic>
        <p:nvPicPr>
          <p:cNvPr id="1678" name="Picture 1678"/>
          <p:cNvPicPr>
            <a:picLocks noChangeArrowheads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5716" y="2663307"/>
            <a:ext cx="11906" cy="12382"/>
          </a:xfrm>
          <a:prstGeom prst="rect">
            <a:avLst/>
          </a:prstGeom>
          <a:noFill/>
        </p:spPr>
      </p:pic>
      <p:pic>
        <p:nvPicPr>
          <p:cNvPr id="1679" name="Picture 1679"/>
          <p:cNvPicPr>
            <a:picLocks noChangeArrowheads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8971" y="2655448"/>
            <a:ext cx="11033" cy="12303"/>
          </a:xfrm>
          <a:prstGeom prst="rect">
            <a:avLst/>
          </a:prstGeom>
          <a:noFill/>
        </p:spPr>
      </p:pic>
      <p:sp>
        <p:nvSpPr>
          <p:cNvPr id="1680" name="Freeform 1680"/>
          <p:cNvSpPr/>
          <p:nvPr/>
        </p:nvSpPr>
        <p:spPr>
          <a:xfrm rot="-5400000">
            <a:off x="2069129" y="2695136"/>
            <a:ext cx="952" cy="476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25400"/>
                </a:moveTo>
                <a:lnTo>
                  <a:pt x="0" y="12700"/>
                </a:lnTo>
                <a:lnTo>
                  <a:pt x="12700" y="0"/>
                </a:lnTo>
                <a:close/>
                <a:moveTo>
                  <a:pt x="237820200" y="471297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81" name="Picture 1681"/>
          <p:cNvPicPr>
            <a:picLocks noChangeArrowheads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5636" y="2682833"/>
            <a:ext cx="14049" cy="17224"/>
          </a:xfrm>
          <a:prstGeom prst="rect">
            <a:avLst/>
          </a:prstGeom>
          <a:noFill/>
        </p:spPr>
      </p:pic>
      <p:sp>
        <p:nvSpPr>
          <p:cNvPr id="1682" name="Freeform 1682"/>
          <p:cNvSpPr/>
          <p:nvPr/>
        </p:nvSpPr>
        <p:spPr>
          <a:xfrm rot="-5400000">
            <a:off x="2077701" y="2667275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close/>
                <a:moveTo>
                  <a:pt x="235877100" y="470852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83" name="Picture 1683"/>
          <p:cNvPicPr>
            <a:picLocks noChangeArrowheads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935" y="2655845"/>
            <a:ext cx="39688" cy="55563"/>
          </a:xfrm>
          <a:prstGeom prst="rect">
            <a:avLst/>
          </a:prstGeom>
          <a:noFill/>
        </p:spPr>
      </p:pic>
      <p:sp>
        <p:nvSpPr>
          <p:cNvPr id="1684" name="Freeform 1684"/>
          <p:cNvSpPr/>
          <p:nvPr/>
        </p:nvSpPr>
        <p:spPr>
          <a:xfrm rot="-5400000">
            <a:off x="2055556" y="2677991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  <a:lnTo>
                  <a:pt x="38100" y="0"/>
                </a:lnTo>
                <a:close/>
                <a:moveTo>
                  <a:pt x="237629700" y="472020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85" name="Picture 1685"/>
          <p:cNvPicPr>
            <a:picLocks noChangeArrowheads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6586" y="2687595"/>
            <a:ext cx="9366" cy="15875"/>
          </a:xfrm>
          <a:prstGeom prst="rect">
            <a:avLst/>
          </a:prstGeom>
          <a:noFill/>
        </p:spPr>
      </p:pic>
      <p:pic>
        <p:nvPicPr>
          <p:cNvPr id="1686" name="Picture 1686"/>
          <p:cNvPicPr>
            <a:picLocks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587" y="2673784"/>
            <a:ext cx="8413" cy="9842"/>
          </a:xfrm>
          <a:prstGeom prst="rect">
            <a:avLst/>
          </a:prstGeom>
          <a:noFill/>
        </p:spPr>
      </p:pic>
      <p:pic>
        <p:nvPicPr>
          <p:cNvPr id="1687" name="Picture 1687"/>
          <p:cNvPicPr>
            <a:picLocks noChangeArrowheads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8252" y="2680213"/>
            <a:ext cx="10081" cy="11271"/>
          </a:xfrm>
          <a:prstGeom prst="rect">
            <a:avLst/>
          </a:prstGeom>
          <a:noFill/>
        </p:spPr>
      </p:pic>
      <p:pic>
        <p:nvPicPr>
          <p:cNvPr id="1688" name="Picture 1688"/>
          <p:cNvPicPr>
            <a:picLocks noChangeArrowheads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4206" y="2655845"/>
            <a:ext cx="13573" cy="17303"/>
          </a:xfrm>
          <a:prstGeom prst="rect">
            <a:avLst/>
          </a:prstGeom>
          <a:noFill/>
        </p:spPr>
      </p:pic>
      <p:pic>
        <p:nvPicPr>
          <p:cNvPr id="1689" name="Picture 1689"/>
          <p:cNvPicPr>
            <a:picLocks noChangeArrowheads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776" y="2680213"/>
            <a:ext cx="9605" cy="11509"/>
          </a:xfrm>
          <a:prstGeom prst="rect">
            <a:avLst/>
          </a:prstGeom>
          <a:noFill/>
        </p:spPr>
      </p:pic>
      <p:pic>
        <p:nvPicPr>
          <p:cNvPr id="1690" name="Picture 1690"/>
          <p:cNvPicPr>
            <a:picLocks noChangeArrowheads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062" y="2680213"/>
            <a:ext cx="9842" cy="11986"/>
          </a:xfrm>
          <a:prstGeom prst="rect">
            <a:avLst/>
          </a:prstGeom>
          <a:noFill/>
        </p:spPr>
      </p:pic>
      <p:sp>
        <p:nvSpPr>
          <p:cNvPr id="1691" name="Freeform 1691"/>
          <p:cNvSpPr/>
          <p:nvPr/>
        </p:nvSpPr>
        <p:spPr>
          <a:xfrm rot="-5400000">
            <a:off x="2046983" y="2692041"/>
            <a:ext cx="4524" cy="1190"/>
          </a:xfrm>
          <a:custGeom>
            <a:avLst/>
            <a:gdLst/>
            <a:ahLst/>
            <a:cxnLst/>
            <a:rect l="0" t="0" r="0" b="0"/>
            <a:pathLst>
              <a:path w="241300" h="63500">
                <a:moveTo>
                  <a:pt x="241300" y="63500"/>
                </a:moveTo>
                <a:lnTo>
                  <a:pt x="0" y="0"/>
                </a:lnTo>
                <a:close/>
                <a:moveTo>
                  <a:pt x="238836200" y="472401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92" name="Picture 1692"/>
          <p:cNvPicPr>
            <a:picLocks noChangeArrowheads="1"/>
          </p:cNvPicPr>
          <p:nvPr/>
        </p:nvPicPr>
        <p:blipFill>
          <a:blip r:embed="rId1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3966" y="2680451"/>
            <a:ext cx="11986" cy="19050"/>
          </a:xfrm>
          <a:prstGeom prst="rect">
            <a:avLst/>
          </a:prstGeom>
          <a:noFill/>
        </p:spPr>
      </p:pic>
      <p:pic>
        <p:nvPicPr>
          <p:cNvPr id="1693" name="Picture 1693"/>
          <p:cNvPicPr>
            <a:picLocks noChangeArrowheads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904" y="2655845"/>
            <a:ext cx="15875" cy="15875"/>
          </a:xfrm>
          <a:prstGeom prst="rect">
            <a:avLst/>
          </a:prstGeom>
          <a:noFill/>
        </p:spPr>
      </p:pic>
      <p:sp>
        <p:nvSpPr>
          <p:cNvPr id="1694" name="Freeform 1694"/>
          <p:cNvSpPr/>
          <p:nvPr/>
        </p:nvSpPr>
        <p:spPr>
          <a:xfrm rot="-5400000">
            <a:off x="2051507" y="2659179"/>
            <a:ext cx="6191" cy="285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152400"/>
                </a:moveTo>
                <a:lnTo>
                  <a:pt x="0" y="50800"/>
                </a:lnTo>
                <a:lnTo>
                  <a:pt x="127000" y="0"/>
                </a:lnTo>
                <a:close/>
                <a:moveTo>
                  <a:pt x="236842300" y="472160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695" name="Picture 1695"/>
          <p:cNvPicPr>
            <a:picLocks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0870" y="2682833"/>
            <a:ext cx="8653" cy="10557"/>
          </a:xfrm>
          <a:prstGeom prst="rect">
            <a:avLst/>
          </a:prstGeom>
          <a:noFill/>
        </p:spPr>
      </p:pic>
      <p:sp>
        <p:nvSpPr>
          <p:cNvPr id="1696" name="Freeform 1696"/>
          <p:cNvSpPr/>
          <p:nvPr/>
        </p:nvSpPr>
        <p:spPr>
          <a:xfrm rot="-5400000">
            <a:off x="2103895" y="2672752"/>
            <a:ext cx="5238" cy="1905"/>
          </a:xfrm>
          <a:custGeom>
            <a:avLst/>
            <a:gdLst/>
            <a:ahLst/>
            <a:cxnLst/>
            <a:rect l="0" t="0" r="0" b="0"/>
            <a:pathLst>
              <a:path w="279400" h="101600">
                <a:moveTo>
                  <a:pt x="279400" y="0"/>
                </a:moveTo>
                <a:lnTo>
                  <a:pt x="127000" y="88900"/>
                </a:lnTo>
                <a:lnTo>
                  <a:pt x="63500" y="1016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97" name="Freeform 1697"/>
          <p:cNvSpPr/>
          <p:nvPr/>
        </p:nvSpPr>
        <p:spPr>
          <a:xfrm rot="-5400000">
            <a:off x="2095560" y="2704185"/>
            <a:ext cx="2381" cy="3810"/>
          </a:xfrm>
          <a:custGeom>
            <a:avLst/>
            <a:gdLst/>
            <a:ahLst/>
            <a:cxnLst/>
            <a:rect l="0" t="0" r="0" b="0"/>
            <a:pathLst>
              <a:path w="127000" h="203200">
                <a:moveTo>
                  <a:pt x="0" y="0"/>
                </a:moveTo>
                <a:lnTo>
                  <a:pt x="38100" y="114300"/>
                </a:lnTo>
                <a:lnTo>
                  <a:pt x="76200" y="165100"/>
                </a:lnTo>
                <a:lnTo>
                  <a:pt x="1270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98" name="Freeform 1698"/>
          <p:cNvSpPr/>
          <p:nvPr/>
        </p:nvSpPr>
        <p:spPr>
          <a:xfrm rot="-5400000">
            <a:off x="2090202" y="2701447"/>
            <a:ext cx="3333" cy="4524"/>
          </a:xfrm>
          <a:custGeom>
            <a:avLst/>
            <a:gdLst/>
            <a:ahLst/>
            <a:cxnLst/>
            <a:rect l="0" t="0" r="0" b="0"/>
            <a:pathLst>
              <a:path w="177800" h="241300">
                <a:moveTo>
                  <a:pt x="0" y="0"/>
                </a:moveTo>
                <a:lnTo>
                  <a:pt x="38100" y="114300"/>
                </a:lnTo>
                <a:lnTo>
                  <a:pt x="63500" y="165100"/>
                </a:lnTo>
                <a:lnTo>
                  <a:pt x="101600" y="203200"/>
                </a:lnTo>
                <a:lnTo>
                  <a:pt x="1778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699" name="Freeform 1699"/>
          <p:cNvSpPr/>
          <p:nvPr/>
        </p:nvSpPr>
        <p:spPr>
          <a:xfrm rot="-5400000">
            <a:off x="2098656" y="2671324"/>
            <a:ext cx="5000" cy="2143"/>
          </a:xfrm>
          <a:custGeom>
            <a:avLst/>
            <a:gdLst/>
            <a:ahLst/>
            <a:cxnLst/>
            <a:rect l="0" t="0" r="0" b="0"/>
            <a:pathLst>
              <a:path w="266700" h="114300">
                <a:moveTo>
                  <a:pt x="266700" y="0"/>
                </a:moveTo>
                <a:lnTo>
                  <a:pt x="152400" y="88900"/>
                </a:lnTo>
                <a:lnTo>
                  <a:pt x="88900" y="1143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0" name="Freeform 1700"/>
          <p:cNvSpPr/>
          <p:nvPr/>
        </p:nvSpPr>
        <p:spPr>
          <a:xfrm rot="-5400000">
            <a:off x="2098894" y="2673705"/>
            <a:ext cx="2143" cy="4524"/>
          </a:xfrm>
          <a:custGeom>
            <a:avLst/>
            <a:gdLst/>
            <a:ahLst/>
            <a:cxnLst/>
            <a:rect l="0" t="0" r="0" b="0"/>
            <a:pathLst>
              <a:path w="114300" h="241300">
                <a:moveTo>
                  <a:pt x="0" y="0"/>
                </a:moveTo>
                <a:lnTo>
                  <a:pt x="12700" y="101600"/>
                </a:lnTo>
                <a:lnTo>
                  <a:pt x="63500" y="177800"/>
                </a:lnTo>
                <a:lnTo>
                  <a:pt x="1143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1" name="Freeform 1701"/>
          <p:cNvSpPr/>
          <p:nvPr/>
        </p:nvSpPr>
        <p:spPr>
          <a:xfrm rot="-5400000">
            <a:off x="2075200" y="2696208"/>
            <a:ext cx="476" cy="2619"/>
          </a:xfrm>
          <a:custGeom>
            <a:avLst/>
            <a:gdLst/>
            <a:ahLst/>
            <a:cxnLst/>
            <a:rect l="0" t="0" r="0" b="0"/>
            <a:pathLst>
              <a:path w="25400" h="139700">
                <a:moveTo>
                  <a:pt x="0" y="0"/>
                </a:moveTo>
                <a:lnTo>
                  <a:pt x="25400" y="63500"/>
                </a:lnTo>
                <a:lnTo>
                  <a:pt x="2540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2" name="Freeform 1702"/>
          <p:cNvSpPr/>
          <p:nvPr/>
        </p:nvSpPr>
        <p:spPr>
          <a:xfrm rot="-5400000">
            <a:off x="2083177" y="2668228"/>
            <a:ext cx="1667" cy="1667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0"/>
                </a:moveTo>
                <a:lnTo>
                  <a:pt x="38100" y="381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3" name="Freeform 1703"/>
          <p:cNvSpPr/>
          <p:nvPr/>
        </p:nvSpPr>
        <p:spPr>
          <a:xfrm rot="-5400000">
            <a:off x="2065437" y="2678825"/>
            <a:ext cx="476" cy="2143"/>
          </a:xfrm>
          <a:custGeom>
            <a:avLst/>
            <a:gdLst/>
            <a:ahLst/>
            <a:cxnLst/>
            <a:rect l="0" t="0" r="0" b="0"/>
            <a:pathLst>
              <a:path w="25400" h="114300">
                <a:moveTo>
                  <a:pt x="0" y="0"/>
                </a:moveTo>
                <a:lnTo>
                  <a:pt x="12700" y="76200"/>
                </a:lnTo>
                <a:lnTo>
                  <a:pt x="254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4" name="Freeform 1704"/>
          <p:cNvSpPr/>
          <p:nvPr/>
        </p:nvSpPr>
        <p:spPr>
          <a:xfrm rot="-5400000">
            <a:off x="2059484" y="2657632"/>
            <a:ext cx="3095" cy="5238"/>
          </a:xfrm>
          <a:custGeom>
            <a:avLst/>
            <a:gdLst/>
            <a:ahLst/>
            <a:cxnLst/>
            <a:rect l="0" t="0" r="0" b="0"/>
            <a:pathLst>
              <a:path w="165100" h="279400">
                <a:moveTo>
                  <a:pt x="0" y="0"/>
                </a:moveTo>
                <a:lnTo>
                  <a:pt x="50800" y="12700"/>
                </a:lnTo>
                <a:lnTo>
                  <a:pt x="101600" y="76200"/>
                </a:lnTo>
                <a:lnTo>
                  <a:pt x="139700" y="165100"/>
                </a:lnTo>
                <a:lnTo>
                  <a:pt x="16510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5" name="Freeform 1705"/>
          <p:cNvSpPr/>
          <p:nvPr/>
        </p:nvSpPr>
        <p:spPr>
          <a:xfrm rot="-5400000">
            <a:off x="2048412" y="2688230"/>
            <a:ext cx="8334" cy="5477"/>
          </a:xfrm>
          <a:custGeom>
            <a:avLst/>
            <a:gdLst/>
            <a:ahLst/>
            <a:cxnLst/>
            <a:rect l="0" t="0" r="0" b="0"/>
            <a:pathLst>
              <a:path w="444500" h="292100">
                <a:moveTo>
                  <a:pt x="0" y="177800"/>
                </a:moveTo>
                <a:lnTo>
                  <a:pt x="50800" y="114300"/>
                </a:lnTo>
                <a:lnTo>
                  <a:pt x="88900" y="76200"/>
                </a:lnTo>
                <a:lnTo>
                  <a:pt x="190500" y="12700"/>
                </a:lnTo>
                <a:lnTo>
                  <a:pt x="254000" y="0"/>
                </a:lnTo>
                <a:lnTo>
                  <a:pt x="317500" y="12700"/>
                </a:lnTo>
                <a:lnTo>
                  <a:pt x="368300" y="63500"/>
                </a:lnTo>
                <a:lnTo>
                  <a:pt x="406400" y="127000"/>
                </a:lnTo>
                <a:lnTo>
                  <a:pt x="431800" y="203200"/>
                </a:lnTo>
                <a:lnTo>
                  <a:pt x="44450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6" name="Freeform 1706"/>
          <p:cNvSpPr/>
          <p:nvPr/>
        </p:nvSpPr>
        <p:spPr>
          <a:xfrm rot="-5400000">
            <a:off x="2129136" y="2687516"/>
            <a:ext cx="3095" cy="5000"/>
          </a:xfrm>
          <a:custGeom>
            <a:avLst/>
            <a:gdLst/>
            <a:ahLst/>
            <a:cxnLst/>
            <a:rect l="0" t="0" r="0" b="0"/>
            <a:pathLst>
              <a:path w="165100" h="266700">
                <a:moveTo>
                  <a:pt x="0" y="266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7" name="Freeform 1707"/>
          <p:cNvSpPr/>
          <p:nvPr/>
        </p:nvSpPr>
        <p:spPr>
          <a:xfrm rot="-5400000">
            <a:off x="2127708" y="2690850"/>
            <a:ext cx="5000" cy="3572"/>
          </a:xfrm>
          <a:custGeom>
            <a:avLst/>
            <a:gdLst/>
            <a:ahLst/>
            <a:cxnLst/>
            <a:rect l="0" t="0" r="0" b="0"/>
            <a:pathLst>
              <a:path w="266700" h="190500">
                <a:moveTo>
                  <a:pt x="266700" y="0"/>
                </a:moveTo>
                <a:lnTo>
                  <a:pt x="215900" y="76200"/>
                </a:lnTo>
                <a:lnTo>
                  <a:pt x="50800" y="38100"/>
                </a:ln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8" name="Freeform 1708"/>
          <p:cNvSpPr/>
          <p:nvPr/>
        </p:nvSpPr>
        <p:spPr>
          <a:xfrm rot="-5400000">
            <a:off x="2126040" y="2686325"/>
            <a:ext cx="476" cy="3810"/>
          </a:xfrm>
          <a:custGeom>
            <a:avLst/>
            <a:gdLst/>
            <a:ahLst/>
            <a:cxnLst/>
            <a:rect l="0" t="0" r="0" b="0"/>
            <a:pathLst>
              <a:path w="25400" h="203200">
                <a:moveTo>
                  <a:pt x="0" y="2032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09" name="Freeform 1709"/>
          <p:cNvSpPr/>
          <p:nvPr/>
        </p:nvSpPr>
        <p:spPr>
          <a:xfrm rot="-5400000">
            <a:off x="2125683" y="2687397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0" y="2540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0" name="Freeform 1710"/>
          <p:cNvSpPr/>
          <p:nvPr/>
        </p:nvSpPr>
        <p:spPr>
          <a:xfrm rot="-5400000">
            <a:off x="2109014" y="2672634"/>
            <a:ext cx="8334" cy="22383"/>
          </a:xfrm>
          <a:custGeom>
            <a:avLst/>
            <a:gdLst/>
            <a:ahLst/>
            <a:cxnLst/>
            <a:rect l="0" t="0" r="0" b="0"/>
            <a:pathLst>
              <a:path w="444500" h="1193800">
                <a:moveTo>
                  <a:pt x="0" y="1193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1" name="Freeform 1711"/>
          <p:cNvSpPr/>
          <p:nvPr/>
        </p:nvSpPr>
        <p:spPr>
          <a:xfrm rot="-5400000">
            <a:off x="2117348" y="2683111"/>
            <a:ext cx="3572" cy="9048"/>
          </a:xfrm>
          <a:custGeom>
            <a:avLst/>
            <a:gdLst/>
            <a:ahLst/>
            <a:cxnLst/>
            <a:rect l="0" t="0" r="0" b="0"/>
            <a:pathLst>
              <a:path w="190500" h="482600">
                <a:moveTo>
                  <a:pt x="0" y="4826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2" name="Freeform 1712"/>
          <p:cNvSpPr/>
          <p:nvPr/>
        </p:nvSpPr>
        <p:spPr>
          <a:xfrm rot="-5400000">
            <a:off x="2112706" y="2698946"/>
            <a:ext cx="8572" cy="3810"/>
          </a:xfrm>
          <a:custGeom>
            <a:avLst/>
            <a:gdLst/>
            <a:ahLst/>
            <a:cxnLst/>
            <a:rect l="0" t="0" r="0" b="0"/>
            <a:pathLst>
              <a:path w="457200" h="203200">
                <a:moveTo>
                  <a:pt x="63500" y="0"/>
                </a:moveTo>
                <a:lnTo>
                  <a:pt x="0" y="114300"/>
                </a:lnTo>
                <a:lnTo>
                  <a:pt x="12700" y="152400"/>
                </a:lnTo>
                <a:lnTo>
                  <a:pt x="406400" y="203200"/>
                </a:lnTo>
                <a:lnTo>
                  <a:pt x="444500" y="165100"/>
                </a:lnTo>
                <a:lnTo>
                  <a:pt x="4572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3" name="Freeform 1713"/>
          <p:cNvSpPr/>
          <p:nvPr/>
        </p:nvSpPr>
        <p:spPr>
          <a:xfrm rot="-5400000">
            <a:off x="2114491" y="2695493"/>
            <a:ext cx="1428" cy="3572"/>
          </a:xfrm>
          <a:custGeom>
            <a:avLst/>
            <a:gdLst/>
            <a:ahLst/>
            <a:cxnLst/>
            <a:rect l="0" t="0" r="0" b="0"/>
            <a:pathLst>
              <a:path w="76200" h="190500">
                <a:moveTo>
                  <a:pt x="76200" y="190500"/>
                </a:moveTo>
                <a:lnTo>
                  <a:pt x="508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4" name="Freeform 1714"/>
          <p:cNvSpPr/>
          <p:nvPr/>
        </p:nvSpPr>
        <p:spPr>
          <a:xfrm rot="-5400000">
            <a:off x="2113896" y="2702756"/>
            <a:ext cx="952" cy="1428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76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5" name="Freeform 1715"/>
          <p:cNvSpPr/>
          <p:nvPr/>
        </p:nvSpPr>
        <p:spPr>
          <a:xfrm rot="-5400000">
            <a:off x="2111515" y="2700851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0" y="88900"/>
                </a:moveTo>
                <a:lnTo>
                  <a:pt x="50800" y="381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6" name="Freeform 1716"/>
          <p:cNvSpPr/>
          <p:nvPr/>
        </p:nvSpPr>
        <p:spPr>
          <a:xfrm rot="-5400000">
            <a:off x="2112824" y="2697875"/>
            <a:ext cx="476" cy="714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7" name="Freeform 1717"/>
          <p:cNvSpPr/>
          <p:nvPr/>
        </p:nvSpPr>
        <p:spPr>
          <a:xfrm rot="-5400000">
            <a:off x="2106514" y="2690373"/>
            <a:ext cx="12620" cy="3572"/>
          </a:xfrm>
          <a:custGeom>
            <a:avLst/>
            <a:gdLst/>
            <a:ahLst/>
            <a:cxnLst/>
            <a:rect l="0" t="0" r="0" b="0"/>
            <a:pathLst>
              <a:path w="673100" h="190500">
                <a:moveTo>
                  <a:pt x="0" y="88900"/>
                </a:moveTo>
                <a:lnTo>
                  <a:pt x="25400" y="0"/>
                </a:lnTo>
                <a:lnTo>
                  <a:pt x="6731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8" name="Freeform 1718"/>
          <p:cNvSpPr/>
          <p:nvPr/>
        </p:nvSpPr>
        <p:spPr>
          <a:xfrm rot="-5400000">
            <a:off x="2103418" y="2691802"/>
            <a:ext cx="1905" cy="15240"/>
          </a:xfrm>
          <a:custGeom>
            <a:avLst/>
            <a:gdLst/>
            <a:ahLst/>
            <a:cxnLst/>
            <a:rect l="0" t="0" r="0" b="0"/>
            <a:pathLst>
              <a:path w="101600" h="812800">
                <a:moveTo>
                  <a:pt x="0" y="812800"/>
                </a:moveTo>
                <a:lnTo>
                  <a:pt x="76200" y="622300"/>
                </a:ln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19" name="Freeform 1719"/>
          <p:cNvSpPr/>
          <p:nvPr/>
        </p:nvSpPr>
        <p:spPr>
          <a:xfrm rot="-5400000">
            <a:off x="2087225" y="2673229"/>
            <a:ext cx="13097" cy="32623"/>
          </a:xfrm>
          <a:custGeom>
            <a:avLst/>
            <a:gdLst/>
            <a:ahLst/>
            <a:cxnLst/>
            <a:rect l="0" t="0" r="0" b="0"/>
            <a:pathLst>
              <a:path w="698500" h="1739900">
                <a:moveTo>
                  <a:pt x="0" y="1549400"/>
                </a:moveTo>
                <a:lnTo>
                  <a:pt x="647700" y="1739900"/>
                </a:lnTo>
                <a:lnTo>
                  <a:pt x="685800" y="1638300"/>
                </a:ln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0" name="Freeform 1720"/>
          <p:cNvSpPr/>
          <p:nvPr/>
        </p:nvSpPr>
        <p:spPr>
          <a:xfrm rot="-5400000">
            <a:off x="2098655" y="2692279"/>
            <a:ext cx="238" cy="8810"/>
          </a:xfrm>
          <a:custGeom>
            <a:avLst/>
            <a:gdLst/>
            <a:ahLst/>
            <a:cxnLst/>
            <a:rect l="0" t="0" r="0" b="0"/>
            <a:pathLst>
              <a:path w="12700" h="469900">
                <a:moveTo>
                  <a:pt x="0" y="4699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1" name="Freeform 1721"/>
          <p:cNvSpPr/>
          <p:nvPr/>
        </p:nvSpPr>
        <p:spPr>
          <a:xfrm rot="-5400000">
            <a:off x="2104847" y="2670371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2" name="Freeform 1722"/>
          <p:cNvSpPr/>
          <p:nvPr/>
        </p:nvSpPr>
        <p:spPr>
          <a:xfrm rot="-5400000">
            <a:off x="2103061" y="2675253"/>
            <a:ext cx="3333" cy="5477"/>
          </a:xfrm>
          <a:custGeom>
            <a:avLst/>
            <a:gdLst/>
            <a:ahLst/>
            <a:cxnLst/>
            <a:rect l="0" t="0" r="0" b="0"/>
            <a:pathLst>
              <a:path w="177800" h="292100">
                <a:moveTo>
                  <a:pt x="177800" y="292100"/>
                </a:moveTo>
                <a:lnTo>
                  <a:pt x="88900" y="203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3" name="Freeform 1723"/>
          <p:cNvSpPr/>
          <p:nvPr/>
        </p:nvSpPr>
        <p:spPr>
          <a:xfrm rot="-5400000">
            <a:off x="2095442" y="2699780"/>
            <a:ext cx="5000" cy="2381"/>
          </a:xfrm>
          <a:custGeom>
            <a:avLst/>
            <a:gdLst/>
            <a:ahLst/>
            <a:cxnLst/>
            <a:rect l="0" t="0" r="0" b="0"/>
            <a:pathLst>
              <a:path w="266700" h="127000">
                <a:moveTo>
                  <a:pt x="0" y="127000"/>
                </a:moveTo>
                <a:lnTo>
                  <a:pt x="88900" y="1143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4" name="Freeform 1724"/>
          <p:cNvSpPr/>
          <p:nvPr/>
        </p:nvSpPr>
        <p:spPr>
          <a:xfrm rot="-5400000">
            <a:off x="2093298" y="2706209"/>
            <a:ext cx="476" cy="2619"/>
          </a:xfrm>
          <a:custGeom>
            <a:avLst/>
            <a:gdLst/>
            <a:ahLst/>
            <a:cxnLst/>
            <a:rect l="0" t="0" r="0" b="0"/>
            <a:pathLst>
              <a:path w="25400" h="139700">
                <a:moveTo>
                  <a:pt x="2540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5" name="Freeform 1725"/>
          <p:cNvSpPr/>
          <p:nvPr/>
        </p:nvSpPr>
        <p:spPr>
          <a:xfrm rot="-5400000">
            <a:off x="2099370" y="2677515"/>
            <a:ext cx="1190" cy="5477"/>
          </a:xfrm>
          <a:custGeom>
            <a:avLst/>
            <a:gdLst/>
            <a:ahLst/>
            <a:cxnLst/>
            <a:rect l="0" t="0" r="0" b="0"/>
            <a:pathLst>
              <a:path w="63500" h="292100">
                <a:moveTo>
                  <a:pt x="0" y="292100"/>
                </a:moveTo>
                <a:lnTo>
                  <a:pt x="63500" y="1397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6" name="Freeform 1726"/>
          <p:cNvSpPr/>
          <p:nvPr/>
        </p:nvSpPr>
        <p:spPr>
          <a:xfrm rot="-5400000">
            <a:off x="2092345" y="2694541"/>
            <a:ext cx="1667" cy="2381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0" y="127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7" name="Freeform 1727"/>
          <p:cNvSpPr/>
          <p:nvPr/>
        </p:nvSpPr>
        <p:spPr>
          <a:xfrm rot="-5400000">
            <a:off x="2100798" y="2666323"/>
            <a:ext cx="3572" cy="4524"/>
          </a:xfrm>
          <a:custGeom>
            <a:avLst/>
            <a:gdLst/>
            <a:ahLst/>
            <a:cxnLst/>
            <a:rect l="0" t="0" r="0" b="0"/>
            <a:pathLst>
              <a:path w="190500" h="241300">
                <a:moveTo>
                  <a:pt x="0" y="2413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8" name="Freeform 1728"/>
          <p:cNvSpPr/>
          <p:nvPr/>
        </p:nvSpPr>
        <p:spPr>
          <a:xfrm rot="-5400000">
            <a:off x="2090083" y="2705852"/>
            <a:ext cx="238" cy="4048"/>
          </a:xfrm>
          <a:custGeom>
            <a:avLst/>
            <a:gdLst/>
            <a:ahLst/>
            <a:cxnLst/>
            <a:rect l="0" t="0" r="0" b="0"/>
            <a:pathLst>
              <a:path w="12700" h="215900">
                <a:moveTo>
                  <a:pt x="12700" y="21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29" name="Freeform 1729"/>
          <p:cNvSpPr/>
          <p:nvPr/>
        </p:nvSpPr>
        <p:spPr>
          <a:xfrm rot="-5400000">
            <a:off x="2083058" y="2690969"/>
            <a:ext cx="4762" cy="17383"/>
          </a:xfrm>
          <a:custGeom>
            <a:avLst/>
            <a:gdLst/>
            <a:ahLst/>
            <a:cxnLst/>
            <a:rect l="0" t="0" r="0" b="0"/>
            <a:pathLst>
              <a:path w="254000" h="927100">
                <a:moveTo>
                  <a:pt x="0" y="927100"/>
                </a:moveTo>
                <a:lnTo>
                  <a:pt x="88900" y="901700"/>
                </a:lnTo>
                <a:lnTo>
                  <a:pt x="203200" y="82550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0" name="Freeform 1730"/>
          <p:cNvSpPr/>
          <p:nvPr/>
        </p:nvSpPr>
        <p:spPr>
          <a:xfrm rot="-5400000">
            <a:off x="2099013" y="2668824"/>
            <a:ext cx="952" cy="1190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63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1" name="Freeform 1731"/>
          <p:cNvSpPr/>
          <p:nvPr/>
        </p:nvSpPr>
        <p:spPr>
          <a:xfrm rot="-5400000">
            <a:off x="2088773" y="2691683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0" y="2159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2" name="Freeform 1732"/>
          <p:cNvSpPr/>
          <p:nvPr/>
        </p:nvSpPr>
        <p:spPr>
          <a:xfrm rot="-5400000">
            <a:off x="2088654" y="2704661"/>
            <a:ext cx="238" cy="1667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3" name="Freeform 1733"/>
          <p:cNvSpPr/>
          <p:nvPr/>
        </p:nvSpPr>
        <p:spPr>
          <a:xfrm rot="-5400000">
            <a:off x="2087702" y="2667038"/>
            <a:ext cx="7143" cy="12858"/>
          </a:xfrm>
          <a:custGeom>
            <a:avLst/>
            <a:gdLst/>
            <a:ahLst/>
            <a:cxnLst/>
            <a:rect l="0" t="0" r="0" b="0"/>
            <a:pathLst>
              <a:path w="381000" h="685800">
                <a:moveTo>
                  <a:pt x="0" y="685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4" name="Freeform 1734"/>
          <p:cNvSpPr/>
          <p:nvPr/>
        </p:nvSpPr>
        <p:spPr>
          <a:xfrm rot="-5400000">
            <a:off x="2094607" y="2677277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266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5" name="Freeform 1735"/>
          <p:cNvSpPr/>
          <p:nvPr/>
        </p:nvSpPr>
        <p:spPr>
          <a:xfrm rot="-5400000">
            <a:off x="2085797" y="2705614"/>
            <a:ext cx="238" cy="4524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0" y="241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6" name="Freeform 1736"/>
          <p:cNvSpPr/>
          <p:nvPr/>
        </p:nvSpPr>
        <p:spPr>
          <a:xfrm rot="-5400000">
            <a:off x="2097227" y="2663704"/>
            <a:ext cx="2143" cy="4048"/>
          </a:xfrm>
          <a:custGeom>
            <a:avLst/>
            <a:gdLst/>
            <a:ahLst/>
            <a:cxnLst/>
            <a:rect l="0" t="0" r="0" b="0"/>
            <a:pathLst>
              <a:path w="114300" h="215900">
                <a:moveTo>
                  <a:pt x="0" y="2159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7" name="Freeform 1737"/>
          <p:cNvSpPr/>
          <p:nvPr/>
        </p:nvSpPr>
        <p:spPr>
          <a:xfrm rot="-5400000">
            <a:off x="2096631" y="2666680"/>
            <a:ext cx="1905" cy="2619"/>
          </a:xfrm>
          <a:custGeom>
            <a:avLst/>
            <a:gdLst/>
            <a:ahLst/>
            <a:cxnLst/>
            <a:rect l="0" t="0" r="0" b="0"/>
            <a:pathLst>
              <a:path w="101600" h="139700">
                <a:moveTo>
                  <a:pt x="0" y="139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8" name="Freeform 1738"/>
          <p:cNvSpPr/>
          <p:nvPr/>
        </p:nvSpPr>
        <p:spPr>
          <a:xfrm rot="-5400000">
            <a:off x="2086035" y="2703947"/>
            <a:ext cx="238" cy="3572"/>
          </a:xfrm>
          <a:custGeom>
            <a:avLst/>
            <a:gdLst/>
            <a:ahLst/>
            <a:cxnLst/>
            <a:rect l="0" t="0" r="0" b="0"/>
            <a:pathLst>
              <a:path w="12700" h="190500">
                <a:moveTo>
                  <a:pt x="127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39" name="Freeform 1739"/>
          <p:cNvSpPr/>
          <p:nvPr/>
        </p:nvSpPr>
        <p:spPr>
          <a:xfrm rot="-5400000">
            <a:off x="2081273" y="2687516"/>
            <a:ext cx="1428" cy="16192"/>
          </a:xfrm>
          <a:custGeom>
            <a:avLst/>
            <a:gdLst/>
            <a:ahLst/>
            <a:cxnLst/>
            <a:rect l="0" t="0" r="0" b="0"/>
            <a:pathLst>
              <a:path w="76200" h="863600">
                <a:moveTo>
                  <a:pt x="76200" y="749300"/>
                </a:moveTo>
                <a:lnTo>
                  <a:pt x="0" y="8636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0" name="Freeform 1740"/>
          <p:cNvSpPr/>
          <p:nvPr/>
        </p:nvSpPr>
        <p:spPr>
          <a:xfrm rot="-5400000">
            <a:off x="2086868" y="2669776"/>
            <a:ext cx="5477" cy="10001"/>
          </a:xfrm>
          <a:custGeom>
            <a:avLst/>
            <a:gdLst/>
            <a:ahLst/>
            <a:cxnLst/>
            <a:rect l="0" t="0" r="0" b="0"/>
            <a:pathLst>
              <a:path w="292100" h="533400">
                <a:moveTo>
                  <a:pt x="292100" y="0"/>
                </a:moveTo>
                <a:lnTo>
                  <a:pt x="0" y="533400"/>
                </a:lnTo>
                <a:lnTo>
                  <a:pt x="0" y="482600"/>
                </a:lnTo>
                <a:lnTo>
                  <a:pt x="0" y="444500"/>
                </a:lnTo>
                <a:lnTo>
                  <a:pt x="0" y="431800"/>
                </a:lnTo>
                <a:lnTo>
                  <a:pt x="127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1" name="Freeform 1741"/>
          <p:cNvSpPr/>
          <p:nvPr/>
        </p:nvSpPr>
        <p:spPr>
          <a:xfrm rot="-5400000">
            <a:off x="2093060" y="2663823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0" y="2159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2" name="Freeform 1742"/>
          <p:cNvSpPr/>
          <p:nvPr/>
        </p:nvSpPr>
        <p:spPr>
          <a:xfrm rot="-5400000">
            <a:off x="2089250" y="2676682"/>
            <a:ext cx="714" cy="5238"/>
          </a:xfrm>
          <a:custGeom>
            <a:avLst/>
            <a:gdLst/>
            <a:ahLst/>
            <a:cxnLst/>
            <a:rect l="0" t="0" r="0" b="0"/>
            <a:pathLst>
              <a:path w="38100" h="279400">
                <a:moveTo>
                  <a:pt x="0" y="279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3" name="Freeform 1743"/>
          <p:cNvSpPr/>
          <p:nvPr/>
        </p:nvSpPr>
        <p:spPr>
          <a:xfrm rot="-5400000">
            <a:off x="2085320" y="2689897"/>
            <a:ext cx="1667" cy="3572"/>
          </a:xfrm>
          <a:custGeom>
            <a:avLst/>
            <a:gdLst/>
            <a:ahLst/>
            <a:cxnLst/>
            <a:rect l="0" t="0" r="0" b="0"/>
            <a:pathLst>
              <a:path w="88900" h="190500">
                <a:moveTo>
                  <a:pt x="0" y="1905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4" name="Freeform 1744"/>
          <p:cNvSpPr/>
          <p:nvPr/>
        </p:nvSpPr>
        <p:spPr>
          <a:xfrm rot="-5400000">
            <a:off x="2084606" y="2691564"/>
            <a:ext cx="2381" cy="4286"/>
          </a:xfrm>
          <a:custGeom>
            <a:avLst/>
            <a:gdLst/>
            <a:ahLst/>
            <a:cxnLst/>
            <a:rect l="0" t="0" r="0" b="0"/>
            <a:pathLst>
              <a:path w="127000" h="228600">
                <a:moveTo>
                  <a:pt x="0" y="2286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5" name="Freeform 1745"/>
          <p:cNvSpPr/>
          <p:nvPr/>
        </p:nvSpPr>
        <p:spPr>
          <a:xfrm rot="-5400000">
            <a:off x="2081749" y="2703233"/>
            <a:ext cx="476" cy="4762"/>
          </a:xfrm>
          <a:custGeom>
            <a:avLst/>
            <a:gdLst/>
            <a:ahLst/>
            <a:cxnLst/>
            <a:rect l="0" t="0" r="0" b="0"/>
            <a:pathLst>
              <a:path w="25400" h="254000">
                <a:moveTo>
                  <a:pt x="0" y="254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6" name="Freeform 1746"/>
          <p:cNvSpPr/>
          <p:nvPr/>
        </p:nvSpPr>
        <p:spPr>
          <a:xfrm rot="-5400000">
            <a:off x="2092821" y="2661203"/>
            <a:ext cx="2381" cy="4524"/>
          </a:xfrm>
          <a:custGeom>
            <a:avLst/>
            <a:gdLst/>
            <a:ahLst/>
            <a:cxnLst/>
            <a:rect l="0" t="0" r="0" b="0"/>
            <a:pathLst>
              <a:path w="127000" h="241300">
                <a:moveTo>
                  <a:pt x="0" y="2413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7" name="Freeform 1747"/>
          <p:cNvSpPr/>
          <p:nvPr/>
        </p:nvSpPr>
        <p:spPr>
          <a:xfrm rot="-5400000">
            <a:off x="2081391" y="2705495"/>
            <a:ext cx="476" cy="4048"/>
          </a:xfrm>
          <a:custGeom>
            <a:avLst/>
            <a:gdLst/>
            <a:ahLst/>
            <a:cxnLst/>
            <a:rect l="0" t="0" r="0" b="0"/>
            <a:pathLst>
              <a:path w="25400" h="215900">
                <a:moveTo>
                  <a:pt x="0" y="2159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8" name="Freeform 1748"/>
          <p:cNvSpPr/>
          <p:nvPr/>
        </p:nvSpPr>
        <p:spPr>
          <a:xfrm rot="-5400000">
            <a:off x="2080796" y="2683944"/>
            <a:ext cx="1667" cy="1667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88900"/>
                </a:moveTo>
                <a:lnTo>
                  <a:pt x="0" y="635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49" name="Freeform 1749"/>
          <p:cNvSpPr/>
          <p:nvPr/>
        </p:nvSpPr>
        <p:spPr>
          <a:xfrm rot="-5400000">
            <a:off x="2080320" y="2686802"/>
            <a:ext cx="2143" cy="5953"/>
          </a:xfrm>
          <a:custGeom>
            <a:avLst/>
            <a:gdLst/>
            <a:ahLst/>
            <a:cxnLst/>
            <a:rect l="0" t="0" r="0" b="0"/>
            <a:pathLst>
              <a:path w="114300" h="317500">
                <a:moveTo>
                  <a:pt x="0" y="3175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0" name="Freeform 1750"/>
          <p:cNvSpPr/>
          <p:nvPr/>
        </p:nvSpPr>
        <p:spPr>
          <a:xfrm rot="-5400000">
            <a:off x="2080558" y="2689421"/>
            <a:ext cx="1667" cy="4524"/>
          </a:xfrm>
          <a:custGeom>
            <a:avLst/>
            <a:gdLst/>
            <a:ahLst/>
            <a:cxnLst/>
            <a:rect l="0" t="0" r="0" b="0"/>
            <a:pathLst>
              <a:path w="88900" h="241300">
                <a:moveTo>
                  <a:pt x="0" y="2413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1" name="Freeform 1751"/>
          <p:cNvSpPr/>
          <p:nvPr/>
        </p:nvSpPr>
        <p:spPr>
          <a:xfrm rot="-5400000">
            <a:off x="2076748" y="2702518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0" y="2540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2" name="Freeform 1752"/>
          <p:cNvSpPr/>
          <p:nvPr/>
        </p:nvSpPr>
        <p:spPr>
          <a:xfrm rot="-5400000">
            <a:off x="2087821" y="2658346"/>
            <a:ext cx="2143" cy="5715"/>
          </a:xfrm>
          <a:custGeom>
            <a:avLst/>
            <a:gdLst/>
            <a:ahLst/>
            <a:cxnLst/>
            <a:rect l="0" t="0" r="0" b="0"/>
            <a:pathLst>
              <a:path w="114300" h="304800">
                <a:moveTo>
                  <a:pt x="0" y="304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3" name="Freeform 1753"/>
          <p:cNvSpPr/>
          <p:nvPr/>
        </p:nvSpPr>
        <p:spPr>
          <a:xfrm rot="-5400000">
            <a:off x="2089011" y="2661442"/>
            <a:ext cx="1905" cy="4524"/>
          </a:xfrm>
          <a:custGeom>
            <a:avLst/>
            <a:gdLst/>
            <a:ahLst/>
            <a:cxnLst/>
            <a:rect l="0" t="0" r="0" b="0"/>
            <a:pathLst>
              <a:path w="101600" h="241300">
                <a:moveTo>
                  <a:pt x="0" y="241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4" name="Freeform 1754"/>
          <p:cNvSpPr/>
          <p:nvPr/>
        </p:nvSpPr>
        <p:spPr>
          <a:xfrm rot="-5400000">
            <a:off x="2085440" y="2674300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0" y="266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5" name="Freeform 1755"/>
          <p:cNvSpPr/>
          <p:nvPr/>
        </p:nvSpPr>
        <p:spPr>
          <a:xfrm rot="-5400000">
            <a:off x="2083297" y="2675253"/>
            <a:ext cx="1428" cy="5953"/>
          </a:xfrm>
          <a:custGeom>
            <a:avLst/>
            <a:gdLst/>
            <a:ahLst/>
            <a:cxnLst/>
            <a:rect l="0" t="0" r="0" b="0"/>
            <a:pathLst>
              <a:path w="76200" h="317500">
                <a:moveTo>
                  <a:pt x="0" y="317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6" name="Freeform 1756"/>
          <p:cNvSpPr/>
          <p:nvPr/>
        </p:nvSpPr>
        <p:spPr>
          <a:xfrm rot="-5400000">
            <a:off x="2075558" y="2703233"/>
            <a:ext cx="1428" cy="6667"/>
          </a:xfrm>
          <a:custGeom>
            <a:avLst/>
            <a:gdLst/>
            <a:ahLst/>
            <a:cxnLst/>
            <a:rect l="0" t="0" r="0" b="0"/>
            <a:pathLst>
              <a:path w="76200" h="355600">
                <a:moveTo>
                  <a:pt x="0" y="3556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7" name="Freeform 1757"/>
          <p:cNvSpPr/>
          <p:nvPr/>
        </p:nvSpPr>
        <p:spPr>
          <a:xfrm rot="-5400000">
            <a:off x="2081034" y="2668466"/>
            <a:ext cx="3095" cy="4048"/>
          </a:xfrm>
          <a:custGeom>
            <a:avLst/>
            <a:gdLst/>
            <a:ahLst/>
            <a:cxnLst/>
            <a:rect l="0" t="0" r="0" b="0"/>
            <a:pathLst>
              <a:path w="165100" h="215900">
                <a:moveTo>
                  <a:pt x="0" y="2159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8" name="Freeform 1758"/>
          <p:cNvSpPr/>
          <p:nvPr/>
        </p:nvSpPr>
        <p:spPr>
          <a:xfrm rot="-5400000">
            <a:off x="2076153" y="2686445"/>
            <a:ext cx="1190" cy="3333"/>
          </a:xfrm>
          <a:custGeom>
            <a:avLst/>
            <a:gdLst/>
            <a:ahLst/>
            <a:cxnLst/>
            <a:rect l="0" t="0" r="0" b="0"/>
            <a:pathLst>
              <a:path w="63500" h="177800">
                <a:moveTo>
                  <a:pt x="0" y="177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59" name="Freeform 1759"/>
          <p:cNvSpPr/>
          <p:nvPr/>
        </p:nvSpPr>
        <p:spPr>
          <a:xfrm rot="-5400000">
            <a:off x="2076153" y="2687873"/>
            <a:ext cx="1428" cy="4524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0" y="241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0" name="Freeform 1760"/>
          <p:cNvSpPr/>
          <p:nvPr/>
        </p:nvSpPr>
        <p:spPr>
          <a:xfrm rot="-5400000">
            <a:off x="2084368" y="2658465"/>
            <a:ext cx="714" cy="2619"/>
          </a:xfrm>
          <a:custGeom>
            <a:avLst/>
            <a:gdLst/>
            <a:ahLst/>
            <a:cxnLst/>
            <a:rect l="0" t="0" r="0" b="0"/>
            <a:pathLst>
              <a:path w="38100" h="139700">
                <a:moveTo>
                  <a:pt x="0" y="139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1" name="Freeform 1761"/>
          <p:cNvSpPr/>
          <p:nvPr/>
        </p:nvSpPr>
        <p:spPr>
          <a:xfrm rot="-5400000">
            <a:off x="2084487" y="2659537"/>
            <a:ext cx="1667" cy="4762"/>
          </a:xfrm>
          <a:custGeom>
            <a:avLst/>
            <a:gdLst/>
            <a:ahLst/>
            <a:cxnLst/>
            <a:rect l="0" t="0" r="0" b="0"/>
            <a:pathLst>
              <a:path w="88900" h="254000">
                <a:moveTo>
                  <a:pt x="0" y="254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2" name="Freeform 1762"/>
          <p:cNvSpPr/>
          <p:nvPr/>
        </p:nvSpPr>
        <p:spPr>
          <a:xfrm rot="-5400000">
            <a:off x="2080439" y="2673348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0" y="2540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3" name="Freeform 1763"/>
          <p:cNvSpPr/>
          <p:nvPr/>
        </p:nvSpPr>
        <p:spPr>
          <a:xfrm rot="-5400000">
            <a:off x="2079248" y="2675729"/>
            <a:ext cx="714" cy="2857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0" y="152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4" name="Freeform 1764"/>
          <p:cNvSpPr/>
          <p:nvPr/>
        </p:nvSpPr>
        <p:spPr>
          <a:xfrm rot="-5400000">
            <a:off x="2072105" y="2701685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0" y="241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5" name="Freeform 1765"/>
          <p:cNvSpPr/>
          <p:nvPr/>
        </p:nvSpPr>
        <p:spPr>
          <a:xfrm rot="-5400000">
            <a:off x="2078772" y="2681682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190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6" name="Freeform 1766"/>
          <p:cNvSpPr/>
          <p:nvPr/>
        </p:nvSpPr>
        <p:spPr>
          <a:xfrm rot="-5400000">
            <a:off x="2086035" y="2675610"/>
            <a:ext cx="12144" cy="28813"/>
          </a:xfrm>
          <a:custGeom>
            <a:avLst/>
            <a:gdLst/>
            <a:ahLst/>
            <a:cxnLst/>
            <a:rect l="0" t="0" r="0" b="0"/>
            <a:pathLst>
              <a:path w="647700" h="1536700">
                <a:moveTo>
                  <a:pt x="0" y="1536700"/>
                </a:moveTo>
                <a:lnTo>
                  <a:pt x="635000" y="0"/>
                </a:lnTo>
                <a:lnTo>
                  <a:pt x="647700" y="0"/>
                </a:lnTo>
                <a:lnTo>
                  <a:pt x="59690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7" name="Freeform 1767"/>
          <p:cNvSpPr/>
          <p:nvPr/>
        </p:nvSpPr>
        <p:spPr>
          <a:xfrm rot="-5400000">
            <a:off x="2081034" y="2674657"/>
            <a:ext cx="13097" cy="31194"/>
          </a:xfrm>
          <a:custGeom>
            <a:avLst/>
            <a:gdLst/>
            <a:ahLst/>
            <a:cxnLst/>
            <a:rect l="0" t="0" r="0" b="0"/>
            <a:pathLst>
              <a:path w="698500" h="1663700">
                <a:moveTo>
                  <a:pt x="0" y="16637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8" name="Freeform 1768"/>
          <p:cNvSpPr/>
          <p:nvPr/>
        </p:nvSpPr>
        <p:spPr>
          <a:xfrm rot="-5400000">
            <a:off x="2071629" y="2684064"/>
            <a:ext cx="3810" cy="3095"/>
          </a:xfrm>
          <a:custGeom>
            <a:avLst/>
            <a:gdLst/>
            <a:ahLst/>
            <a:cxnLst/>
            <a:rect l="0" t="0" r="0" b="0"/>
            <a:pathLst>
              <a:path w="203200" h="165100">
                <a:moveTo>
                  <a:pt x="0" y="165100"/>
                </a:moveTo>
                <a:lnTo>
                  <a:pt x="38100" y="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69" name="Freeform 1769"/>
          <p:cNvSpPr/>
          <p:nvPr/>
        </p:nvSpPr>
        <p:spPr>
          <a:xfrm rot="-5400000">
            <a:off x="2067104" y="2700256"/>
            <a:ext cx="1667" cy="4762"/>
          </a:xfrm>
          <a:custGeom>
            <a:avLst/>
            <a:gdLst/>
            <a:ahLst/>
            <a:cxnLst/>
            <a:rect l="0" t="0" r="0" b="0"/>
            <a:pathLst>
              <a:path w="88900" h="254000">
                <a:moveTo>
                  <a:pt x="0" y="254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0" name="Freeform 1770"/>
          <p:cNvSpPr/>
          <p:nvPr/>
        </p:nvSpPr>
        <p:spPr>
          <a:xfrm rot="-5400000">
            <a:off x="2080201" y="2656203"/>
            <a:ext cx="1428" cy="5000"/>
          </a:xfrm>
          <a:custGeom>
            <a:avLst/>
            <a:gdLst/>
            <a:ahLst/>
            <a:cxnLst/>
            <a:rect l="0" t="0" r="0" b="0"/>
            <a:pathLst>
              <a:path w="76200" h="266700">
                <a:moveTo>
                  <a:pt x="0" y="266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1" name="Freeform 1771"/>
          <p:cNvSpPr/>
          <p:nvPr/>
        </p:nvSpPr>
        <p:spPr>
          <a:xfrm rot="-5400000">
            <a:off x="2080439" y="2658584"/>
            <a:ext cx="1190" cy="381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0" y="2032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2" name="Freeform 1772"/>
          <p:cNvSpPr/>
          <p:nvPr/>
        </p:nvSpPr>
        <p:spPr>
          <a:xfrm rot="-5400000">
            <a:off x="2079010" y="2665490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12700" y="177800"/>
                </a:moveTo>
                <a:lnTo>
                  <a:pt x="381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3" name="Freeform 1773"/>
          <p:cNvSpPr/>
          <p:nvPr/>
        </p:nvSpPr>
        <p:spPr>
          <a:xfrm rot="-5400000">
            <a:off x="2076153" y="2672633"/>
            <a:ext cx="1190" cy="381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0" y="2032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4" name="Freeform 1774"/>
          <p:cNvSpPr/>
          <p:nvPr/>
        </p:nvSpPr>
        <p:spPr>
          <a:xfrm rot="-5400000">
            <a:off x="2074843" y="2673467"/>
            <a:ext cx="1667" cy="5000"/>
          </a:xfrm>
          <a:custGeom>
            <a:avLst/>
            <a:gdLst/>
            <a:ahLst/>
            <a:cxnLst/>
            <a:rect l="0" t="0" r="0" b="0"/>
            <a:pathLst>
              <a:path w="88900" h="266700">
                <a:moveTo>
                  <a:pt x="0" y="266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5" name="Freeform 1775"/>
          <p:cNvSpPr/>
          <p:nvPr/>
        </p:nvSpPr>
        <p:spPr>
          <a:xfrm rot="-5400000">
            <a:off x="2070200" y="2691207"/>
            <a:ext cx="6905" cy="1905"/>
          </a:xfrm>
          <a:custGeom>
            <a:avLst/>
            <a:gdLst/>
            <a:ahLst/>
            <a:cxnLst/>
            <a:rect l="0" t="0" r="0" b="0"/>
            <a:pathLst>
              <a:path w="368300" h="101600">
                <a:moveTo>
                  <a:pt x="330200" y="101600"/>
                </a:moveTo>
                <a:lnTo>
                  <a:pt x="368300" y="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6" name="Freeform 1776"/>
          <p:cNvSpPr/>
          <p:nvPr/>
        </p:nvSpPr>
        <p:spPr>
          <a:xfrm rot="-5400000">
            <a:off x="2069485" y="2694779"/>
            <a:ext cx="2381" cy="2619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139700"/>
                </a:moveTo>
                <a:lnTo>
                  <a:pt x="63500" y="12700"/>
                </a:lnTo>
                <a:lnTo>
                  <a:pt x="88900" y="0"/>
                </a:lnTo>
                <a:lnTo>
                  <a:pt x="1270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7" name="Freeform 1777"/>
          <p:cNvSpPr/>
          <p:nvPr/>
        </p:nvSpPr>
        <p:spPr>
          <a:xfrm rot="-5400000">
            <a:off x="2067461" y="2700375"/>
            <a:ext cx="2381" cy="8572"/>
          </a:xfrm>
          <a:custGeom>
            <a:avLst/>
            <a:gdLst/>
            <a:ahLst/>
            <a:cxnLst/>
            <a:rect l="0" t="0" r="0" b="0"/>
            <a:pathLst>
              <a:path w="127000" h="457200">
                <a:moveTo>
                  <a:pt x="0" y="4572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8" name="Freeform 1778"/>
          <p:cNvSpPr/>
          <p:nvPr/>
        </p:nvSpPr>
        <p:spPr>
          <a:xfrm rot="-5400000">
            <a:off x="2065080" y="2690135"/>
            <a:ext cx="7382" cy="2143"/>
          </a:xfrm>
          <a:custGeom>
            <a:avLst/>
            <a:gdLst/>
            <a:ahLst/>
            <a:cxnLst/>
            <a:rect l="0" t="0" r="0" b="0"/>
            <a:pathLst>
              <a:path w="393700" h="114300">
                <a:moveTo>
                  <a:pt x="0" y="1143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79" name="Freeform 1779"/>
          <p:cNvSpPr/>
          <p:nvPr/>
        </p:nvSpPr>
        <p:spPr>
          <a:xfrm rot="-5400000">
            <a:off x="2086630" y="2664775"/>
            <a:ext cx="238" cy="31908"/>
          </a:xfrm>
          <a:custGeom>
            <a:avLst/>
            <a:gdLst/>
            <a:ahLst/>
            <a:cxnLst/>
            <a:rect l="0" t="0" r="0" b="0"/>
            <a:pathLst>
              <a:path w="12700" h="1701800">
                <a:moveTo>
                  <a:pt x="0" y="17018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0" name="Freeform 1780"/>
          <p:cNvSpPr/>
          <p:nvPr/>
        </p:nvSpPr>
        <p:spPr>
          <a:xfrm rot="-5400000">
            <a:off x="2076748" y="2656322"/>
            <a:ext cx="476" cy="2857"/>
          </a:xfrm>
          <a:custGeom>
            <a:avLst/>
            <a:gdLst/>
            <a:ahLst/>
            <a:cxnLst/>
            <a:rect l="0" t="0" r="0" b="0"/>
            <a:pathLst>
              <a:path w="25400" h="152400">
                <a:moveTo>
                  <a:pt x="0" y="152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1" name="Freeform 1781"/>
          <p:cNvSpPr/>
          <p:nvPr/>
        </p:nvSpPr>
        <p:spPr>
          <a:xfrm rot="-5400000">
            <a:off x="2076034" y="2656798"/>
            <a:ext cx="952" cy="5238"/>
          </a:xfrm>
          <a:custGeom>
            <a:avLst/>
            <a:gdLst/>
            <a:ahLst/>
            <a:cxnLst/>
            <a:rect l="0" t="0" r="0" b="0"/>
            <a:pathLst>
              <a:path w="50800" h="279400">
                <a:moveTo>
                  <a:pt x="0" y="279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2" name="Freeform 1782"/>
          <p:cNvSpPr/>
          <p:nvPr/>
        </p:nvSpPr>
        <p:spPr>
          <a:xfrm rot="-5400000">
            <a:off x="2071509" y="2670609"/>
            <a:ext cx="1905" cy="4762"/>
          </a:xfrm>
          <a:custGeom>
            <a:avLst/>
            <a:gdLst/>
            <a:ahLst/>
            <a:cxnLst/>
            <a:rect l="0" t="0" r="0" b="0"/>
            <a:pathLst>
              <a:path w="101600" h="254000">
                <a:moveTo>
                  <a:pt x="0" y="2540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3" name="Freeform 1783"/>
          <p:cNvSpPr/>
          <p:nvPr/>
        </p:nvSpPr>
        <p:spPr>
          <a:xfrm rot="-5400000">
            <a:off x="2070438" y="2672395"/>
            <a:ext cx="1428" cy="4048"/>
          </a:xfrm>
          <a:custGeom>
            <a:avLst/>
            <a:gdLst/>
            <a:ahLst/>
            <a:cxnLst/>
            <a:rect l="0" t="0" r="0" b="0"/>
            <a:pathLst>
              <a:path w="76200" h="215900">
                <a:moveTo>
                  <a:pt x="0" y="215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4" name="Freeform 1784"/>
          <p:cNvSpPr/>
          <p:nvPr/>
        </p:nvSpPr>
        <p:spPr>
          <a:xfrm rot="-5400000">
            <a:off x="2062698" y="2698946"/>
            <a:ext cx="1667" cy="4048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0" y="215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5" name="Freeform 1785"/>
          <p:cNvSpPr/>
          <p:nvPr/>
        </p:nvSpPr>
        <p:spPr>
          <a:xfrm rot="-5400000">
            <a:off x="2066390" y="2686206"/>
            <a:ext cx="476" cy="2143"/>
          </a:xfrm>
          <a:custGeom>
            <a:avLst/>
            <a:gdLst/>
            <a:ahLst/>
            <a:cxnLst/>
            <a:rect l="0" t="0" r="0" b="0"/>
            <a:pathLst>
              <a:path w="25400" h="114300">
                <a:moveTo>
                  <a:pt x="0" y="1143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6" name="Freeform 1786"/>
          <p:cNvSpPr/>
          <p:nvPr/>
        </p:nvSpPr>
        <p:spPr>
          <a:xfrm rot="-5400000">
            <a:off x="2068295" y="2678110"/>
            <a:ext cx="952" cy="4048"/>
          </a:xfrm>
          <a:custGeom>
            <a:avLst/>
            <a:gdLst/>
            <a:ahLst/>
            <a:cxnLst/>
            <a:rect l="0" t="0" r="0" b="0"/>
            <a:pathLst>
              <a:path w="50800" h="215900">
                <a:moveTo>
                  <a:pt x="0" y="2159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7" name="Freeform 1787"/>
          <p:cNvSpPr/>
          <p:nvPr/>
        </p:nvSpPr>
        <p:spPr>
          <a:xfrm rot="-5400000">
            <a:off x="2075200" y="2657155"/>
            <a:ext cx="238" cy="476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8" name="Freeform 1788"/>
          <p:cNvSpPr/>
          <p:nvPr/>
        </p:nvSpPr>
        <p:spPr>
          <a:xfrm rot="-5400000">
            <a:off x="2060675" y="2699780"/>
            <a:ext cx="2381" cy="5000"/>
          </a:xfrm>
          <a:custGeom>
            <a:avLst/>
            <a:gdLst/>
            <a:ahLst/>
            <a:cxnLst/>
            <a:rect l="0" t="0" r="0" b="0"/>
            <a:pathLst>
              <a:path w="127000" h="266700">
                <a:moveTo>
                  <a:pt x="0" y="266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89" name="Freeform 1789"/>
          <p:cNvSpPr/>
          <p:nvPr/>
        </p:nvSpPr>
        <p:spPr>
          <a:xfrm rot="-5400000">
            <a:off x="2063413" y="2681563"/>
            <a:ext cx="3095" cy="5000"/>
          </a:xfrm>
          <a:custGeom>
            <a:avLst/>
            <a:gdLst/>
            <a:ahLst/>
            <a:cxnLst/>
            <a:rect l="0" t="0" r="0" b="0"/>
            <a:pathLst>
              <a:path w="165100" h="266700">
                <a:moveTo>
                  <a:pt x="50800" y="0"/>
                </a:moveTo>
                <a:lnTo>
                  <a:pt x="0" y="266700"/>
                </a:lnTo>
                <a:lnTo>
                  <a:pt x="16510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0" name="Freeform 1790"/>
          <p:cNvSpPr/>
          <p:nvPr/>
        </p:nvSpPr>
        <p:spPr>
          <a:xfrm rot="-5400000">
            <a:off x="2065913" y="2670490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1" name="Freeform 1791"/>
          <p:cNvSpPr/>
          <p:nvPr/>
        </p:nvSpPr>
        <p:spPr>
          <a:xfrm rot="-5400000">
            <a:off x="2064961" y="2680968"/>
            <a:ext cx="1428" cy="1667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88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2" name="Freeform 1792"/>
          <p:cNvSpPr/>
          <p:nvPr/>
        </p:nvSpPr>
        <p:spPr>
          <a:xfrm rot="-5400000">
            <a:off x="2071866" y="2654059"/>
            <a:ext cx="714" cy="5715"/>
          </a:xfrm>
          <a:custGeom>
            <a:avLst/>
            <a:gdLst/>
            <a:ahLst/>
            <a:cxnLst/>
            <a:rect l="0" t="0" r="0" b="0"/>
            <a:pathLst>
              <a:path w="38100" h="304800">
                <a:moveTo>
                  <a:pt x="0" y="304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3" name="Freeform 1793"/>
          <p:cNvSpPr/>
          <p:nvPr/>
        </p:nvSpPr>
        <p:spPr>
          <a:xfrm rot="-5400000">
            <a:off x="2067104" y="2669061"/>
            <a:ext cx="1905" cy="4048"/>
          </a:xfrm>
          <a:custGeom>
            <a:avLst/>
            <a:gdLst/>
            <a:ahLst/>
            <a:cxnLst/>
            <a:rect l="0" t="0" r="0" b="0"/>
            <a:pathLst>
              <a:path w="101600" h="215900">
                <a:moveTo>
                  <a:pt x="0" y="215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4" name="Freeform 1794"/>
          <p:cNvSpPr/>
          <p:nvPr/>
        </p:nvSpPr>
        <p:spPr>
          <a:xfrm rot="-5400000">
            <a:off x="2063175" y="2684659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2286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5" name="Freeform 1795"/>
          <p:cNvSpPr/>
          <p:nvPr/>
        </p:nvSpPr>
        <p:spPr>
          <a:xfrm rot="-5400000">
            <a:off x="2058293" y="2696922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6" name="Freeform 1796"/>
          <p:cNvSpPr/>
          <p:nvPr/>
        </p:nvSpPr>
        <p:spPr>
          <a:xfrm rot="-5400000">
            <a:off x="2056388" y="2698113"/>
            <a:ext cx="1905" cy="4048"/>
          </a:xfrm>
          <a:custGeom>
            <a:avLst/>
            <a:gdLst/>
            <a:ahLst/>
            <a:cxnLst/>
            <a:rect l="0" t="0" r="0" b="0"/>
            <a:pathLst>
              <a:path w="101600" h="215900">
                <a:moveTo>
                  <a:pt x="0" y="215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7" name="Freeform 1797"/>
          <p:cNvSpPr/>
          <p:nvPr/>
        </p:nvSpPr>
        <p:spPr>
          <a:xfrm rot="-5400000">
            <a:off x="2071509" y="2656560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2286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8" name="Freeform 1798"/>
          <p:cNvSpPr/>
          <p:nvPr/>
        </p:nvSpPr>
        <p:spPr>
          <a:xfrm rot="-5400000">
            <a:off x="2057460" y="2679658"/>
            <a:ext cx="476" cy="9525"/>
          </a:xfrm>
          <a:custGeom>
            <a:avLst/>
            <a:gdLst/>
            <a:ahLst/>
            <a:cxnLst/>
            <a:rect l="0" t="0" r="0" b="0"/>
            <a:pathLst>
              <a:path w="25400" h="508000">
                <a:moveTo>
                  <a:pt x="0" y="508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799" name="Freeform 1799"/>
          <p:cNvSpPr/>
          <p:nvPr/>
        </p:nvSpPr>
        <p:spPr>
          <a:xfrm rot="-5400000">
            <a:off x="2052697" y="2696565"/>
            <a:ext cx="1905" cy="3333"/>
          </a:xfrm>
          <a:custGeom>
            <a:avLst/>
            <a:gdLst/>
            <a:ahLst/>
            <a:cxnLst/>
            <a:rect l="0" t="0" r="0" b="0"/>
            <a:pathLst>
              <a:path w="101600" h="177800">
                <a:moveTo>
                  <a:pt x="0" y="1778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0" name="Freeform 1800"/>
          <p:cNvSpPr/>
          <p:nvPr/>
        </p:nvSpPr>
        <p:spPr>
          <a:xfrm rot="-5400000">
            <a:off x="2066628" y="2653822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0" y="266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1" name="Freeform 1801"/>
          <p:cNvSpPr/>
          <p:nvPr/>
        </p:nvSpPr>
        <p:spPr>
          <a:xfrm rot="-5400000">
            <a:off x="2062223" y="2666323"/>
            <a:ext cx="3095" cy="4524"/>
          </a:xfrm>
          <a:custGeom>
            <a:avLst/>
            <a:gdLst/>
            <a:ahLst/>
            <a:cxnLst/>
            <a:rect l="0" t="0" r="0" b="0"/>
            <a:pathLst>
              <a:path w="165100" h="241300">
                <a:moveTo>
                  <a:pt x="0" y="241300"/>
                </a:moveTo>
                <a:lnTo>
                  <a:pt x="101600" y="762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2" name="Freeform 1802"/>
          <p:cNvSpPr/>
          <p:nvPr/>
        </p:nvSpPr>
        <p:spPr>
          <a:xfrm rot="-5400000">
            <a:off x="2061389" y="2668109"/>
            <a:ext cx="2381" cy="4524"/>
          </a:xfrm>
          <a:custGeom>
            <a:avLst/>
            <a:gdLst/>
            <a:ahLst/>
            <a:cxnLst/>
            <a:rect l="0" t="0" r="0" b="0"/>
            <a:pathLst>
              <a:path w="127000" h="241300">
                <a:moveTo>
                  <a:pt x="0" y="2413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3" name="Freeform 1803"/>
          <p:cNvSpPr/>
          <p:nvPr/>
        </p:nvSpPr>
        <p:spPr>
          <a:xfrm rot="-5400000">
            <a:off x="2060437" y="2675967"/>
            <a:ext cx="1428" cy="6905"/>
          </a:xfrm>
          <a:custGeom>
            <a:avLst/>
            <a:gdLst/>
            <a:ahLst/>
            <a:cxnLst/>
            <a:rect l="0" t="0" r="0" b="0"/>
            <a:pathLst>
              <a:path w="76200" h="368300">
                <a:moveTo>
                  <a:pt x="0" y="368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4" name="Freeform 1804"/>
          <p:cNvSpPr/>
          <p:nvPr/>
        </p:nvSpPr>
        <p:spPr>
          <a:xfrm rot="-5400000">
            <a:off x="2060556" y="2676801"/>
            <a:ext cx="1428" cy="7143"/>
          </a:xfrm>
          <a:custGeom>
            <a:avLst/>
            <a:gdLst/>
            <a:ahLst/>
            <a:cxnLst/>
            <a:rect l="0" t="0" r="0" b="0"/>
            <a:pathLst>
              <a:path w="76200" h="381000">
                <a:moveTo>
                  <a:pt x="0" y="381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5" name="Freeform 1805"/>
          <p:cNvSpPr/>
          <p:nvPr/>
        </p:nvSpPr>
        <p:spPr>
          <a:xfrm rot="-5400000">
            <a:off x="2058174" y="2683706"/>
            <a:ext cx="238" cy="5953"/>
          </a:xfrm>
          <a:custGeom>
            <a:avLst/>
            <a:gdLst/>
            <a:ahLst/>
            <a:cxnLst/>
            <a:rect l="0" t="0" r="0" b="0"/>
            <a:pathLst>
              <a:path w="12700" h="317500">
                <a:moveTo>
                  <a:pt x="12700" y="317500"/>
                </a:moveTo>
                <a:lnTo>
                  <a:pt x="127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6" name="Freeform 1806"/>
          <p:cNvSpPr/>
          <p:nvPr/>
        </p:nvSpPr>
        <p:spPr>
          <a:xfrm rot="-5400000">
            <a:off x="2053769" y="2694541"/>
            <a:ext cx="2857" cy="4048"/>
          </a:xfrm>
          <a:custGeom>
            <a:avLst/>
            <a:gdLst/>
            <a:ahLst/>
            <a:cxnLst/>
            <a:rect l="0" t="0" r="0" b="0"/>
            <a:pathLst>
              <a:path w="152400" h="215900">
                <a:moveTo>
                  <a:pt x="0" y="2159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7" name="Freeform 1807"/>
          <p:cNvSpPr/>
          <p:nvPr/>
        </p:nvSpPr>
        <p:spPr>
          <a:xfrm rot="-5400000">
            <a:off x="2066509" y="2655607"/>
            <a:ext cx="238" cy="5953"/>
          </a:xfrm>
          <a:custGeom>
            <a:avLst/>
            <a:gdLst/>
            <a:ahLst/>
            <a:cxnLst/>
            <a:rect l="0" t="0" r="0" b="0"/>
            <a:pathLst>
              <a:path w="12700" h="317500">
                <a:moveTo>
                  <a:pt x="127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8" name="Freeform 1808"/>
          <p:cNvSpPr/>
          <p:nvPr/>
        </p:nvSpPr>
        <p:spPr>
          <a:xfrm rot="-5400000">
            <a:off x="2060794" y="2652988"/>
            <a:ext cx="476" cy="6667"/>
          </a:xfrm>
          <a:custGeom>
            <a:avLst/>
            <a:gdLst/>
            <a:ahLst/>
            <a:cxnLst/>
            <a:rect l="0" t="0" r="0" b="0"/>
            <a:pathLst>
              <a:path w="25400" h="355600">
                <a:moveTo>
                  <a:pt x="2540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09" name="Freeform 1809"/>
          <p:cNvSpPr/>
          <p:nvPr/>
        </p:nvSpPr>
        <p:spPr>
          <a:xfrm rot="-5400000">
            <a:off x="2056746" y="2665609"/>
            <a:ext cx="3095" cy="4048"/>
          </a:xfrm>
          <a:custGeom>
            <a:avLst/>
            <a:gdLst/>
            <a:ahLst/>
            <a:cxnLst/>
            <a:rect l="0" t="0" r="0" b="0"/>
            <a:pathLst>
              <a:path w="165100" h="215900">
                <a:moveTo>
                  <a:pt x="0" y="2159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0" name="Freeform 1810"/>
          <p:cNvSpPr/>
          <p:nvPr/>
        </p:nvSpPr>
        <p:spPr>
          <a:xfrm rot="-5400000">
            <a:off x="2048768" y="2694064"/>
            <a:ext cx="2619" cy="3810"/>
          </a:xfrm>
          <a:custGeom>
            <a:avLst/>
            <a:gdLst/>
            <a:ahLst/>
            <a:cxnLst/>
            <a:rect l="0" t="0" r="0" b="0"/>
            <a:pathLst>
              <a:path w="139700" h="203200">
                <a:moveTo>
                  <a:pt x="0" y="203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1" name="Freeform 1811"/>
          <p:cNvSpPr/>
          <p:nvPr/>
        </p:nvSpPr>
        <p:spPr>
          <a:xfrm rot="-5400000">
            <a:off x="2057342" y="2662870"/>
            <a:ext cx="5238" cy="3095"/>
          </a:xfrm>
          <a:custGeom>
            <a:avLst/>
            <a:gdLst/>
            <a:ahLst/>
            <a:cxnLst/>
            <a:rect l="0" t="0" r="0" b="0"/>
            <a:pathLst>
              <a:path w="279400" h="165100">
                <a:moveTo>
                  <a:pt x="0" y="165100"/>
                </a:moveTo>
                <a:lnTo>
                  <a:pt x="139700" y="38100"/>
                </a:ln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2" name="Freeform 1812"/>
          <p:cNvSpPr/>
          <p:nvPr/>
        </p:nvSpPr>
        <p:spPr>
          <a:xfrm rot="-5400000">
            <a:off x="2055436" y="2677872"/>
            <a:ext cx="2381" cy="2143"/>
          </a:xfrm>
          <a:custGeom>
            <a:avLst/>
            <a:gdLst/>
            <a:ahLst/>
            <a:cxnLst/>
            <a:rect l="0" t="0" r="0" b="0"/>
            <a:pathLst>
              <a:path w="127000" h="114300">
                <a:moveTo>
                  <a:pt x="0" y="88900"/>
                </a:moveTo>
                <a:lnTo>
                  <a:pt x="25400" y="0"/>
                </a:lnTo>
                <a:lnTo>
                  <a:pt x="127000" y="12700"/>
                </a:lnTo>
                <a:lnTo>
                  <a:pt x="1016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3" name="Freeform 1813"/>
          <p:cNvSpPr/>
          <p:nvPr/>
        </p:nvSpPr>
        <p:spPr>
          <a:xfrm rot="-5400000">
            <a:off x="2046626" y="2693112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76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4" name="Freeform 1814"/>
          <p:cNvSpPr/>
          <p:nvPr/>
        </p:nvSpPr>
        <p:spPr>
          <a:xfrm rot="-5400000">
            <a:off x="2047459" y="2681801"/>
            <a:ext cx="3095" cy="7858"/>
          </a:xfrm>
          <a:custGeom>
            <a:avLst/>
            <a:gdLst/>
            <a:ahLst/>
            <a:cxnLst/>
            <a:rect l="0" t="0" r="0" b="0"/>
            <a:pathLst>
              <a:path w="165100" h="419100">
                <a:moveTo>
                  <a:pt x="165100" y="419100"/>
                </a:moveTo>
                <a:lnTo>
                  <a:pt x="1016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5" name="Freeform 1815"/>
          <p:cNvSpPr/>
          <p:nvPr/>
        </p:nvSpPr>
        <p:spPr>
          <a:xfrm rot="-5400000">
            <a:off x="2051984" y="2661799"/>
            <a:ext cx="5238" cy="3333"/>
          </a:xfrm>
          <a:custGeom>
            <a:avLst/>
            <a:gdLst/>
            <a:ahLst/>
            <a:cxnLst/>
            <a:rect l="0" t="0" r="0" b="0"/>
            <a:pathLst>
              <a:path w="279400" h="177800">
                <a:moveTo>
                  <a:pt x="0" y="177800"/>
                </a:moveTo>
                <a:lnTo>
                  <a:pt x="127000" y="63500"/>
                </a:ln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6" name="Freeform 1816"/>
          <p:cNvSpPr/>
          <p:nvPr/>
        </p:nvSpPr>
        <p:spPr>
          <a:xfrm rot="-5400000">
            <a:off x="2044006" y="2690254"/>
            <a:ext cx="3572" cy="1905"/>
          </a:xfrm>
          <a:custGeom>
            <a:avLst/>
            <a:gdLst/>
            <a:ahLst/>
            <a:cxnLst/>
            <a:rect l="0" t="0" r="0" b="0"/>
            <a:pathLst>
              <a:path w="190500" h="101600">
                <a:moveTo>
                  <a:pt x="0" y="101600"/>
                </a:moveTo>
                <a:lnTo>
                  <a:pt x="76200" y="381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7" name="Freeform 1817"/>
          <p:cNvSpPr/>
          <p:nvPr/>
        </p:nvSpPr>
        <p:spPr>
          <a:xfrm rot="-5400000">
            <a:off x="2053174" y="2656322"/>
            <a:ext cx="4286" cy="4762"/>
          </a:xfrm>
          <a:custGeom>
            <a:avLst/>
            <a:gdLst/>
            <a:ahLst/>
            <a:cxnLst/>
            <a:rect l="0" t="0" r="0" b="0"/>
            <a:pathLst>
              <a:path w="228600" h="254000">
                <a:moveTo>
                  <a:pt x="228600" y="254000"/>
                </a:moveTo>
                <a:lnTo>
                  <a:pt x="1143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8" name="Freeform 1818"/>
          <p:cNvSpPr/>
          <p:nvPr/>
        </p:nvSpPr>
        <p:spPr>
          <a:xfrm rot="-5400000">
            <a:off x="2043887" y="2688230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0"/>
                </a:moveTo>
                <a:lnTo>
                  <a:pt x="1143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19" name="Freeform 1819"/>
          <p:cNvSpPr/>
          <p:nvPr/>
        </p:nvSpPr>
        <p:spPr>
          <a:xfrm rot="-5400000">
            <a:off x="2130803" y="2692755"/>
            <a:ext cx="3572" cy="1190"/>
          </a:xfrm>
          <a:custGeom>
            <a:avLst/>
            <a:gdLst/>
            <a:ahLst/>
            <a:cxnLst/>
            <a:rect l="0" t="0" r="0" b="0"/>
            <a:pathLst>
              <a:path w="190500" h="63500">
                <a:moveTo>
                  <a:pt x="1905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0" name="Freeform 1820"/>
          <p:cNvSpPr/>
          <p:nvPr/>
        </p:nvSpPr>
        <p:spPr>
          <a:xfrm rot="-5400000">
            <a:off x="2081749" y="2683230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635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1" name="Freeform 1821"/>
          <p:cNvSpPr/>
          <p:nvPr/>
        </p:nvSpPr>
        <p:spPr>
          <a:xfrm rot="-5400000">
            <a:off x="2080678" y="268501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2" name="Freeform 1822"/>
          <p:cNvSpPr/>
          <p:nvPr/>
        </p:nvSpPr>
        <p:spPr>
          <a:xfrm rot="-5400000">
            <a:off x="2081034" y="2683706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3" name="Freeform 1823"/>
          <p:cNvSpPr/>
          <p:nvPr/>
        </p:nvSpPr>
        <p:spPr>
          <a:xfrm rot="-5400000">
            <a:off x="2057460" y="2678467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4" name="Freeform 1824"/>
          <p:cNvSpPr/>
          <p:nvPr/>
        </p:nvSpPr>
        <p:spPr>
          <a:xfrm rot="-5400000">
            <a:off x="2057222" y="2679658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5" name="Freeform 1825"/>
          <p:cNvSpPr/>
          <p:nvPr/>
        </p:nvSpPr>
        <p:spPr>
          <a:xfrm rot="-5400000">
            <a:off x="2098180" y="2703947"/>
            <a:ext cx="1428" cy="476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6" name="Freeform 1826"/>
          <p:cNvSpPr/>
          <p:nvPr/>
        </p:nvSpPr>
        <p:spPr>
          <a:xfrm rot="-5400000">
            <a:off x="2072819" y="2696446"/>
            <a:ext cx="476" cy="2143"/>
          </a:xfrm>
          <a:custGeom>
            <a:avLst/>
            <a:gdLst/>
            <a:ahLst/>
            <a:cxnLst/>
            <a:rect l="0" t="0" r="0" b="0"/>
            <a:pathLst>
              <a:path w="25400" h="114300">
                <a:moveTo>
                  <a:pt x="0" y="1143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7" name="Freeform 1827"/>
          <p:cNvSpPr/>
          <p:nvPr/>
        </p:nvSpPr>
        <p:spPr>
          <a:xfrm rot="-5400000">
            <a:off x="2081630" y="2666680"/>
            <a:ext cx="952" cy="2143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0" y="114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8" name="Freeform 1828"/>
          <p:cNvSpPr/>
          <p:nvPr/>
        </p:nvSpPr>
        <p:spPr>
          <a:xfrm rot="-5400000">
            <a:off x="2078415" y="2666799"/>
            <a:ext cx="1428" cy="2857"/>
          </a:xfrm>
          <a:custGeom>
            <a:avLst/>
            <a:gdLst/>
            <a:ahLst/>
            <a:cxnLst/>
            <a:rect l="0" t="0" r="0" b="0"/>
            <a:pathLst>
              <a:path w="76200" h="152400">
                <a:moveTo>
                  <a:pt x="0" y="152400"/>
                </a:moveTo>
                <a:lnTo>
                  <a:pt x="25400" y="6350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29" name="Freeform 1829"/>
          <p:cNvSpPr/>
          <p:nvPr/>
        </p:nvSpPr>
        <p:spPr>
          <a:xfrm rot="-5400000">
            <a:off x="2166760" y="2705614"/>
            <a:ext cx="11430" cy="8572"/>
          </a:xfrm>
          <a:custGeom>
            <a:avLst/>
            <a:gdLst/>
            <a:ahLst/>
            <a:cxnLst/>
            <a:rect l="0" t="0" r="0" b="0"/>
            <a:pathLst>
              <a:path w="609600" h="457200">
                <a:moveTo>
                  <a:pt x="190500" y="457200"/>
                </a:moveTo>
                <a:lnTo>
                  <a:pt x="0" y="0"/>
                </a:lnTo>
                <a:lnTo>
                  <a:pt x="609600" y="190500"/>
                </a:lnTo>
                <a:close/>
                <a:moveTo>
                  <a:pt x="233172000" y="466026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30" name="Freeform 1830"/>
          <p:cNvSpPr/>
          <p:nvPr/>
        </p:nvSpPr>
        <p:spPr>
          <a:xfrm rot="-5400000">
            <a:off x="2149019" y="2679301"/>
            <a:ext cx="7620" cy="6905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292100" y="368300"/>
                </a:moveTo>
                <a:lnTo>
                  <a:pt x="0" y="279400"/>
                </a:lnTo>
                <a:lnTo>
                  <a:pt x="406400" y="0"/>
                </a:lnTo>
                <a:close/>
                <a:moveTo>
                  <a:pt x="232714800" y="467029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31" name="Picture 1831"/>
          <p:cNvPicPr>
            <a:picLocks noChangeArrowheads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1835" y="2705931"/>
            <a:ext cx="42227" cy="24606"/>
          </a:xfrm>
          <a:prstGeom prst="rect">
            <a:avLst/>
          </a:prstGeom>
          <a:noFill/>
        </p:spPr>
      </p:pic>
      <p:sp>
        <p:nvSpPr>
          <p:cNvPr id="1832" name="Freeform 1832"/>
          <p:cNvSpPr/>
          <p:nvPr/>
        </p:nvSpPr>
        <p:spPr>
          <a:xfrm rot="-5400000">
            <a:off x="2148067" y="2704542"/>
            <a:ext cx="16668" cy="27384"/>
          </a:xfrm>
          <a:custGeom>
            <a:avLst/>
            <a:gdLst/>
            <a:ahLst/>
            <a:cxnLst/>
            <a:rect l="0" t="0" r="0" b="0"/>
            <a:pathLst>
              <a:path w="889000" h="1460500">
                <a:moveTo>
                  <a:pt x="889000" y="1460500"/>
                </a:moveTo>
                <a:lnTo>
                  <a:pt x="584200" y="1358900"/>
                </a:lnTo>
                <a:lnTo>
                  <a:pt x="0" y="0"/>
                </a:lnTo>
                <a:close/>
                <a:moveTo>
                  <a:pt x="234111800" y="467385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33" name="Picture 1833"/>
          <p:cNvPicPr>
            <a:picLocks noChangeArrowheads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0647" y="2677117"/>
            <a:ext cx="25082" cy="36751"/>
          </a:xfrm>
          <a:prstGeom prst="rect">
            <a:avLst/>
          </a:prstGeom>
          <a:noFill/>
        </p:spPr>
      </p:pic>
      <p:sp>
        <p:nvSpPr>
          <p:cNvPr id="1834" name="Freeform 1834"/>
          <p:cNvSpPr/>
          <p:nvPr/>
        </p:nvSpPr>
        <p:spPr>
          <a:xfrm rot="-5400000">
            <a:off x="2136994" y="2686802"/>
            <a:ext cx="45482" cy="34052"/>
          </a:xfrm>
          <a:custGeom>
            <a:avLst/>
            <a:gdLst/>
            <a:ahLst/>
            <a:cxnLst/>
            <a:rect l="0" t="0" r="0" b="0"/>
            <a:pathLst>
              <a:path w="2425700" h="1816100">
                <a:moveTo>
                  <a:pt x="2425700" y="723900"/>
                </a:moveTo>
                <a:lnTo>
                  <a:pt x="774700" y="1816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35" name="Freeform 1835"/>
          <p:cNvSpPr/>
          <p:nvPr/>
        </p:nvSpPr>
        <p:spPr>
          <a:xfrm rot="-5400000">
            <a:off x="2130088" y="2684659"/>
            <a:ext cx="45720" cy="3429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2438400" y="723900"/>
                </a:moveTo>
                <a:lnTo>
                  <a:pt x="787400" y="1828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36" name="Freeform 1836"/>
          <p:cNvSpPr/>
          <p:nvPr/>
        </p:nvSpPr>
        <p:spPr>
          <a:xfrm rot="-5400000">
            <a:off x="2153187" y="2701566"/>
            <a:ext cx="11430" cy="8572"/>
          </a:xfrm>
          <a:custGeom>
            <a:avLst/>
            <a:gdLst/>
            <a:ahLst/>
            <a:cxnLst/>
            <a:rect l="0" t="0" r="0" b="0"/>
            <a:pathLst>
              <a:path w="609600" h="457200">
                <a:moveTo>
                  <a:pt x="203200" y="457200"/>
                </a:moveTo>
                <a:lnTo>
                  <a:pt x="0" y="0"/>
                </a:lnTo>
                <a:lnTo>
                  <a:pt x="609600" y="177800"/>
                </a:lnTo>
                <a:close/>
                <a:moveTo>
                  <a:pt x="233680000" y="466750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37" name="Freeform 1837"/>
          <p:cNvSpPr/>
          <p:nvPr/>
        </p:nvSpPr>
        <p:spPr>
          <a:xfrm rot="-5400000">
            <a:off x="2135208" y="2675253"/>
            <a:ext cx="7620" cy="6905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304800" y="368300"/>
                </a:moveTo>
                <a:lnTo>
                  <a:pt x="0" y="279400"/>
                </a:lnTo>
                <a:lnTo>
                  <a:pt x="406400" y="0"/>
                </a:lnTo>
                <a:close/>
                <a:moveTo>
                  <a:pt x="233235500" y="467766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38" name="Picture 1838"/>
          <p:cNvPicPr>
            <a:picLocks noChangeArrowheads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8023" y="2701882"/>
            <a:ext cx="42227" cy="24606"/>
          </a:xfrm>
          <a:prstGeom prst="rect">
            <a:avLst/>
          </a:prstGeom>
          <a:noFill/>
        </p:spPr>
      </p:pic>
      <p:sp>
        <p:nvSpPr>
          <p:cNvPr id="1839" name="Freeform 1839"/>
          <p:cNvSpPr/>
          <p:nvPr/>
        </p:nvSpPr>
        <p:spPr>
          <a:xfrm rot="-5400000">
            <a:off x="2134255" y="2700494"/>
            <a:ext cx="16668" cy="27384"/>
          </a:xfrm>
          <a:custGeom>
            <a:avLst/>
            <a:gdLst/>
            <a:ahLst/>
            <a:cxnLst/>
            <a:rect l="0" t="0" r="0" b="0"/>
            <a:pathLst>
              <a:path w="889000" h="1460500">
                <a:moveTo>
                  <a:pt x="889000" y="1460500"/>
                </a:moveTo>
                <a:lnTo>
                  <a:pt x="584200" y="1371600"/>
                </a:lnTo>
                <a:lnTo>
                  <a:pt x="0" y="0"/>
                </a:lnTo>
                <a:close/>
                <a:moveTo>
                  <a:pt x="234632500" y="468122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40" name="Picture 1840"/>
          <p:cNvPicPr>
            <a:picLocks noChangeArrowheads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6835" y="2672832"/>
            <a:ext cx="25082" cy="36988"/>
          </a:xfrm>
          <a:prstGeom prst="rect">
            <a:avLst/>
          </a:prstGeom>
          <a:noFill/>
        </p:spPr>
      </p:pic>
      <p:sp>
        <p:nvSpPr>
          <p:cNvPr id="1841" name="Freeform 1841"/>
          <p:cNvSpPr/>
          <p:nvPr/>
        </p:nvSpPr>
        <p:spPr>
          <a:xfrm rot="-5400000">
            <a:off x="2123183" y="2682515"/>
            <a:ext cx="45720" cy="3429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2438400" y="723900"/>
                </a:moveTo>
                <a:lnTo>
                  <a:pt x="787400" y="1828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2" name="Freeform 1842"/>
          <p:cNvSpPr/>
          <p:nvPr/>
        </p:nvSpPr>
        <p:spPr>
          <a:xfrm rot="-5400000">
            <a:off x="2116277" y="2680610"/>
            <a:ext cx="45720" cy="3429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2438400" y="723900"/>
                </a:moveTo>
                <a:lnTo>
                  <a:pt x="787400" y="1828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3" name="Freeform 1843"/>
          <p:cNvSpPr/>
          <p:nvPr/>
        </p:nvSpPr>
        <p:spPr>
          <a:xfrm rot="-5400000">
            <a:off x="2138303" y="2722164"/>
            <a:ext cx="1905" cy="6905"/>
          </a:xfrm>
          <a:custGeom>
            <a:avLst/>
            <a:gdLst/>
            <a:ahLst/>
            <a:cxnLst/>
            <a:rect l="0" t="0" r="0" b="0"/>
            <a:pathLst>
              <a:path w="101600" h="368300">
                <a:moveTo>
                  <a:pt x="0" y="368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4" name="Freeform 1844"/>
          <p:cNvSpPr/>
          <p:nvPr/>
        </p:nvSpPr>
        <p:spPr>
          <a:xfrm rot="-5400000">
            <a:off x="2124492" y="2718115"/>
            <a:ext cx="1905" cy="6905"/>
          </a:xfrm>
          <a:custGeom>
            <a:avLst/>
            <a:gdLst/>
            <a:ahLst/>
            <a:cxnLst/>
            <a:rect l="0" t="0" r="0" b="0"/>
            <a:pathLst>
              <a:path w="101600" h="368300">
                <a:moveTo>
                  <a:pt x="0" y="368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5" name="Freeform 1845"/>
          <p:cNvSpPr/>
          <p:nvPr/>
        </p:nvSpPr>
        <p:spPr>
          <a:xfrm rot="-5400000">
            <a:off x="2151757" y="2676563"/>
            <a:ext cx="2143" cy="6905"/>
          </a:xfrm>
          <a:custGeom>
            <a:avLst/>
            <a:gdLst/>
            <a:ahLst/>
            <a:cxnLst/>
            <a:rect l="0" t="0" r="0" b="0"/>
            <a:pathLst>
              <a:path w="114300" h="368300">
                <a:moveTo>
                  <a:pt x="0" y="3683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6" name="Freeform 1846"/>
          <p:cNvSpPr/>
          <p:nvPr/>
        </p:nvSpPr>
        <p:spPr>
          <a:xfrm rot="-5400000">
            <a:off x="2138065" y="2672395"/>
            <a:ext cx="1905" cy="6905"/>
          </a:xfrm>
          <a:custGeom>
            <a:avLst/>
            <a:gdLst/>
            <a:ahLst/>
            <a:cxnLst/>
            <a:rect l="0" t="0" r="0" b="0"/>
            <a:pathLst>
              <a:path w="101600" h="368300">
                <a:moveTo>
                  <a:pt x="0" y="368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7" name="Freeform 1847"/>
          <p:cNvSpPr/>
          <p:nvPr/>
        </p:nvSpPr>
        <p:spPr>
          <a:xfrm rot="-5400000">
            <a:off x="5884248" y="4773134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50800" y="0"/>
                </a:moveTo>
                <a:lnTo>
                  <a:pt x="0" y="190500"/>
                </a:lnTo>
                <a:close/>
                <a:moveTo>
                  <a:pt x="145364200" y="267906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48" name="Freeform 1848"/>
          <p:cNvSpPr/>
          <p:nvPr/>
        </p:nvSpPr>
        <p:spPr>
          <a:xfrm rot="-5400000">
            <a:off x="5883891" y="4776587"/>
            <a:ext cx="714" cy="3095"/>
          </a:xfrm>
          <a:custGeom>
            <a:avLst/>
            <a:gdLst/>
            <a:ahLst/>
            <a:cxnLst/>
            <a:rect l="0" t="0" r="0" b="0"/>
            <a:pathLst>
              <a:path w="38100" h="165100">
                <a:moveTo>
                  <a:pt x="38100" y="0"/>
                </a:moveTo>
                <a:lnTo>
                  <a:pt x="0" y="165100"/>
                </a:lnTo>
                <a:close/>
                <a:moveTo>
                  <a:pt x="145542000" y="267919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49" name="Picture 1849"/>
          <p:cNvPicPr>
            <a:picLocks noChangeArrowheads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7303" y="4770475"/>
            <a:ext cx="13176" cy="20558"/>
          </a:xfrm>
          <a:prstGeom prst="rect">
            <a:avLst/>
          </a:prstGeom>
          <a:noFill/>
        </p:spPr>
      </p:pic>
      <p:sp>
        <p:nvSpPr>
          <p:cNvPr id="1850" name="Freeform 1850"/>
          <p:cNvSpPr/>
          <p:nvPr/>
        </p:nvSpPr>
        <p:spPr>
          <a:xfrm rot="-5400000">
            <a:off x="5894725" y="4786707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38100" y="228600"/>
                </a:moveTo>
                <a:lnTo>
                  <a:pt x="0" y="241300"/>
                </a:lnTo>
                <a:lnTo>
                  <a:pt x="50800" y="0"/>
                </a:lnTo>
                <a:close/>
                <a:moveTo>
                  <a:pt x="145351500" y="267373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51" name="Picture 1851"/>
          <p:cNvPicPr>
            <a:picLocks noChangeArrowheads="1"/>
          </p:cNvPicPr>
          <p:nvPr/>
        </p:nvPicPr>
        <p:blipFill>
          <a:blip r:embed="rId1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5716" y="4784285"/>
            <a:ext cx="15875" cy="18653"/>
          </a:xfrm>
          <a:prstGeom prst="rect">
            <a:avLst/>
          </a:prstGeom>
          <a:noFill/>
        </p:spPr>
      </p:pic>
      <p:pic>
        <p:nvPicPr>
          <p:cNvPr id="1852" name="Picture 1852"/>
          <p:cNvPicPr>
            <a:picLocks noChangeArrowheads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3254" y="4779762"/>
            <a:ext cx="12224" cy="17700"/>
          </a:xfrm>
          <a:prstGeom prst="rect">
            <a:avLst/>
          </a:prstGeom>
          <a:noFill/>
        </p:spPr>
      </p:pic>
      <p:pic>
        <p:nvPicPr>
          <p:cNvPr id="1853" name="Picture 1853"/>
          <p:cNvPicPr>
            <a:picLocks noChangeArrowheads="1"/>
          </p:cNvPicPr>
          <p:nvPr/>
        </p:nvPicPr>
        <p:blipFill>
          <a:blip r:embed="rId1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2540" y="4789286"/>
            <a:ext cx="25082" cy="21590"/>
          </a:xfrm>
          <a:prstGeom prst="rect">
            <a:avLst/>
          </a:prstGeom>
          <a:noFill/>
        </p:spPr>
      </p:pic>
      <p:sp>
        <p:nvSpPr>
          <p:cNvPr id="1854" name="Freeform 1854"/>
          <p:cNvSpPr/>
          <p:nvPr/>
        </p:nvSpPr>
        <p:spPr>
          <a:xfrm rot="-5400000">
            <a:off x="5869127" y="4800876"/>
            <a:ext cx="0" cy="952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38100"/>
                </a:moveTo>
                <a:lnTo>
                  <a:pt x="0" y="50800"/>
                </a:lnTo>
                <a:lnTo>
                  <a:pt x="0" y="0"/>
                </a:lnTo>
                <a:close/>
                <a:moveTo>
                  <a:pt x="147472400" y="268668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55" name="Picture 1855"/>
          <p:cNvPicPr>
            <a:picLocks noChangeArrowheads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5716" y="4800240"/>
            <a:ext cx="19844" cy="18573"/>
          </a:xfrm>
          <a:prstGeom prst="rect">
            <a:avLst/>
          </a:prstGeom>
          <a:noFill/>
        </p:spPr>
      </p:pic>
      <p:pic>
        <p:nvPicPr>
          <p:cNvPr id="1856" name="Picture 1856"/>
          <p:cNvPicPr>
            <a:picLocks noChangeArrowheads="1"/>
          </p:cNvPicPr>
          <p:nvPr/>
        </p:nvPicPr>
        <p:blipFill>
          <a:blip r:embed="rId1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1904" y="4797144"/>
            <a:ext cx="15875" cy="13732"/>
          </a:xfrm>
          <a:prstGeom prst="rect">
            <a:avLst/>
          </a:prstGeom>
          <a:noFill/>
        </p:spPr>
      </p:pic>
      <p:sp>
        <p:nvSpPr>
          <p:cNvPr id="1857" name="Freeform 1857"/>
          <p:cNvSpPr/>
          <p:nvPr/>
        </p:nvSpPr>
        <p:spPr>
          <a:xfrm rot="-5400000">
            <a:off x="5896154" y="4806472"/>
            <a:ext cx="1905" cy="8334"/>
          </a:xfrm>
          <a:custGeom>
            <a:avLst/>
            <a:gdLst/>
            <a:ahLst/>
            <a:cxnLst/>
            <a:rect l="0" t="0" r="0" b="0"/>
            <a:pathLst>
              <a:path w="101600" h="444500">
                <a:moveTo>
                  <a:pt x="101600" y="0"/>
                </a:moveTo>
                <a:lnTo>
                  <a:pt x="0" y="444500"/>
                </a:lnTo>
                <a:close/>
                <a:moveTo>
                  <a:pt x="146761200" y="267373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58" name="Picture 1858"/>
          <p:cNvPicPr>
            <a:picLocks noChangeArrowheads="1"/>
          </p:cNvPicPr>
          <p:nvPr/>
        </p:nvPicPr>
        <p:blipFill>
          <a:blip r:embed="rId1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6113" y="4801907"/>
            <a:ext cx="23416" cy="16907"/>
          </a:xfrm>
          <a:prstGeom prst="rect">
            <a:avLst/>
          </a:prstGeom>
          <a:noFill/>
        </p:spPr>
      </p:pic>
      <p:pic>
        <p:nvPicPr>
          <p:cNvPr id="1859" name="Picture 1859"/>
          <p:cNvPicPr>
            <a:picLocks noChangeArrowheads="1"/>
          </p:cNvPicPr>
          <p:nvPr/>
        </p:nvPicPr>
        <p:blipFill>
          <a:blip r:embed="rId1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9445" y="4795715"/>
            <a:ext cx="11271" cy="14367"/>
          </a:xfrm>
          <a:prstGeom prst="rect">
            <a:avLst/>
          </a:prstGeom>
          <a:noFill/>
        </p:spPr>
      </p:pic>
      <p:pic>
        <p:nvPicPr>
          <p:cNvPr id="1860" name="Picture 1860"/>
          <p:cNvPicPr>
            <a:picLocks noChangeArrowheads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397" y="4801669"/>
            <a:ext cx="10318" cy="9128"/>
          </a:xfrm>
          <a:prstGeom prst="rect">
            <a:avLst/>
          </a:prstGeom>
          <a:noFill/>
        </p:spPr>
      </p:pic>
      <p:pic>
        <p:nvPicPr>
          <p:cNvPr id="1861" name="Picture 1861"/>
          <p:cNvPicPr>
            <a:picLocks noChangeArrowheads="1"/>
          </p:cNvPicPr>
          <p:nvPr/>
        </p:nvPicPr>
        <p:blipFill>
          <a:blip r:embed="rId1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1904" y="4801431"/>
            <a:ext cx="19844" cy="13414"/>
          </a:xfrm>
          <a:prstGeom prst="rect">
            <a:avLst/>
          </a:prstGeom>
          <a:noFill/>
        </p:spPr>
      </p:pic>
      <p:sp>
        <p:nvSpPr>
          <p:cNvPr id="1862" name="Freeform 1862"/>
          <p:cNvSpPr/>
          <p:nvPr/>
        </p:nvSpPr>
        <p:spPr>
          <a:xfrm rot="-5400000">
            <a:off x="5898773" y="4810996"/>
            <a:ext cx="1190" cy="5238"/>
          </a:xfrm>
          <a:custGeom>
            <a:avLst/>
            <a:gdLst/>
            <a:ahLst/>
            <a:cxnLst/>
            <a:rect l="0" t="0" r="0" b="0"/>
            <a:pathLst>
              <a:path w="63500" h="279400">
                <a:moveTo>
                  <a:pt x="63500" y="0"/>
                </a:moveTo>
                <a:lnTo>
                  <a:pt x="0" y="279400"/>
                </a:lnTo>
                <a:close/>
                <a:moveTo>
                  <a:pt x="146697700" y="26716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63" name="Picture 1863"/>
          <p:cNvPicPr>
            <a:picLocks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935" y="4801430"/>
            <a:ext cx="19844" cy="17383"/>
          </a:xfrm>
          <a:prstGeom prst="rect">
            <a:avLst/>
          </a:prstGeom>
          <a:noFill/>
        </p:spPr>
      </p:pic>
      <p:pic>
        <p:nvPicPr>
          <p:cNvPr id="1864" name="Picture 1864"/>
          <p:cNvPicPr>
            <a:picLocks noChangeArrowheads="1"/>
          </p:cNvPicPr>
          <p:nvPr/>
        </p:nvPicPr>
        <p:blipFill>
          <a:blip r:embed="rId1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3495" y="4809289"/>
            <a:ext cx="16033" cy="13493"/>
          </a:xfrm>
          <a:prstGeom prst="rect">
            <a:avLst/>
          </a:prstGeom>
          <a:noFill/>
        </p:spPr>
      </p:pic>
      <p:pic>
        <p:nvPicPr>
          <p:cNvPr id="1865" name="Picture 1865"/>
          <p:cNvPicPr>
            <a:picLocks noChangeArrowheads="1"/>
          </p:cNvPicPr>
          <p:nvPr/>
        </p:nvPicPr>
        <p:blipFill>
          <a:blip r:embed="rId1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5716" y="4807621"/>
            <a:ext cx="15875" cy="15161"/>
          </a:xfrm>
          <a:prstGeom prst="rect">
            <a:avLst/>
          </a:prstGeom>
          <a:noFill/>
        </p:spPr>
      </p:pic>
      <p:sp>
        <p:nvSpPr>
          <p:cNvPr id="1866" name="Freeform 1866"/>
          <p:cNvSpPr/>
          <p:nvPr/>
        </p:nvSpPr>
        <p:spPr>
          <a:xfrm rot="-5400000">
            <a:off x="5871865" y="4809567"/>
            <a:ext cx="714" cy="2857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38100" y="0"/>
                </a:moveTo>
                <a:lnTo>
                  <a:pt x="0" y="152400"/>
                </a:lnTo>
                <a:close/>
                <a:moveTo>
                  <a:pt x="147929600" y="268554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67" name="Picture 1867"/>
          <p:cNvPicPr>
            <a:picLocks noChangeArrowheads="1"/>
          </p:cNvPicPr>
          <p:nvPr/>
        </p:nvPicPr>
        <p:blipFill>
          <a:blip r:embed="rId1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3966" y="4804288"/>
            <a:ext cx="27781" cy="22463"/>
          </a:xfrm>
          <a:prstGeom prst="rect">
            <a:avLst/>
          </a:prstGeom>
          <a:noFill/>
        </p:spPr>
      </p:pic>
      <p:pic>
        <p:nvPicPr>
          <p:cNvPr id="1868" name="Picture 1868"/>
          <p:cNvPicPr>
            <a:picLocks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5877" y="4813099"/>
            <a:ext cx="13652" cy="21590"/>
          </a:xfrm>
          <a:prstGeom prst="rect">
            <a:avLst/>
          </a:prstGeom>
          <a:noFill/>
        </p:spPr>
      </p:pic>
      <p:pic>
        <p:nvPicPr>
          <p:cNvPr id="1869" name="Picture 1869"/>
          <p:cNvPicPr>
            <a:picLocks noChangeArrowheads="1"/>
          </p:cNvPicPr>
          <p:nvPr/>
        </p:nvPicPr>
        <p:blipFill>
          <a:blip r:embed="rId1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4923" y="4810241"/>
            <a:ext cx="12700" cy="16510"/>
          </a:xfrm>
          <a:prstGeom prst="rect">
            <a:avLst/>
          </a:prstGeom>
          <a:noFill/>
        </p:spPr>
      </p:pic>
      <p:pic>
        <p:nvPicPr>
          <p:cNvPr id="1870" name="Picture 1870"/>
          <p:cNvPicPr>
            <a:picLocks noChangeArrowheads="1"/>
          </p:cNvPicPr>
          <p:nvPr/>
        </p:nvPicPr>
        <p:blipFill>
          <a:blip r:embed="rId1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1589" y="4815719"/>
            <a:ext cx="11509" cy="11985"/>
          </a:xfrm>
          <a:prstGeom prst="rect">
            <a:avLst/>
          </a:prstGeom>
          <a:noFill/>
        </p:spPr>
      </p:pic>
      <p:sp>
        <p:nvSpPr>
          <p:cNvPr id="1871" name="Freeform 1871"/>
          <p:cNvSpPr/>
          <p:nvPr/>
        </p:nvSpPr>
        <p:spPr>
          <a:xfrm rot="-5400000">
            <a:off x="5886272" y="4822545"/>
            <a:ext cx="476" cy="1905"/>
          </a:xfrm>
          <a:custGeom>
            <a:avLst/>
            <a:gdLst/>
            <a:ahLst/>
            <a:cxnLst/>
            <a:rect l="0" t="0" r="0" b="0"/>
            <a:pathLst>
              <a:path w="25400" h="101600">
                <a:moveTo>
                  <a:pt x="25400" y="0"/>
                </a:moveTo>
                <a:lnTo>
                  <a:pt x="0" y="101600"/>
                </a:lnTo>
                <a:close/>
                <a:moveTo>
                  <a:pt x="147802600" y="267766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72" name="Picture 1872"/>
          <p:cNvPicPr>
            <a:picLocks noChangeArrowheads="1"/>
          </p:cNvPicPr>
          <p:nvPr/>
        </p:nvPicPr>
        <p:blipFill>
          <a:blip r:embed="rId1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3966" y="4802938"/>
            <a:ext cx="55563" cy="39688"/>
          </a:xfrm>
          <a:prstGeom prst="rect">
            <a:avLst/>
          </a:prstGeom>
          <a:noFill/>
        </p:spPr>
      </p:pic>
      <p:sp>
        <p:nvSpPr>
          <p:cNvPr id="1873" name="Freeform 1873"/>
          <p:cNvSpPr/>
          <p:nvPr/>
        </p:nvSpPr>
        <p:spPr>
          <a:xfrm rot="-5400000">
            <a:off x="5891034" y="4837071"/>
            <a:ext cx="476" cy="952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12700" y="50800"/>
                </a:lnTo>
                <a:lnTo>
                  <a:pt x="0" y="25400"/>
                </a:lnTo>
                <a:close/>
                <a:moveTo>
                  <a:pt x="148272500" y="267487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74" name="Picture 1874"/>
          <p:cNvPicPr>
            <a:picLocks noChangeArrowheads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8493" y="4831672"/>
            <a:ext cx="19129" cy="10954"/>
          </a:xfrm>
          <a:prstGeom prst="rect">
            <a:avLst/>
          </a:prstGeom>
          <a:noFill/>
        </p:spPr>
      </p:pic>
      <p:sp>
        <p:nvSpPr>
          <p:cNvPr id="1875" name="Freeform 1875"/>
          <p:cNvSpPr/>
          <p:nvPr/>
        </p:nvSpPr>
        <p:spPr>
          <a:xfrm rot="-5400000">
            <a:off x="5862459" y="4831355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12700" y="12700"/>
                </a:lnTo>
                <a:lnTo>
                  <a:pt x="0" y="12700"/>
                </a:lnTo>
                <a:close/>
                <a:moveTo>
                  <a:pt x="149453600" y="268998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76" name="Picture 1876"/>
          <p:cNvPicPr>
            <a:picLocks noChangeArrowheads="1"/>
          </p:cNvPicPr>
          <p:nvPr/>
        </p:nvPicPr>
        <p:blipFill>
          <a:blip r:embed="rId1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1904" y="4826751"/>
            <a:ext cx="43656" cy="35719"/>
          </a:xfrm>
          <a:prstGeom prst="rect">
            <a:avLst/>
          </a:prstGeom>
          <a:noFill/>
        </p:spPr>
      </p:pic>
      <p:pic>
        <p:nvPicPr>
          <p:cNvPr id="1877" name="Picture 1877"/>
          <p:cNvPicPr>
            <a:picLocks noChangeArrowheads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9442" y="4822386"/>
            <a:ext cx="12462" cy="32147"/>
          </a:xfrm>
          <a:prstGeom prst="rect">
            <a:avLst/>
          </a:prstGeom>
          <a:noFill/>
        </p:spPr>
      </p:pic>
      <p:sp>
        <p:nvSpPr>
          <p:cNvPr id="1878" name="Freeform 1878"/>
          <p:cNvSpPr/>
          <p:nvPr/>
        </p:nvSpPr>
        <p:spPr>
          <a:xfrm rot="-5400000">
            <a:off x="5874723" y="4852192"/>
            <a:ext cx="0" cy="714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  <a:close/>
                <a:moveTo>
                  <a:pt x="149936200" y="268363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79" name="Picture 1879"/>
          <p:cNvPicPr>
            <a:picLocks noChangeArrowheads="1"/>
          </p:cNvPicPr>
          <p:nvPr/>
        </p:nvPicPr>
        <p:blipFill>
          <a:blip r:embed="rId1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5716" y="4851199"/>
            <a:ext cx="12144" cy="15240"/>
          </a:xfrm>
          <a:prstGeom prst="rect">
            <a:avLst/>
          </a:prstGeom>
          <a:noFill/>
        </p:spPr>
      </p:pic>
      <p:pic>
        <p:nvPicPr>
          <p:cNvPr id="1880" name="Picture 1880"/>
          <p:cNvPicPr>
            <a:picLocks noChangeArrowheads="1"/>
          </p:cNvPicPr>
          <p:nvPr/>
        </p:nvPicPr>
        <p:blipFill>
          <a:blip r:embed="rId1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397" y="4848342"/>
            <a:ext cx="9842" cy="8413"/>
          </a:xfrm>
          <a:prstGeom prst="rect">
            <a:avLst/>
          </a:prstGeom>
          <a:noFill/>
        </p:spPr>
      </p:pic>
      <p:pic>
        <p:nvPicPr>
          <p:cNvPr id="1881" name="Picture 1881"/>
          <p:cNvPicPr>
            <a:picLocks noChangeArrowheads="1"/>
          </p:cNvPicPr>
          <p:nvPr/>
        </p:nvPicPr>
        <p:blipFill>
          <a:blip r:embed="rId1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7064" y="4849531"/>
            <a:ext cx="11509" cy="9843"/>
          </a:xfrm>
          <a:prstGeom prst="rect">
            <a:avLst/>
          </a:prstGeom>
          <a:noFill/>
        </p:spPr>
      </p:pic>
      <p:pic>
        <p:nvPicPr>
          <p:cNvPr id="1882" name="Picture 1882"/>
          <p:cNvPicPr>
            <a:picLocks noChangeArrowheads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6823" y="4844055"/>
            <a:ext cx="12700" cy="11033"/>
          </a:xfrm>
          <a:prstGeom prst="rect">
            <a:avLst/>
          </a:prstGeom>
          <a:noFill/>
        </p:spPr>
      </p:pic>
      <p:pic>
        <p:nvPicPr>
          <p:cNvPr id="1883" name="Picture 1883"/>
          <p:cNvPicPr>
            <a:picLocks noChangeArrowheads="1"/>
          </p:cNvPicPr>
          <p:nvPr/>
        </p:nvPicPr>
        <p:blipFill>
          <a:blip r:embed="rId1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7065" y="4850723"/>
            <a:ext cx="11747" cy="9128"/>
          </a:xfrm>
          <a:prstGeom prst="rect">
            <a:avLst/>
          </a:prstGeom>
          <a:noFill/>
        </p:spPr>
      </p:pic>
      <p:pic>
        <p:nvPicPr>
          <p:cNvPr id="1884" name="Picture 1884"/>
          <p:cNvPicPr>
            <a:picLocks noChangeArrowheads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8489" y="4843578"/>
            <a:ext cx="13414" cy="14923"/>
          </a:xfrm>
          <a:prstGeom prst="rect">
            <a:avLst/>
          </a:prstGeom>
          <a:noFill/>
        </p:spPr>
      </p:pic>
      <p:pic>
        <p:nvPicPr>
          <p:cNvPr id="1885" name="Picture 1885"/>
          <p:cNvPicPr>
            <a:picLocks noChangeArrowheads="1"/>
          </p:cNvPicPr>
          <p:nvPr/>
        </p:nvPicPr>
        <p:blipFill>
          <a:blip r:embed="rId1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7065" y="4851199"/>
            <a:ext cx="12223" cy="9604"/>
          </a:xfrm>
          <a:prstGeom prst="rect">
            <a:avLst/>
          </a:prstGeom>
          <a:noFill/>
        </p:spPr>
      </p:pic>
      <p:sp>
        <p:nvSpPr>
          <p:cNvPr id="1886" name="Freeform 1886"/>
          <p:cNvSpPr/>
          <p:nvPr/>
        </p:nvSpPr>
        <p:spPr>
          <a:xfrm rot="-5400000">
            <a:off x="5889129" y="4855882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63500" y="0"/>
                </a:moveTo>
                <a:lnTo>
                  <a:pt x="0" y="241300"/>
                </a:lnTo>
                <a:close/>
                <a:moveTo>
                  <a:pt x="149567900" y="267665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87" name="Picture 1887"/>
          <p:cNvPicPr>
            <a:picLocks noChangeArrowheads="1"/>
          </p:cNvPicPr>
          <p:nvPr/>
        </p:nvPicPr>
        <p:blipFill>
          <a:blip r:embed="rId1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7303" y="4851913"/>
            <a:ext cx="20320" cy="18494"/>
          </a:xfrm>
          <a:prstGeom prst="rect">
            <a:avLst/>
          </a:prstGeom>
          <a:noFill/>
        </p:spPr>
      </p:pic>
      <p:pic>
        <p:nvPicPr>
          <p:cNvPr id="1888" name="Picture 1888"/>
          <p:cNvPicPr>
            <a:picLocks noChangeArrowheads="1"/>
          </p:cNvPicPr>
          <p:nvPr/>
        </p:nvPicPr>
        <p:blipFill>
          <a:blip r:embed="rId1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9997" y="4846437"/>
            <a:ext cx="19844" cy="16033"/>
          </a:xfrm>
          <a:prstGeom prst="rect">
            <a:avLst/>
          </a:prstGeom>
          <a:noFill/>
        </p:spPr>
      </p:pic>
      <p:sp>
        <p:nvSpPr>
          <p:cNvPr id="1889" name="Freeform 1889"/>
          <p:cNvSpPr/>
          <p:nvPr/>
        </p:nvSpPr>
        <p:spPr>
          <a:xfrm rot="-5400000">
            <a:off x="5856149" y="4851953"/>
            <a:ext cx="2619" cy="6191"/>
          </a:xfrm>
          <a:custGeom>
            <a:avLst/>
            <a:gdLst/>
            <a:ahLst/>
            <a:cxnLst/>
            <a:rect l="0" t="0" r="0" b="0"/>
            <a:pathLst>
              <a:path w="139700" h="330200">
                <a:moveTo>
                  <a:pt x="139700" y="0"/>
                </a:moveTo>
                <a:lnTo>
                  <a:pt x="63500" y="330200"/>
                </a:lnTo>
                <a:lnTo>
                  <a:pt x="0" y="215900"/>
                </a:lnTo>
                <a:close/>
                <a:moveTo>
                  <a:pt x="151206200" y="26943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1890" name="Picture 1890"/>
          <p:cNvPicPr>
            <a:picLocks noChangeArrowheads="1"/>
          </p:cNvPicPr>
          <p:nvPr/>
        </p:nvPicPr>
        <p:blipFill>
          <a:blip r:embed="rId1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398" y="4858343"/>
            <a:ext cx="10557" cy="8413"/>
          </a:xfrm>
          <a:prstGeom prst="rect">
            <a:avLst/>
          </a:prstGeom>
          <a:noFill/>
        </p:spPr>
      </p:pic>
      <p:sp>
        <p:nvSpPr>
          <p:cNvPr id="1891" name="Freeform 1891"/>
          <p:cNvSpPr/>
          <p:nvPr/>
        </p:nvSpPr>
        <p:spPr>
          <a:xfrm rot="-5400000">
            <a:off x="5865674" y="4799804"/>
            <a:ext cx="2381" cy="5000"/>
          </a:xfrm>
          <a:custGeom>
            <a:avLst/>
            <a:gdLst/>
            <a:ahLst/>
            <a:cxnLst/>
            <a:rect l="0" t="0" r="0" b="0"/>
            <a:pathLst>
              <a:path w="127000" h="266700">
                <a:moveTo>
                  <a:pt x="0" y="0"/>
                </a:moveTo>
                <a:lnTo>
                  <a:pt x="101600" y="139700"/>
                </a:lnTo>
                <a:lnTo>
                  <a:pt x="127000" y="203200"/>
                </a:lnTo>
                <a:lnTo>
                  <a:pt x="1143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2" name="Freeform 1892"/>
          <p:cNvSpPr/>
          <p:nvPr/>
        </p:nvSpPr>
        <p:spPr>
          <a:xfrm rot="-5400000">
            <a:off x="5898059" y="4808377"/>
            <a:ext cx="3810" cy="2619"/>
          </a:xfrm>
          <a:custGeom>
            <a:avLst/>
            <a:gdLst/>
            <a:ahLst/>
            <a:cxnLst/>
            <a:rect l="0" t="0" r="0" b="0"/>
            <a:pathLst>
              <a:path w="203200" h="139700">
                <a:moveTo>
                  <a:pt x="0" y="139700"/>
                </a:moveTo>
                <a:lnTo>
                  <a:pt x="101600" y="88900"/>
                </a:lnTo>
                <a:lnTo>
                  <a:pt x="152400" y="508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3" name="Freeform 1893"/>
          <p:cNvSpPr/>
          <p:nvPr/>
        </p:nvSpPr>
        <p:spPr>
          <a:xfrm rot="-5400000">
            <a:off x="5895916" y="4813139"/>
            <a:ext cx="4286" cy="3572"/>
          </a:xfrm>
          <a:custGeom>
            <a:avLst/>
            <a:gdLst/>
            <a:ahLst/>
            <a:cxnLst/>
            <a:rect l="0" t="0" r="0" b="0"/>
            <a:pathLst>
              <a:path w="228600" h="190500">
                <a:moveTo>
                  <a:pt x="0" y="190500"/>
                </a:moveTo>
                <a:lnTo>
                  <a:pt x="114300" y="139700"/>
                </a:lnTo>
                <a:lnTo>
                  <a:pt x="165100" y="114300"/>
                </a:lnTo>
                <a:lnTo>
                  <a:pt x="203200" y="635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4" name="Freeform 1894"/>
          <p:cNvSpPr/>
          <p:nvPr/>
        </p:nvSpPr>
        <p:spPr>
          <a:xfrm rot="-5400000">
            <a:off x="5864840" y="4805400"/>
            <a:ext cx="2381" cy="4762"/>
          </a:xfrm>
          <a:custGeom>
            <a:avLst/>
            <a:gdLst/>
            <a:ahLst/>
            <a:cxnLst/>
            <a:rect l="0" t="0" r="0" b="0"/>
            <a:pathLst>
              <a:path w="127000" h="254000">
                <a:moveTo>
                  <a:pt x="0" y="0"/>
                </a:moveTo>
                <a:lnTo>
                  <a:pt x="101600" y="101600"/>
                </a:lnTo>
                <a:lnTo>
                  <a:pt x="127000" y="165100"/>
                </a:lnTo>
                <a:lnTo>
                  <a:pt x="1270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5" name="Freeform 1895"/>
          <p:cNvSpPr/>
          <p:nvPr/>
        </p:nvSpPr>
        <p:spPr>
          <a:xfrm rot="-5400000">
            <a:off x="5867460" y="4807543"/>
            <a:ext cx="4286" cy="2381"/>
          </a:xfrm>
          <a:custGeom>
            <a:avLst/>
            <a:gdLst/>
            <a:ahLst/>
            <a:cxnLst/>
            <a:rect l="0" t="0" r="0" b="0"/>
            <a:pathLst>
              <a:path w="228600" h="127000">
                <a:moveTo>
                  <a:pt x="0" y="127000"/>
                </a:moveTo>
                <a:lnTo>
                  <a:pt x="101600" y="101600"/>
                </a:lnTo>
                <a:lnTo>
                  <a:pt x="177800" y="635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6" name="Freeform 1896"/>
          <p:cNvSpPr/>
          <p:nvPr/>
        </p:nvSpPr>
        <p:spPr>
          <a:xfrm rot="-5400000">
            <a:off x="5891511" y="4831356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0" y="38100"/>
                </a:moveTo>
                <a:lnTo>
                  <a:pt x="63500" y="127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7" name="Freeform 1897"/>
          <p:cNvSpPr/>
          <p:nvPr/>
        </p:nvSpPr>
        <p:spPr>
          <a:xfrm rot="-5400000">
            <a:off x="5862817" y="4824331"/>
            <a:ext cx="1905" cy="1667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0" y="0"/>
                </a:moveTo>
                <a:lnTo>
                  <a:pt x="38100" y="50800"/>
                </a:lnTo>
                <a:lnTo>
                  <a:pt x="1016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8" name="Freeform 1898"/>
          <p:cNvSpPr/>
          <p:nvPr/>
        </p:nvSpPr>
        <p:spPr>
          <a:xfrm rot="-5400000">
            <a:off x="5875080" y="4842309"/>
            <a:ext cx="1905" cy="476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0" y="25400"/>
                </a:moveTo>
                <a:lnTo>
                  <a:pt x="63500" y="0"/>
                </a:ln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899" name="Freeform 1899"/>
          <p:cNvSpPr/>
          <p:nvPr/>
        </p:nvSpPr>
        <p:spPr>
          <a:xfrm rot="-5400000">
            <a:off x="5854126" y="4846833"/>
            <a:ext cx="5000" cy="3572"/>
          </a:xfrm>
          <a:custGeom>
            <a:avLst/>
            <a:gdLst/>
            <a:ahLst/>
            <a:cxnLst/>
            <a:rect l="0" t="0" r="0" b="0"/>
            <a:pathLst>
              <a:path w="266700" h="190500">
                <a:moveTo>
                  <a:pt x="0" y="190500"/>
                </a:moveTo>
                <a:lnTo>
                  <a:pt x="12700" y="127000"/>
                </a:lnTo>
                <a:lnTo>
                  <a:pt x="63500" y="76200"/>
                </a:lnTo>
                <a:lnTo>
                  <a:pt x="152400" y="254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0" name="Freeform 1900"/>
          <p:cNvSpPr/>
          <p:nvPr/>
        </p:nvSpPr>
        <p:spPr>
          <a:xfrm rot="-5400000">
            <a:off x="5885081" y="4850644"/>
            <a:ext cx="5238" cy="8572"/>
          </a:xfrm>
          <a:custGeom>
            <a:avLst/>
            <a:gdLst/>
            <a:ahLst/>
            <a:cxnLst/>
            <a:rect l="0" t="0" r="0" b="0"/>
            <a:pathLst>
              <a:path w="279400" h="457200">
                <a:moveTo>
                  <a:pt x="190500" y="457200"/>
                </a:moveTo>
                <a:lnTo>
                  <a:pt x="127000" y="406400"/>
                </a:lnTo>
                <a:lnTo>
                  <a:pt x="76200" y="368300"/>
                </a:lnTo>
                <a:lnTo>
                  <a:pt x="12700" y="266700"/>
                </a:lnTo>
                <a:lnTo>
                  <a:pt x="0" y="215900"/>
                </a:lnTo>
                <a:lnTo>
                  <a:pt x="0" y="152400"/>
                </a:lnTo>
                <a:lnTo>
                  <a:pt x="38100" y="101600"/>
                </a:lnTo>
                <a:lnTo>
                  <a:pt x="114300" y="63500"/>
                </a:lnTo>
                <a:lnTo>
                  <a:pt x="177800" y="25400"/>
                </a:ln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1" name="Freeform 1901"/>
          <p:cNvSpPr/>
          <p:nvPr/>
        </p:nvSpPr>
        <p:spPr>
          <a:xfrm rot="-5400000">
            <a:off x="5878891" y="4775634"/>
            <a:ext cx="5238" cy="2857"/>
          </a:xfrm>
          <a:custGeom>
            <a:avLst/>
            <a:gdLst/>
            <a:ahLst/>
            <a:cxnLst/>
            <a:rect l="0" t="0" r="0" b="0"/>
            <a:pathLst>
              <a:path w="279400" h="152400">
                <a:moveTo>
                  <a:pt x="27940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2" name="Freeform 1902"/>
          <p:cNvSpPr/>
          <p:nvPr/>
        </p:nvSpPr>
        <p:spPr>
          <a:xfrm rot="-5400000">
            <a:off x="5882104" y="4775039"/>
            <a:ext cx="4048" cy="4762"/>
          </a:xfrm>
          <a:custGeom>
            <a:avLst/>
            <a:gdLst/>
            <a:ahLst/>
            <a:cxnLst/>
            <a:rect l="0" t="0" r="0" b="0"/>
            <a:pathLst>
              <a:path w="215900" h="254000">
                <a:moveTo>
                  <a:pt x="0" y="0"/>
                </a:moveTo>
                <a:lnTo>
                  <a:pt x="88900" y="50800"/>
                </a:lnTo>
                <a:lnTo>
                  <a:pt x="50800" y="215900"/>
                </a:lnTo>
                <a:lnTo>
                  <a:pt x="2159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3" name="Freeform 1903"/>
          <p:cNvSpPr/>
          <p:nvPr/>
        </p:nvSpPr>
        <p:spPr>
          <a:xfrm rot="-5400000">
            <a:off x="5878176" y="4781587"/>
            <a:ext cx="3810" cy="0"/>
          </a:xfrm>
          <a:custGeom>
            <a:avLst/>
            <a:gdLst/>
            <a:ahLst/>
            <a:cxnLst/>
            <a:rect l="0" t="0" r="0" b="0"/>
            <a:pathLst>
              <a:path w="203200">
                <a:moveTo>
                  <a:pt x="203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4" name="Freeform 1904"/>
          <p:cNvSpPr/>
          <p:nvPr/>
        </p:nvSpPr>
        <p:spPr>
          <a:xfrm rot="-5400000">
            <a:off x="5879367" y="4781587"/>
            <a:ext cx="4524" cy="238"/>
          </a:xfrm>
          <a:custGeom>
            <a:avLst/>
            <a:gdLst/>
            <a:ahLst/>
            <a:cxnLst/>
            <a:rect l="0" t="0" r="0" b="0"/>
            <a:pathLst>
              <a:path w="241300" h="12700">
                <a:moveTo>
                  <a:pt x="2413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5" name="Freeform 1905"/>
          <p:cNvSpPr/>
          <p:nvPr/>
        </p:nvSpPr>
        <p:spPr>
          <a:xfrm rot="-5400000">
            <a:off x="5865198" y="4791470"/>
            <a:ext cx="22860" cy="6905"/>
          </a:xfrm>
          <a:custGeom>
            <a:avLst/>
            <a:gdLst/>
            <a:ahLst/>
            <a:cxnLst/>
            <a:rect l="0" t="0" r="0" b="0"/>
            <a:pathLst>
              <a:path w="1219200" h="368300">
                <a:moveTo>
                  <a:pt x="1219200" y="368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6" name="Freeform 1906"/>
          <p:cNvSpPr/>
          <p:nvPr/>
        </p:nvSpPr>
        <p:spPr>
          <a:xfrm rot="-5400000">
            <a:off x="5875199" y="4787184"/>
            <a:ext cx="9525" cy="3095"/>
          </a:xfrm>
          <a:custGeom>
            <a:avLst/>
            <a:gdLst/>
            <a:ahLst/>
            <a:cxnLst/>
            <a:rect l="0" t="0" r="0" b="0"/>
            <a:pathLst>
              <a:path w="508000" h="165100">
                <a:moveTo>
                  <a:pt x="508000" y="165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7" name="Freeform 1907"/>
          <p:cNvSpPr/>
          <p:nvPr/>
        </p:nvSpPr>
        <p:spPr>
          <a:xfrm rot="-5400000">
            <a:off x="5891510" y="4785874"/>
            <a:ext cx="3572" cy="8334"/>
          </a:xfrm>
          <a:custGeom>
            <a:avLst/>
            <a:gdLst/>
            <a:ahLst/>
            <a:cxnLst/>
            <a:rect l="0" t="0" r="0" b="0"/>
            <a:pathLst>
              <a:path w="190500" h="444500">
                <a:moveTo>
                  <a:pt x="0" y="393700"/>
                </a:moveTo>
                <a:lnTo>
                  <a:pt x="127000" y="444500"/>
                </a:lnTo>
                <a:lnTo>
                  <a:pt x="165100" y="431800"/>
                </a:lnTo>
                <a:lnTo>
                  <a:pt x="190500" y="38100"/>
                </a:lnTo>
                <a:lnTo>
                  <a:pt x="152400" y="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8" name="Freeform 1908"/>
          <p:cNvSpPr/>
          <p:nvPr/>
        </p:nvSpPr>
        <p:spPr>
          <a:xfrm rot="-5400000">
            <a:off x="5888297" y="4791231"/>
            <a:ext cx="3333" cy="1667"/>
          </a:xfrm>
          <a:custGeom>
            <a:avLst/>
            <a:gdLst/>
            <a:ahLst/>
            <a:cxnLst/>
            <a:rect l="0" t="0" r="0" b="0"/>
            <a:pathLst>
              <a:path w="177800" h="88900">
                <a:moveTo>
                  <a:pt x="177800" y="0"/>
                </a:moveTo>
                <a:lnTo>
                  <a:pt x="88900" y="254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09" name="Freeform 1909"/>
          <p:cNvSpPr/>
          <p:nvPr/>
        </p:nvSpPr>
        <p:spPr>
          <a:xfrm rot="-5400000">
            <a:off x="5895440" y="4792184"/>
            <a:ext cx="1428" cy="714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0" name="Freeform 1910"/>
          <p:cNvSpPr/>
          <p:nvPr/>
        </p:nvSpPr>
        <p:spPr>
          <a:xfrm rot="-5400000">
            <a:off x="5893653" y="4792779"/>
            <a:ext cx="1667" cy="2619"/>
          </a:xfrm>
          <a:custGeom>
            <a:avLst/>
            <a:gdLst/>
            <a:ahLst/>
            <a:cxnLst/>
            <a:rect l="0" t="0" r="0" b="0"/>
            <a:pathLst>
              <a:path w="88900" h="139700">
                <a:moveTo>
                  <a:pt x="88900" y="139700"/>
                </a:moveTo>
                <a:lnTo>
                  <a:pt x="381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1" name="Freeform 1911"/>
          <p:cNvSpPr/>
          <p:nvPr/>
        </p:nvSpPr>
        <p:spPr>
          <a:xfrm rot="-5400000">
            <a:off x="5890796" y="4793732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2" name="Freeform 1912"/>
          <p:cNvSpPr/>
          <p:nvPr/>
        </p:nvSpPr>
        <p:spPr>
          <a:xfrm rot="-5400000">
            <a:off x="5883533" y="4788374"/>
            <a:ext cx="2619" cy="12858"/>
          </a:xfrm>
          <a:custGeom>
            <a:avLst/>
            <a:gdLst/>
            <a:ahLst/>
            <a:cxnLst/>
            <a:rect l="0" t="0" r="0" b="0"/>
            <a:pathLst>
              <a:path w="139700" h="685800">
                <a:moveTo>
                  <a:pt x="101600" y="685800"/>
                </a:moveTo>
                <a:lnTo>
                  <a:pt x="0" y="6604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3" name="Freeform 1913"/>
          <p:cNvSpPr/>
          <p:nvPr/>
        </p:nvSpPr>
        <p:spPr>
          <a:xfrm rot="-5400000">
            <a:off x="5884844" y="4802066"/>
            <a:ext cx="15478" cy="1190"/>
          </a:xfrm>
          <a:custGeom>
            <a:avLst/>
            <a:gdLst/>
            <a:ahLst/>
            <a:cxnLst/>
            <a:rect l="0" t="0" r="0" b="0"/>
            <a:pathLst>
              <a:path w="825500" h="63500">
                <a:moveTo>
                  <a:pt x="825500" y="63500"/>
                </a:moveTo>
                <a:lnTo>
                  <a:pt x="6223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4" name="Freeform 1914"/>
          <p:cNvSpPr/>
          <p:nvPr/>
        </p:nvSpPr>
        <p:spPr>
          <a:xfrm rot="-5400000">
            <a:off x="5866389" y="4807900"/>
            <a:ext cx="32623" cy="12858"/>
          </a:xfrm>
          <a:custGeom>
            <a:avLst/>
            <a:gdLst/>
            <a:ahLst/>
            <a:cxnLst/>
            <a:rect l="0" t="0" r="0" b="0"/>
            <a:pathLst>
              <a:path w="1739900" h="685800">
                <a:moveTo>
                  <a:pt x="1587500" y="685800"/>
                </a:moveTo>
                <a:lnTo>
                  <a:pt x="1739900" y="25400"/>
                </a:lnTo>
                <a:lnTo>
                  <a:pt x="1638300" y="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5" name="Freeform 1915"/>
          <p:cNvSpPr/>
          <p:nvPr/>
        </p:nvSpPr>
        <p:spPr>
          <a:xfrm rot="-5400000">
            <a:off x="5886034" y="4808257"/>
            <a:ext cx="8572" cy="476"/>
          </a:xfrm>
          <a:custGeom>
            <a:avLst/>
            <a:gdLst/>
            <a:ahLst/>
            <a:cxnLst/>
            <a:rect l="0" t="0" r="0" b="0"/>
            <a:pathLst>
              <a:path w="457200" h="25400">
                <a:moveTo>
                  <a:pt x="457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6" name="Freeform 1916"/>
          <p:cNvSpPr/>
          <p:nvPr/>
        </p:nvSpPr>
        <p:spPr>
          <a:xfrm rot="-5400000">
            <a:off x="5863650" y="4803495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7" name="Freeform 1917"/>
          <p:cNvSpPr/>
          <p:nvPr/>
        </p:nvSpPr>
        <p:spPr>
          <a:xfrm rot="-5400000">
            <a:off x="5868770" y="4801947"/>
            <a:ext cx="5000" cy="3810"/>
          </a:xfrm>
          <a:custGeom>
            <a:avLst/>
            <a:gdLst/>
            <a:ahLst/>
            <a:cxnLst/>
            <a:rect l="0" t="0" r="0" b="0"/>
            <a:pathLst>
              <a:path w="266700" h="203200">
                <a:moveTo>
                  <a:pt x="266700" y="0"/>
                </a:moveTo>
                <a:lnTo>
                  <a:pt x="190500" y="101600"/>
                </a:ln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8" name="Freeform 1918"/>
          <p:cNvSpPr/>
          <p:nvPr/>
        </p:nvSpPr>
        <p:spPr>
          <a:xfrm rot="-5400000">
            <a:off x="5893297" y="4806472"/>
            <a:ext cx="2857" cy="5000"/>
          </a:xfrm>
          <a:custGeom>
            <a:avLst/>
            <a:gdLst/>
            <a:ahLst/>
            <a:cxnLst/>
            <a:rect l="0" t="0" r="0" b="0"/>
            <a:pathLst>
              <a:path w="152400" h="266700">
                <a:moveTo>
                  <a:pt x="152400" y="266700"/>
                </a:moveTo>
                <a:lnTo>
                  <a:pt x="1270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19" name="Freeform 1919"/>
          <p:cNvSpPr/>
          <p:nvPr/>
        </p:nvSpPr>
        <p:spPr>
          <a:xfrm rot="-5400000">
            <a:off x="5900322" y="4812544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139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0" name="Freeform 1920"/>
          <p:cNvSpPr/>
          <p:nvPr/>
        </p:nvSpPr>
        <p:spPr>
          <a:xfrm rot="-5400000">
            <a:off x="5871032" y="4808019"/>
            <a:ext cx="5715" cy="952"/>
          </a:xfrm>
          <a:custGeom>
            <a:avLst/>
            <a:gdLst/>
            <a:ahLst/>
            <a:cxnLst/>
            <a:rect l="0" t="0" r="0" b="0"/>
            <a:pathLst>
              <a:path w="304800" h="50800">
                <a:moveTo>
                  <a:pt x="304800" y="50800"/>
                </a:moveTo>
                <a:lnTo>
                  <a:pt x="1524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1" name="Freeform 1921"/>
          <p:cNvSpPr/>
          <p:nvPr/>
        </p:nvSpPr>
        <p:spPr>
          <a:xfrm rot="-5400000">
            <a:off x="5888416" y="4813258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1397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2" name="Freeform 1922"/>
          <p:cNvSpPr/>
          <p:nvPr/>
        </p:nvSpPr>
        <p:spPr>
          <a:xfrm rot="-5400000">
            <a:off x="5859722" y="4805043"/>
            <a:ext cx="4762" cy="3095"/>
          </a:xfrm>
          <a:custGeom>
            <a:avLst/>
            <a:gdLst/>
            <a:ahLst/>
            <a:cxnLst/>
            <a:rect l="0" t="0" r="0" b="0"/>
            <a:pathLst>
              <a:path w="254000" h="165100">
                <a:moveTo>
                  <a:pt x="254000" y="165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3" name="Freeform 1923"/>
          <p:cNvSpPr/>
          <p:nvPr/>
        </p:nvSpPr>
        <p:spPr>
          <a:xfrm rot="-5400000">
            <a:off x="5900203" y="4815996"/>
            <a:ext cx="4048" cy="476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215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4" name="Freeform 1924"/>
          <p:cNvSpPr/>
          <p:nvPr/>
        </p:nvSpPr>
        <p:spPr>
          <a:xfrm rot="-5400000">
            <a:off x="5885439" y="4819568"/>
            <a:ext cx="17621" cy="4048"/>
          </a:xfrm>
          <a:custGeom>
            <a:avLst/>
            <a:gdLst/>
            <a:ahLst/>
            <a:cxnLst/>
            <a:rect l="0" t="0" r="0" b="0"/>
            <a:pathLst>
              <a:path w="939800" h="215900">
                <a:moveTo>
                  <a:pt x="939800" y="215900"/>
                </a:moveTo>
                <a:lnTo>
                  <a:pt x="914400" y="114300"/>
                </a:lnTo>
                <a:lnTo>
                  <a:pt x="8255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5" name="Freeform 1925"/>
          <p:cNvSpPr/>
          <p:nvPr/>
        </p:nvSpPr>
        <p:spPr>
          <a:xfrm rot="-5400000">
            <a:off x="5862579" y="4809091"/>
            <a:ext cx="1190" cy="952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6" name="Freeform 1926"/>
          <p:cNvSpPr/>
          <p:nvPr/>
        </p:nvSpPr>
        <p:spPr>
          <a:xfrm rot="-5400000">
            <a:off x="5885796" y="4816592"/>
            <a:ext cx="4286" cy="1905"/>
          </a:xfrm>
          <a:custGeom>
            <a:avLst/>
            <a:gdLst/>
            <a:ahLst/>
            <a:cxnLst/>
            <a:rect l="0" t="0" r="0" b="0"/>
            <a:pathLst>
              <a:path w="228600" h="101600">
                <a:moveTo>
                  <a:pt x="2286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7" name="Freeform 1927"/>
          <p:cNvSpPr/>
          <p:nvPr/>
        </p:nvSpPr>
        <p:spPr>
          <a:xfrm rot="-5400000">
            <a:off x="5899250" y="4817663"/>
            <a:ext cx="1428" cy="238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8" name="Freeform 1928"/>
          <p:cNvSpPr/>
          <p:nvPr/>
        </p:nvSpPr>
        <p:spPr>
          <a:xfrm rot="-5400000">
            <a:off x="5861031" y="4814449"/>
            <a:ext cx="13335" cy="6191"/>
          </a:xfrm>
          <a:custGeom>
            <a:avLst/>
            <a:gdLst/>
            <a:ahLst/>
            <a:cxnLst/>
            <a:rect l="0" t="0" r="0" b="0"/>
            <a:pathLst>
              <a:path w="711200" h="330200">
                <a:moveTo>
                  <a:pt x="7112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29" name="Freeform 1929"/>
          <p:cNvSpPr/>
          <p:nvPr/>
        </p:nvSpPr>
        <p:spPr>
          <a:xfrm rot="-5400000">
            <a:off x="5871390" y="4813615"/>
            <a:ext cx="4762" cy="238"/>
          </a:xfrm>
          <a:custGeom>
            <a:avLst/>
            <a:gdLst/>
            <a:ahLst/>
            <a:cxnLst/>
            <a:rect l="0" t="0" r="0" b="0"/>
            <a:pathLst>
              <a:path w="254000" h="12700">
                <a:moveTo>
                  <a:pt x="2540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0" name="Freeform 1930"/>
          <p:cNvSpPr/>
          <p:nvPr/>
        </p:nvSpPr>
        <p:spPr>
          <a:xfrm rot="-5400000">
            <a:off x="5900203" y="4820521"/>
            <a:ext cx="4524" cy="0"/>
          </a:xfrm>
          <a:custGeom>
            <a:avLst/>
            <a:gdLst/>
            <a:ahLst/>
            <a:cxnLst/>
            <a:rect l="0" t="0" r="0" b="0"/>
            <a:pathLst>
              <a:path w="241300">
                <a:moveTo>
                  <a:pt x="2413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1" name="Freeform 1931"/>
          <p:cNvSpPr/>
          <p:nvPr/>
        </p:nvSpPr>
        <p:spPr>
          <a:xfrm rot="-5400000">
            <a:off x="5857459" y="4809924"/>
            <a:ext cx="4048" cy="2143"/>
          </a:xfrm>
          <a:custGeom>
            <a:avLst/>
            <a:gdLst/>
            <a:ahLst/>
            <a:cxnLst/>
            <a:rect l="0" t="0" r="0" b="0"/>
            <a:pathLst>
              <a:path w="215900" h="114300">
                <a:moveTo>
                  <a:pt x="2159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2" name="Freeform 1932"/>
          <p:cNvSpPr/>
          <p:nvPr/>
        </p:nvSpPr>
        <p:spPr>
          <a:xfrm rot="-5400000">
            <a:off x="5860555" y="4810638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1397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3" name="Freeform 1933"/>
          <p:cNvSpPr/>
          <p:nvPr/>
        </p:nvSpPr>
        <p:spPr>
          <a:xfrm rot="-5400000">
            <a:off x="5898536" y="4820045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190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4" name="Freeform 1934"/>
          <p:cNvSpPr/>
          <p:nvPr/>
        </p:nvSpPr>
        <p:spPr>
          <a:xfrm rot="-5400000">
            <a:off x="5882105" y="4824331"/>
            <a:ext cx="16192" cy="1667"/>
          </a:xfrm>
          <a:custGeom>
            <a:avLst/>
            <a:gdLst/>
            <a:ahLst/>
            <a:cxnLst/>
            <a:rect l="0" t="0" r="0" b="0"/>
            <a:pathLst>
              <a:path w="863600" h="88900">
                <a:moveTo>
                  <a:pt x="736600" y="0"/>
                </a:moveTo>
                <a:lnTo>
                  <a:pt x="863600" y="635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5" name="Freeform 1935"/>
          <p:cNvSpPr/>
          <p:nvPr/>
        </p:nvSpPr>
        <p:spPr>
          <a:xfrm rot="-5400000">
            <a:off x="5863889" y="4816592"/>
            <a:ext cx="10715" cy="5000"/>
          </a:xfrm>
          <a:custGeom>
            <a:avLst/>
            <a:gdLst/>
            <a:ahLst/>
            <a:cxnLst/>
            <a:rect l="0" t="0" r="0" b="0"/>
            <a:pathLst>
              <a:path w="571500" h="266700">
                <a:moveTo>
                  <a:pt x="0" y="0"/>
                </a:moveTo>
                <a:lnTo>
                  <a:pt x="571500" y="254000"/>
                </a:lnTo>
                <a:lnTo>
                  <a:pt x="508000" y="254000"/>
                </a:lnTo>
                <a:lnTo>
                  <a:pt x="469900" y="254000"/>
                </a:lnTo>
                <a:lnTo>
                  <a:pt x="457200" y="254000"/>
                </a:lnTo>
                <a:lnTo>
                  <a:pt x="2286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6" name="Freeform 1936"/>
          <p:cNvSpPr/>
          <p:nvPr/>
        </p:nvSpPr>
        <p:spPr>
          <a:xfrm rot="-5400000">
            <a:off x="5857816" y="4813853"/>
            <a:ext cx="4286" cy="2143"/>
          </a:xfrm>
          <a:custGeom>
            <a:avLst/>
            <a:gdLst/>
            <a:ahLst/>
            <a:cxnLst/>
            <a:rect l="0" t="0" r="0" b="0"/>
            <a:pathLst>
              <a:path w="228600" h="114300">
                <a:moveTo>
                  <a:pt x="2286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7" name="Freeform 1937"/>
          <p:cNvSpPr/>
          <p:nvPr/>
        </p:nvSpPr>
        <p:spPr>
          <a:xfrm rot="-5400000">
            <a:off x="5870913" y="4818616"/>
            <a:ext cx="5477" cy="476"/>
          </a:xfrm>
          <a:custGeom>
            <a:avLst/>
            <a:gdLst/>
            <a:ahLst/>
            <a:cxnLst/>
            <a:rect l="0" t="0" r="0" b="0"/>
            <a:pathLst>
              <a:path w="292100" h="25400">
                <a:moveTo>
                  <a:pt x="2921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8" name="Freeform 1938"/>
          <p:cNvSpPr/>
          <p:nvPr/>
        </p:nvSpPr>
        <p:spPr>
          <a:xfrm rot="-5400000">
            <a:off x="5884486" y="4820759"/>
            <a:ext cx="3572" cy="1428"/>
          </a:xfrm>
          <a:custGeom>
            <a:avLst/>
            <a:gdLst/>
            <a:ahLst/>
            <a:cxnLst/>
            <a:rect l="0" t="0" r="0" b="0"/>
            <a:pathLst>
              <a:path w="190500" h="76200">
                <a:moveTo>
                  <a:pt x="1905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39" name="Freeform 1939"/>
          <p:cNvSpPr/>
          <p:nvPr/>
        </p:nvSpPr>
        <p:spPr>
          <a:xfrm rot="-5400000">
            <a:off x="5886272" y="4820640"/>
            <a:ext cx="4286" cy="1905"/>
          </a:xfrm>
          <a:custGeom>
            <a:avLst/>
            <a:gdLst/>
            <a:ahLst/>
            <a:cxnLst/>
            <a:rect l="0" t="0" r="0" b="0"/>
            <a:pathLst>
              <a:path w="228600" h="101600">
                <a:moveTo>
                  <a:pt x="2286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0" name="Freeform 1940"/>
          <p:cNvSpPr/>
          <p:nvPr/>
        </p:nvSpPr>
        <p:spPr>
          <a:xfrm rot="-5400000">
            <a:off x="5898060" y="4824331"/>
            <a:ext cx="4762" cy="238"/>
          </a:xfrm>
          <a:custGeom>
            <a:avLst/>
            <a:gdLst/>
            <a:ahLst/>
            <a:cxnLst/>
            <a:rect l="0" t="0" r="0" b="0"/>
            <a:pathLst>
              <a:path w="254000" h="12700">
                <a:moveTo>
                  <a:pt x="2540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1" name="Freeform 1941"/>
          <p:cNvSpPr/>
          <p:nvPr/>
        </p:nvSpPr>
        <p:spPr>
          <a:xfrm rot="-5400000">
            <a:off x="5855078" y="4814687"/>
            <a:ext cx="5000" cy="1667"/>
          </a:xfrm>
          <a:custGeom>
            <a:avLst/>
            <a:gdLst/>
            <a:ahLst/>
            <a:cxnLst/>
            <a:rect l="0" t="0" r="0" b="0"/>
            <a:pathLst>
              <a:path w="266700" h="88900">
                <a:moveTo>
                  <a:pt x="2667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2" name="Freeform 1942"/>
          <p:cNvSpPr/>
          <p:nvPr/>
        </p:nvSpPr>
        <p:spPr>
          <a:xfrm rot="-5400000">
            <a:off x="5900322" y="4824688"/>
            <a:ext cx="4048" cy="238"/>
          </a:xfrm>
          <a:custGeom>
            <a:avLst/>
            <a:gdLst/>
            <a:ahLst/>
            <a:cxnLst/>
            <a:rect l="0" t="0" r="0" b="0"/>
            <a:pathLst>
              <a:path w="215900" h="12700">
                <a:moveTo>
                  <a:pt x="215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3" name="Freeform 1943"/>
          <p:cNvSpPr/>
          <p:nvPr/>
        </p:nvSpPr>
        <p:spPr>
          <a:xfrm rot="-5400000">
            <a:off x="5878890" y="4825640"/>
            <a:ext cx="1667" cy="1667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0"/>
                </a:moveTo>
                <a:lnTo>
                  <a:pt x="76200" y="889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4" name="Freeform 1944"/>
          <p:cNvSpPr/>
          <p:nvPr/>
        </p:nvSpPr>
        <p:spPr>
          <a:xfrm rot="-5400000">
            <a:off x="5881629" y="4825521"/>
            <a:ext cx="6191" cy="1667"/>
          </a:xfrm>
          <a:custGeom>
            <a:avLst/>
            <a:gdLst/>
            <a:ahLst/>
            <a:cxnLst/>
            <a:rect l="0" t="0" r="0" b="0"/>
            <a:pathLst>
              <a:path w="330200" h="88900">
                <a:moveTo>
                  <a:pt x="3302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5" name="Freeform 1945"/>
          <p:cNvSpPr/>
          <p:nvPr/>
        </p:nvSpPr>
        <p:spPr>
          <a:xfrm rot="-5400000">
            <a:off x="5884367" y="4825403"/>
            <a:ext cx="4762" cy="1428"/>
          </a:xfrm>
          <a:custGeom>
            <a:avLst/>
            <a:gdLst/>
            <a:ahLst/>
            <a:cxnLst/>
            <a:rect l="0" t="0" r="0" b="0"/>
            <a:pathLst>
              <a:path w="254000" h="76200">
                <a:moveTo>
                  <a:pt x="2540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6" name="Freeform 1946"/>
          <p:cNvSpPr/>
          <p:nvPr/>
        </p:nvSpPr>
        <p:spPr>
          <a:xfrm rot="-5400000">
            <a:off x="5897583" y="4829093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266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7" name="Freeform 1947"/>
          <p:cNvSpPr/>
          <p:nvPr/>
        </p:nvSpPr>
        <p:spPr>
          <a:xfrm rot="-5400000">
            <a:off x="5852935" y="4819925"/>
            <a:ext cx="5715" cy="1905"/>
          </a:xfrm>
          <a:custGeom>
            <a:avLst/>
            <a:gdLst/>
            <a:ahLst/>
            <a:cxnLst/>
            <a:rect l="0" t="0" r="0" b="0"/>
            <a:pathLst>
              <a:path w="304800" h="101600">
                <a:moveTo>
                  <a:pt x="3048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8" name="Freeform 1948"/>
          <p:cNvSpPr/>
          <p:nvPr/>
        </p:nvSpPr>
        <p:spPr>
          <a:xfrm rot="-5400000">
            <a:off x="5855554" y="4818735"/>
            <a:ext cx="5000" cy="1667"/>
          </a:xfrm>
          <a:custGeom>
            <a:avLst/>
            <a:gdLst/>
            <a:ahLst/>
            <a:cxnLst/>
            <a:rect l="0" t="0" r="0" b="0"/>
            <a:pathLst>
              <a:path w="266700" h="88900">
                <a:moveTo>
                  <a:pt x="2667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49" name="Freeform 1949"/>
          <p:cNvSpPr/>
          <p:nvPr/>
        </p:nvSpPr>
        <p:spPr>
          <a:xfrm rot="-5400000">
            <a:off x="5869008" y="4822426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266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0" name="Freeform 1950"/>
          <p:cNvSpPr/>
          <p:nvPr/>
        </p:nvSpPr>
        <p:spPr>
          <a:xfrm rot="-5400000">
            <a:off x="5869961" y="4824093"/>
            <a:ext cx="5953" cy="952"/>
          </a:xfrm>
          <a:custGeom>
            <a:avLst/>
            <a:gdLst/>
            <a:ahLst/>
            <a:cxnLst/>
            <a:rect l="0" t="0" r="0" b="0"/>
            <a:pathLst>
              <a:path w="317500" h="50800">
                <a:moveTo>
                  <a:pt x="3175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1" name="Freeform 1951"/>
          <p:cNvSpPr/>
          <p:nvPr/>
        </p:nvSpPr>
        <p:spPr>
          <a:xfrm rot="-5400000">
            <a:off x="5898536" y="4829808"/>
            <a:ext cx="6667" cy="714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3556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2" name="Freeform 1952"/>
          <p:cNvSpPr/>
          <p:nvPr/>
        </p:nvSpPr>
        <p:spPr>
          <a:xfrm rot="-5400000">
            <a:off x="5863412" y="4825164"/>
            <a:ext cx="4048" cy="2619"/>
          </a:xfrm>
          <a:custGeom>
            <a:avLst/>
            <a:gdLst/>
            <a:ahLst/>
            <a:cxnLst/>
            <a:rect l="0" t="0" r="0" b="0"/>
            <a:pathLst>
              <a:path w="215900" h="139700">
                <a:moveTo>
                  <a:pt x="21590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3" name="Freeform 1953"/>
          <p:cNvSpPr/>
          <p:nvPr/>
        </p:nvSpPr>
        <p:spPr>
          <a:xfrm rot="-5400000">
            <a:off x="5881748" y="4830641"/>
            <a:ext cx="3333" cy="952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177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4" name="Freeform 1954"/>
          <p:cNvSpPr/>
          <p:nvPr/>
        </p:nvSpPr>
        <p:spPr>
          <a:xfrm rot="-5400000">
            <a:off x="5883058" y="4830046"/>
            <a:ext cx="4524" cy="1428"/>
          </a:xfrm>
          <a:custGeom>
            <a:avLst/>
            <a:gdLst/>
            <a:ahLst/>
            <a:cxnLst/>
            <a:rect l="0" t="0" r="0" b="0"/>
            <a:pathLst>
              <a:path w="241300" h="76200">
                <a:moveTo>
                  <a:pt x="2413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5" name="Freeform 1955"/>
          <p:cNvSpPr/>
          <p:nvPr/>
        </p:nvSpPr>
        <p:spPr>
          <a:xfrm rot="-5400000">
            <a:off x="5853173" y="4824688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139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6" name="Freeform 1956"/>
          <p:cNvSpPr/>
          <p:nvPr/>
        </p:nvSpPr>
        <p:spPr>
          <a:xfrm rot="-5400000">
            <a:off x="5854245" y="4823855"/>
            <a:ext cx="4762" cy="1190"/>
          </a:xfrm>
          <a:custGeom>
            <a:avLst/>
            <a:gdLst/>
            <a:ahLst/>
            <a:cxnLst/>
            <a:rect l="0" t="0" r="0" b="0"/>
            <a:pathLst>
              <a:path w="254000" h="63500">
                <a:moveTo>
                  <a:pt x="2540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7" name="Freeform 1957"/>
          <p:cNvSpPr/>
          <p:nvPr/>
        </p:nvSpPr>
        <p:spPr>
          <a:xfrm rot="-5400000">
            <a:off x="5868413" y="4827069"/>
            <a:ext cx="4762" cy="952"/>
          </a:xfrm>
          <a:custGeom>
            <a:avLst/>
            <a:gdLst/>
            <a:ahLst/>
            <a:cxnLst/>
            <a:rect l="0" t="0" r="0" b="0"/>
            <a:pathLst>
              <a:path w="254000" h="50800">
                <a:moveTo>
                  <a:pt x="2540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8" name="Freeform 1958"/>
          <p:cNvSpPr/>
          <p:nvPr/>
        </p:nvSpPr>
        <p:spPr>
          <a:xfrm rot="-5400000">
            <a:off x="5870794" y="4828736"/>
            <a:ext cx="2857" cy="476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152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59" name="Freeform 1959"/>
          <p:cNvSpPr/>
          <p:nvPr/>
        </p:nvSpPr>
        <p:spPr>
          <a:xfrm rot="-5400000">
            <a:off x="5897226" y="4833737"/>
            <a:ext cx="4524" cy="714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2413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0" name="Freeform 1960"/>
          <p:cNvSpPr/>
          <p:nvPr/>
        </p:nvSpPr>
        <p:spPr>
          <a:xfrm rot="-5400000">
            <a:off x="5876628" y="4828379"/>
            <a:ext cx="3810" cy="714"/>
          </a:xfrm>
          <a:custGeom>
            <a:avLst/>
            <a:gdLst/>
            <a:ahLst/>
            <a:cxnLst/>
            <a:rect l="0" t="0" r="0" b="0"/>
            <a:pathLst>
              <a:path w="203200" h="38100">
                <a:moveTo>
                  <a:pt x="2032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1" name="Freeform 1961"/>
          <p:cNvSpPr/>
          <p:nvPr/>
        </p:nvSpPr>
        <p:spPr>
          <a:xfrm rot="-5400000">
            <a:off x="5869366" y="4810639"/>
            <a:ext cx="29527" cy="10001"/>
          </a:xfrm>
          <a:custGeom>
            <a:avLst/>
            <a:gdLst/>
            <a:ahLst/>
            <a:cxnLst/>
            <a:rect l="0" t="0" r="0" b="0"/>
            <a:pathLst>
              <a:path w="1574800" h="533400">
                <a:moveTo>
                  <a:pt x="1574800" y="533400"/>
                </a:moveTo>
                <a:lnTo>
                  <a:pt x="12700" y="12700"/>
                </a:lnTo>
                <a:lnTo>
                  <a:pt x="0" y="0"/>
                </a:lnTo>
                <a:lnTo>
                  <a:pt x="1778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2" name="Freeform 1962"/>
          <p:cNvSpPr/>
          <p:nvPr/>
        </p:nvSpPr>
        <p:spPr>
          <a:xfrm rot="-5400000">
            <a:off x="5868889" y="4814687"/>
            <a:ext cx="31670" cy="10715"/>
          </a:xfrm>
          <a:custGeom>
            <a:avLst/>
            <a:gdLst/>
            <a:ahLst/>
            <a:cxnLst/>
            <a:rect l="0" t="0" r="0" b="0"/>
            <a:pathLst>
              <a:path w="1689100" h="571500">
                <a:moveTo>
                  <a:pt x="1689100" y="57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3" name="Freeform 1963"/>
          <p:cNvSpPr/>
          <p:nvPr/>
        </p:nvSpPr>
        <p:spPr>
          <a:xfrm rot="-5400000">
            <a:off x="5879604" y="4832546"/>
            <a:ext cx="3095" cy="3572"/>
          </a:xfrm>
          <a:custGeom>
            <a:avLst/>
            <a:gdLst/>
            <a:ahLst/>
            <a:cxnLst/>
            <a:rect l="0" t="0" r="0" b="0"/>
            <a:pathLst>
              <a:path w="165100" h="190500">
                <a:moveTo>
                  <a:pt x="165100" y="190500"/>
                </a:moveTo>
                <a:lnTo>
                  <a:pt x="0" y="152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4" name="Freeform 1964"/>
          <p:cNvSpPr/>
          <p:nvPr/>
        </p:nvSpPr>
        <p:spPr>
          <a:xfrm rot="-5400000">
            <a:off x="5896155" y="4838142"/>
            <a:ext cx="4762" cy="1190"/>
          </a:xfrm>
          <a:custGeom>
            <a:avLst/>
            <a:gdLst/>
            <a:ahLst/>
            <a:cxnLst/>
            <a:rect l="0" t="0" r="0" b="0"/>
            <a:pathLst>
              <a:path w="254000" h="63500">
                <a:moveTo>
                  <a:pt x="2540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5" name="Freeform 1965"/>
          <p:cNvSpPr/>
          <p:nvPr/>
        </p:nvSpPr>
        <p:spPr>
          <a:xfrm rot="-5400000">
            <a:off x="5851149" y="4828379"/>
            <a:ext cx="5000" cy="952"/>
          </a:xfrm>
          <a:custGeom>
            <a:avLst/>
            <a:gdLst/>
            <a:ahLst/>
            <a:cxnLst/>
            <a:rect l="0" t="0" r="0" b="0"/>
            <a:pathLst>
              <a:path w="266700" h="50800">
                <a:moveTo>
                  <a:pt x="266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6" name="Freeform 1966"/>
          <p:cNvSpPr/>
          <p:nvPr/>
        </p:nvSpPr>
        <p:spPr>
          <a:xfrm rot="-5400000">
            <a:off x="5853649" y="4828260"/>
            <a:ext cx="3810" cy="952"/>
          </a:xfrm>
          <a:custGeom>
            <a:avLst/>
            <a:gdLst/>
            <a:ahLst/>
            <a:cxnLst/>
            <a:rect l="0" t="0" r="0" b="0"/>
            <a:pathLst>
              <a:path w="203200" h="50800">
                <a:moveTo>
                  <a:pt x="2032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7" name="Freeform 1967"/>
          <p:cNvSpPr/>
          <p:nvPr/>
        </p:nvSpPr>
        <p:spPr>
          <a:xfrm rot="-5400000">
            <a:off x="5860674" y="4829570"/>
            <a:ext cx="3333" cy="714"/>
          </a:xfrm>
          <a:custGeom>
            <a:avLst/>
            <a:gdLst/>
            <a:ahLst/>
            <a:cxnLst/>
            <a:rect l="0" t="0" r="0" b="0"/>
            <a:pathLst>
              <a:path w="177800" h="38100">
                <a:moveTo>
                  <a:pt x="177800" y="12700"/>
                </a:moveTo>
                <a:lnTo>
                  <a:pt x="635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8" name="Freeform 1968"/>
          <p:cNvSpPr/>
          <p:nvPr/>
        </p:nvSpPr>
        <p:spPr>
          <a:xfrm rot="-5400000">
            <a:off x="5867937" y="4831356"/>
            <a:ext cx="3810" cy="952"/>
          </a:xfrm>
          <a:custGeom>
            <a:avLst/>
            <a:gdLst/>
            <a:ahLst/>
            <a:cxnLst/>
            <a:rect l="0" t="0" r="0" b="0"/>
            <a:pathLst>
              <a:path w="203200" h="50800">
                <a:moveTo>
                  <a:pt x="2032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69" name="Freeform 1969"/>
          <p:cNvSpPr/>
          <p:nvPr/>
        </p:nvSpPr>
        <p:spPr>
          <a:xfrm rot="-5400000">
            <a:off x="5868889" y="4832308"/>
            <a:ext cx="5000" cy="1190"/>
          </a:xfrm>
          <a:custGeom>
            <a:avLst/>
            <a:gdLst/>
            <a:ahLst/>
            <a:cxnLst/>
            <a:rect l="0" t="0" r="0" b="0"/>
            <a:pathLst>
              <a:path w="266700" h="63500">
                <a:moveTo>
                  <a:pt x="266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0" name="Freeform 1970"/>
          <p:cNvSpPr/>
          <p:nvPr/>
        </p:nvSpPr>
        <p:spPr>
          <a:xfrm rot="-5400000">
            <a:off x="5886748" y="4830641"/>
            <a:ext cx="1905" cy="6667"/>
          </a:xfrm>
          <a:custGeom>
            <a:avLst/>
            <a:gdLst/>
            <a:ahLst/>
            <a:cxnLst/>
            <a:rect l="0" t="0" r="0" b="0"/>
            <a:pathLst>
              <a:path w="101600" h="355600">
                <a:moveTo>
                  <a:pt x="101600" y="12700"/>
                </a:moveTo>
                <a:lnTo>
                  <a:pt x="0" y="0"/>
                </a:lnTo>
                <a:lnTo>
                  <a:pt x="88900" y="355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1" name="Freeform 1971"/>
          <p:cNvSpPr/>
          <p:nvPr/>
        </p:nvSpPr>
        <p:spPr>
          <a:xfrm rot="-5400000">
            <a:off x="5890559" y="4835404"/>
            <a:ext cx="2619" cy="2143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139700" y="114300"/>
                </a:moveTo>
                <a:lnTo>
                  <a:pt x="12700" y="50800"/>
                </a:lnTo>
                <a:lnTo>
                  <a:pt x="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2" name="Freeform 1972"/>
          <p:cNvSpPr/>
          <p:nvPr/>
        </p:nvSpPr>
        <p:spPr>
          <a:xfrm rot="-5400000">
            <a:off x="5896036" y="4836832"/>
            <a:ext cx="8810" cy="2143"/>
          </a:xfrm>
          <a:custGeom>
            <a:avLst/>
            <a:gdLst/>
            <a:ahLst/>
            <a:cxnLst/>
            <a:rect l="0" t="0" r="0" b="0"/>
            <a:pathLst>
              <a:path w="469900" h="114300">
                <a:moveTo>
                  <a:pt x="4699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3" name="Freeform 1973"/>
          <p:cNvSpPr/>
          <p:nvPr/>
        </p:nvSpPr>
        <p:spPr>
          <a:xfrm rot="-5400000">
            <a:off x="5885796" y="4834927"/>
            <a:ext cx="2619" cy="7382"/>
          </a:xfrm>
          <a:custGeom>
            <a:avLst/>
            <a:gdLst/>
            <a:ahLst/>
            <a:cxnLst/>
            <a:rect l="0" t="0" r="0" b="0"/>
            <a:pathLst>
              <a:path w="139700" h="393700">
                <a:moveTo>
                  <a:pt x="1397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4" name="Freeform 1974"/>
          <p:cNvSpPr/>
          <p:nvPr/>
        </p:nvSpPr>
        <p:spPr>
          <a:xfrm rot="-5400000">
            <a:off x="5859483" y="4820521"/>
            <a:ext cx="31670" cy="1905"/>
          </a:xfrm>
          <a:custGeom>
            <a:avLst/>
            <a:gdLst/>
            <a:ahLst/>
            <a:cxnLst/>
            <a:rect l="0" t="0" r="0" b="0"/>
            <a:pathLst>
              <a:path w="1689100" h="101600">
                <a:moveTo>
                  <a:pt x="168910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5" name="Freeform 1975"/>
          <p:cNvSpPr/>
          <p:nvPr/>
        </p:nvSpPr>
        <p:spPr>
          <a:xfrm rot="-5400000">
            <a:off x="5851506" y="4832546"/>
            <a:ext cx="2857" cy="476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152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6" name="Freeform 1976"/>
          <p:cNvSpPr/>
          <p:nvPr/>
        </p:nvSpPr>
        <p:spPr>
          <a:xfrm rot="-5400000">
            <a:off x="5852102" y="4832903"/>
            <a:ext cx="5238" cy="714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279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7" name="Freeform 1977"/>
          <p:cNvSpPr/>
          <p:nvPr/>
        </p:nvSpPr>
        <p:spPr>
          <a:xfrm rot="-5400000">
            <a:off x="5865913" y="4835523"/>
            <a:ext cx="5238" cy="1667"/>
          </a:xfrm>
          <a:custGeom>
            <a:avLst/>
            <a:gdLst/>
            <a:ahLst/>
            <a:cxnLst/>
            <a:rect l="0" t="0" r="0" b="0"/>
            <a:pathLst>
              <a:path w="279400" h="88900">
                <a:moveTo>
                  <a:pt x="2794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8" name="Freeform 1978"/>
          <p:cNvSpPr/>
          <p:nvPr/>
        </p:nvSpPr>
        <p:spPr>
          <a:xfrm rot="-5400000">
            <a:off x="5867937" y="4836833"/>
            <a:ext cx="4286" cy="1428"/>
          </a:xfrm>
          <a:custGeom>
            <a:avLst/>
            <a:gdLst/>
            <a:ahLst/>
            <a:cxnLst/>
            <a:rect l="0" t="0" r="0" b="0"/>
            <a:pathLst>
              <a:path w="228600" h="76200">
                <a:moveTo>
                  <a:pt x="2286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79" name="Freeform 1979"/>
          <p:cNvSpPr/>
          <p:nvPr/>
        </p:nvSpPr>
        <p:spPr>
          <a:xfrm rot="-5400000">
            <a:off x="5894964" y="4842428"/>
            <a:ext cx="4286" cy="1667"/>
          </a:xfrm>
          <a:custGeom>
            <a:avLst/>
            <a:gdLst/>
            <a:ahLst/>
            <a:cxnLst/>
            <a:rect l="0" t="0" r="0" b="0"/>
            <a:pathLst>
              <a:path w="228600" h="88900">
                <a:moveTo>
                  <a:pt x="2286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0" name="Freeform 1980"/>
          <p:cNvSpPr/>
          <p:nvPr/>
        </p:nvSpPr>
        <p:spPr>
          <a:xfrm rot="-5400000">
            <a:off x="5882105" y="4841000"/>
            <a:ext cx="2381" cy="238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1270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1" name="Freeform 1981"/>
          <p:cNvSpPr/>
          <p:nvPr/>
        </p:nvSpPr>
        <p:spPr>
          <a:xfrm rot="-5400000">
            <a:off x="5873890" y="4839214"/>
            <a:ext cx="4286" cy="476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2286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2" name="Freeform 1982"/>
          <p:cNvSpPr/>
          <p:nvPr/>
        </p:nvSpPr>
        <p:spPr>
          <a:xfrm rot="-5400000">
            <a:off x="5852459" y="4834451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3" name="Freeform 1983"/>
          <p:cNvSpPr/>
          <p:nvPr/>
        </p:nvSpPr>
        <p:spPr>
          <a:xfrm rot="-5400000">
            <a:off x="5895917" y="4844095"/>
            <a:ext cx="5238" cy="1667"/>
          </a:xfrm>
          <a:custGeom>
            <a:avLst/>
            <a:gdLst/>
            <a:ahLst/>
            <a:cxnLst/>
            <a:rect l="0" t="0" r="0" b="0"/>
            <a:pathLst>
              <a:path w="279400" h="88900">
                <a:moveTo>
                  <a:pt x="2794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4" name="Freeform 1984"/>
          <p:cNvSpPr/>
          <p:nvPr/>
        </p:nvSpPr>
        <p:spPr>
          <a:xfrm rot="-5400000">
            <a:off x="5879366" y="4839452"/>
            <a:ext cx="1190" cy="3095"/>
          </a:xfrm>
          <a:custGeom>
            <a:avLst/>
            <a:gdLst/>
            <a:ahLst/>
            <a:cxnLst/>
            <a:rect l="0" t="0" r="0" b="0"/>
            <a:pathLst>
              <a:path w="63500" h="165100">
                <a:moveTo>
                  <a:pt x="63500" y="165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5" name="Freeform 1985"/>
          <p:cNvSpPr/>
          <p:nvPr/>
        </p:nvSpPr>
        <p:spPr>
          <a:xfrm rot="-5400000">
            <a:off x="5878772" y="4842666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266700" y="25400"/>
                </a:moveTo>
                <a:lnTo>
                  <a:pt x="2540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6" name="Freeform 1986"/>
          <p:cNvSpPr/>
          <p:nvPr/>
        </p:nvSpPr>
        <p:spPr>
          <a:xfrm rot="-5400000">
            <a:off x="5866389" y="4840999"/>
            <a:ext cx="4286" cy="1667"/>
          </a:xfrm>
          <a:custGeom>
            <a:avLst/>
            <a:gdLst/>
            <a:ahLst/>
            <a:cxnLst/>
            <a:rect l="0" t="0" r="0" b="0"/>
            <a:pathLst>
              <a:path w="228600" h="88900">
                <a:moveTo>
                  <a:pt x="2286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7" name="Freeform 1987"/>
          <p:cNvSpPr/>
          <p:nvPr/>
        </p:nvSpPr>
        <p:spPr>
          <a:xfrm rot="-5400000">
            <a:off x="5876866" y="4841952"/>
            <a:ext cx="1905" cy="1190"/>
          </a:xfrm>
          <a:custGeom>
            <a:avLst/>
            <a:gdLst/>
            <a:ahLst/>
            <a:cxnLst/>
            <a:rect l="0" t="0" r="0" b="0"/>
            <a:pathLst>
              <a:path w="101600" h="63500">
                <a:moveTo>
                  <a:pt x="1016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8" name="Freeform 1988"/>
          <p:cNvSpPr/>
          <p:nvPr/>
        </p:nvSpPr>
        <p:spPr>
          <a:xfrm rot="-5400000">
            <a:off x="5849482" y="4837428"/>
            <a:ext cx="5953" cy="476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3175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89" name="Freeform 1989"/>
          <p:cNvSpPr/>
          <p:nvPr/>
        </p:nvSpPr>
        <p:spPr>
          <a:xfrm rot="-5400000">
            <a:off x="5864960" y="4840047"/>
            <a:ext cx="3810" cy="1667"/>
          </a:xfrm>
          <a:custGeom>
            <a:avLst/>
            <a:gdLst/>
            <a:ahLst/>
            <a:cxnLst/>
            <a:rect l="0" t="0" r="0" b="0"/>
            <a:pathLst>
              <a:path w="203200" h="88900">
                <a:moveTo>
                  <a:pt x="2032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0" name="Freeform 1990"/>
          <p:cNvSpPr/>
          <p:nvPr/>
        </p:nvSpPr>
        <p:spPr>
          <a:xfrm rot="-5400000">
            <a:off x="5880915" y="4844333"/>
            <a:ext cx="4286" cy="238"/>
          </a:xfrm>
          <a:custGeom>
            <a:avLst/>
            <a:gdLst/>
            <a:ahLst/>
            <a:cxnLst/>
            <a:rect l="0" t="0" r="0" b="0"/>
            <a:pathLst>
              <a:path w="228600" h="12700">
                <a:moveTo>
                  <a:pt x="228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1" name="Freeform 1991"/>
          <p:cNvSpPr/>
          <p:nvPr/>
        </p:nvSpPr>
        <p:spPr>
          <a:xfrm rot="-5400000">
            <a:off x="5893059" y="4846714"/>
            <a:ext cx="4524" cy="1905"/>
          </a:xfrm>
          <a:custGeom>
            <a:avLst/>
            <a:gdLst/>
            <a:ahLst/>
            <a:cxnLst/>
            <a:rect l="0" t="0" r="0" b="0"/>
            <a:pathLst>
              <a:path w="241300" h="101600">
                <a:moveTo>
                  <a:pt x="2413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2" name="Freeform 1992"/>
          <p:cNvSpPr/>
          <p:nvPr/>
        </p:nvSpPr>
        <p:spPr>
          <a:xfrm rot="-5400000">
            <a:off x="5894607" y="4848739"/>
            <a:ext cx="4286" cy="1905"/>
          </a:xfrm>
          <a:custGeom>
            <a:avLst/>
            <a:gdLst/>
            <a:ahLst/>
            <a:cxnLst/>
            <a:rect l="0" t="0" r="0" b="0"/>
            <a:pathLst>
              <a:path w="228600" h="101600">
                <a:moveTo>
                  <a:pt x="2286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3" name="Freeform 1993"/>
          <p:cNvSpPr/>
          <p:nvPr/>
        </p:nvSpPr>
        <p:spPr>
          <a:xfrm rot="-5400000">
            <a:off x="5852101" y="4838142"/>
            <a:ext cx="4524" cy="0"/>
          </a:xfrm>
          <a:custGeom>
            <a:avLst/>
            <a:gdLst/>
            <a:ahLst/>
            <a:cxnLst/>
            <a:rect l="0" t="0" r="0" b="0"/>
            <a:pathLst>
              <a:path w="241300">
                <a:moveTo>
                  <a:pt x="2413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4" name="Freeform 1994"/>
          <p:cNvSpPr/>
          <p:nvPr/>
        </p:nvSpPr>
        <p:spPr>
          <a:xfrm rot="-5400000">
            <a:off x="5876152" y="4850286"/>
            <a:ext cx="9763" cy="0"/>
          </a:xfrm>
          <a:custGeom>
            <a:avLst/>
            <a:gdLst/>
            <a:ahLst/>
            <a:cxnLst/>
            <a:rect l="0" t="0" r="0" b="0"/>
            <a:pathLst>
              <a:path w="520700">
                <a:moveTo>
                  <a:pt x="520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5" name="Freeform 1995"/>
          <p:cNvSpPr/>
          <p:nvPr/>
        </p:nvSpPr>
        <p:spPr>
          <a:xfrm rot="-5400000">
            <a:off x="5893416" y="4852787"/>
            <a:ext cx="3333" cy="1428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1778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6" name="Freeform 1996"/>
          <p:cNvSpPr/>
          <p:nvPr/>
        </p:nvSpPr>
        <p:spPr>
          <a:xfrm rot="-5400000">
            <a:off x="5849720" y="4843143"/>
            <a:ext cx="5000" cy="0"/>
          </a:xfrm>
          <a:custGeom>
            <a:avLst/>
            <a:gdLst/>
            <a:ahLst/>
            <a:cxnLst/>
            <a:rect l="0" t="0" r="0" b="0"/>
            <a:pathLst>
              <a:path w="266700">
                <a:moveTo>
                  <a:pt x="266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7" name="Freeform 1997"/>
          <p:cNvSpPr/>
          <p:nvPr/>
        </p:nvSpPr>
        <p:spPr>
          <a:xfrm rot="-5400000">
            <a:off x="5862222" y="4843976"/>
            <a:ext cx="5000" cy="2619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266700" y="139700"/>
                </a:moveTo>
                <a:lnTo>
                  <a:pt x="889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8" name="Freeform 1998"/>
          <p:cNvSpPr/>
          <p:nvPr/>
        </p:nvSpPr>
        <p:spPr>
          <a:xfrm rot="-5400000">
            <a:off x="5864246" y="4845286"/>
            <a:ext cx="4762" cy="2143"/>
          </a:xfrm>
          <a:custGeom>
            <a:avLst/>
            <a:gdLst/>
            <a:ahLst/>
            <a:cxnLst/>
            <a:rect l="0" t="0" r="0" b="0"/>
            <a:pathLst>
              <a:path w="254000" h="114300">
                <a:moveTo>
                  <a:pt x="2540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1999" name="Freeform 1999"/>
          <p:cNvSpPr/>
          <p:nvPr/>
        </p:nvSpPr>
        <p:spPr>
          <a:xfrm rot="-5400000">
            <a:off x="5872223" y="4846596"/>
            <a:ext cx="7143" cy="952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3810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0" name="Freeform 2000"/>
          <p:cNvSpPr/>
          <p:nvPr/>
        </p:nvSpPr>
        <p:spPr>
          <a:xfrm rot="-5400000">
            <a:off x="5873176" y="4846596"/>
            <a:ext cx="7143" cy="952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3810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1" name="Freeform 2001"/>
          <p:cNvSpPr/>
          <p:nvPr/>
        </p:nvSpPr>
        <p:spPr>
          <a:xfrm rot="-5400000">
            <a:off x="5880319" y="4849215"/>
            <a:ext cx="5715" cy="476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304800" y="0"/>
                </a:moveTo>
                <a:lnTo>
                  <a:pt x="1016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2" name="Freeform 2002"/>
          <p:cNvSpPr/>
          <p:nvPr/>
        </p:nvSpPr>
        <p:spPr>
          <a:xfrm rot="-5400000">
            <a:off x="5891154" y="4850763"/>
            <a:ext cx="4048" cy="2381"/>
          </a:xfrm>
          <a:custGeom>
            <a:avLst/>
            <a:gdLst/>
            <a:ahLst/>
            <a:cxnLst/>
            <a:rect l="0" t="0" r="0" b="0"/>
            <a:pathLst>
              <a:path w="215900" h="127000">
                <a:moveTo>
                  <a:pt x="2159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3" name="Freeform 2003"/>
          <p:cNvSpPr/>
          <p:nvPr/>
        </p:nvSpPr>
        <p:spPr>
          <a:xfrm rot="-5400000">
            <a:off x="5851744" y="4843024"/>
            <a:ext cx="5715" cy="476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304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4" name="Freeform 2004"/>
          <p:cNvSpPr/>
          <p:nvPr/>
        </p:nvSpPr>
        <p:spPr>
          <a:xfrm rot="-5400000">
            <a:off x="5849363" y="4848501"/>
            <a:ext cx="6667" cy="952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3556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5" name="Freeform 2005"/>
          <p:cNvSpPr/>
          <p:nvPr/>
        </p:nvSpPr>
        <p:spPr>
          <a:xfrm rot="-5400000">
            <a:off x="5861984" y="4849453"/>
            <a:ext cx="4286" cy="2857"/>
          </a:xfrm>
          <a:custGeom>
            <a:avLst/>
            <a:gdLst/>
            <a:ahLst/>
            <a:cxnLst/>
            <a:rect l="0" t="0" r="0" b="0"/>
            <a:pathLst>
              <a:path w="228600" h="152400">
                <a:moveTo>
                  <a:pt x="22860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6" name="Freeform 2006"/>
          <p:cNvSpPr/>
          <p:nvPr/>
        </p:nvSpPr>
        <p:spPr>
          <a:xfrm rot="-5400000">
            <a:off x="5891154" y="4855763"/>
            <a:ext cx="3810" cy="2619"/>
          </a:xfrm>
          <a:custGeom>
            <a:avLst/>
            <a:gdLst/>
            <a:ahLst/>
            <a:cxnLst/>
            <a:rect l="0" t="0" r="0" b="0"/>
            <a:pathLst>
              <a:path w="203200" h="139700">
                <a:moveTo>
                  <a:pt x="20320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7" name="Freeform 2007"/>
          <p:cNvSpPr/>
          <p:nvPr/>
        </p:nvSpPr>
        <p:spPr>
          <a:xfrm rot="-5400000">
            <a:off x="5859245" y="4846953"/>
            <a:ext cx="3333" cy="5000"/>
          </a:xfrm>
          <a:custGeom>
            <a:avLst/>
            <a:gdLst/>
            <a:ahLst/>
            <a:cxnLst/>
            <a:rect l="0" t="0" r="0" b="0"/>
            <a:pathLst>
              <a:path w="177800" h="266700">
                <a:moveTo>
                  <a:pt x="177800" y="266700"/>
                </a:moveTo>
                <a:lnTo>
                  <a:pt x="381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8" name="Freeform 2008"/>
          <p:cNvSpPr/>
          <p:nvPr/>
        </p:nvSpPr>
        <p:spPr>
          <a:xfrm rot="-5400000">
            <a:off x="5874484" y="4850525"/>
            <a:ext cx="2143" cy="2381"/>
          </a:xfrm>
          <a:custGeom>
            <a:avLst/>
            <a:gdLst/>
            <a:ahLst/>
            <a:cxnLst/>
            <a:rect l="0" t="0" r="0" b="0"/>
            <a:pathLst>
              <a:path w="114300" h="127000">
                <a:moveTo>
                  <a:pt x="88900" y="127000"/>
                </a:moveTo>
                <a:lnTo>
                  <a:pt x="0" y="101600"/>
                </a:lnTo>
                <a:lnTo>
                  <a:pt x="12700" y="0"/>
                </a:lnTo>
                <a:lnTo>
                  <a:pt x="1143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09" name="Freeform 2009"/>
          <p:cNvSpPr/>
          <p:nvPr/>
        </p:nvSpPr>
        <p:spPr>
          <a:xfrm rot="-5400000">
            <a:off x="5890201" y="4859097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889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0" name="Freeform 2010"/>
          <p:cNvSpPr/>
          <p:nvPr/>
        </p:nvSpPr>
        <p:spPr>
          <a:xfrm rot="-5400000">
            <a:off x="5879009" y="4857192"/>
            <a:ext cx="7620" cy="3572"/>
          </a:xfrm>
          <a:custGeom>
            <a:avLst/>
            <a:gdLst/>
            <a:ahLst/>
            <a:cxnLst/>
            <a:rect l="0" t="0" r="0" b="0"/>
            <a:pathLst>
              <a:path w="406400" h="190500">
                <a:moveTo>
                  <a:pt x="406400" y="0"/>
                </a:moveTo>
                <a:lnTo>
                  <a:pt x="139700" y="88900"/>
                </a:ln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1" name="Freeform 2011"/>
          <p:cNvSpPr/>
          <p:nvPr/>
        </p:nvSpPr>
        <p:spPr>
          <a:xfrm rot="-5400000">
            <a:off x="5858530" y="4852430"/>
            <a:ext cx="3572" cy="4762"/>
          </a:xfrm>
          <a:custGeom>
            <a:avLst/>
            <a:gdLst/>
            <a:ahLst/>
            <a:cxnLst/>
            <a:rect l="0" t="0" r="0" b="0"/>
            <a:pathLst>
              <a:path w="190500" h="254000">
                <a:moveTo>
                  <a:pt x="190500" y="254000"/>
                </a:moveTo>
                <a:lnTo>
                  <a:pt x="762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2" name="Freeform 2012"/>
          <p:cNvSpPr/>
          <p:nvPr/>
        </p:nvSpPr>
        <p:spPr>
          <a:xfrm rot="-5400000">
            <a:off x="5887581" y="4860050"/>
            <a:ext cx="2143" cy="3333"/>
          </a:xfrm>
          <a:custGeom>
            <a:avLst/>
            <a:gdLst/>
            <a:ahLst/>
            <a:cxnLst/>
            <a:rect l="0" t="0" r="0" b="0"/>
            <a:pathLst>
              <a:path w="114300" h="177800">
                <a:moveTo>
                  <a:pt x="114300" y="177800"/>
                </a:moveTo>
                <a:lnTo>
                  <a:pt x="508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3" name="Freeform 2013"/>
          <p:cNvSpPr/>
          <p:nvPr/>
        </p:nvSpPr>
        <p:spPr>
          <a:xfrm rot="-5400000">
            <a:off x="5853410" y="4852073"/>
            <a:ext cx="4286" cy="4762"/>
          </a:xfrm>
          <a:custGeom>
            <a:avLst/>
            <a:gdLst/>
            <a:ahLst/>
            <a:cxnLst/>
            <a:rect l="0" t="0" r="0" b="0"/>
            <a:pathLst>
              <a:path w="228600" h="254000">
                <a:moveTo>
                  <a:pt x="228600" y="0"/>
                </a:moveTo>
                <a:lnTo>
                  <a:pt x="38100" y="127000"/>
                </a:ln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4" name="Freeform 2014"/>
          <p:cNvSpPr/>
          <p:nvPr/>
        </p:nvSpPr>
        <p:spPr>
          <a:xfrm rot="-5400000">
            <a:off x="5885795" y="4861597"/>
            <a:ext cx="0" cy="2381"/>
          </a:xfrm>
          <a:custGeom>
            <a:avLst/>
            <a:gdLst/>
            <a:ahLst/>
            <a:cxnLst/>
            <a:rect l="0" t="0" r="0" b="0"/>
            <a:pathLst>
              <a:path h="127000">
                <a:moveTo>
                  <a:pt x="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5" name="Freeform 2015"/>
          <p:cNvSpPr/>
          <p:nvPr/>
        </p:nvSpPr>
        <p:spPr>
          <a:xfrm rot="-5400000">
            <a:off x="5884248" y="4773134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5080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6" name="Freeform 2016"/>
          <p:cNvSpPr/>
          <p:nvPr/>
        </p:nvSpPr>
        <p:spPr>
          <a:xfrm rot="-5400000">
            <a:off x="5878176" y="4826117"/>
            <a:ext cx="1190" cy="238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7" name="Freeform 2017"/>
          <p:cNvSpPr/>
          <p:nvPr/>
        </p:nvSpPr>
        <p:spPr>
          <a:xfrm rot="-5400000">
            <a:off x="5879843" y="4827069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8" name="Freeform 2018"/>
          <p:cNvSpPr/>
          <p:nvPr/>
        </p:nvSpPr>
        <p:spPr>
          <a:xfrm rot="-5400000">
            <a:off x="5878771" y="4826712"/>
            <a:ext cx="0" cy="238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19" name="Freeform 2019"/>
          <p:cNvSpPr/>
          <p:nvPr/>
        </p:nvSpPr>
        <p:spPr>
          <a:xfrm rot="-5400000">
            <a:off x="5875080" y="4850406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0" name="Freeform 2020"/>
          <p:cNvSpPr/>
          <p:nvPr/>
        </p:nvSpPr>
        <p:spPr>
          <a:xfrm rot="-5400000">
            <a:off x="5876271" y="4850644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1" name="Freeform 2021"/>
          <p:cNvSpPr/>
          <p:nvPr/>
        </p:nvSpPr>
        <p:spPr>
          <a:xfrm rot="-5400000">
            <a:off x="5897821" y="4806948"/>
            <a:ext cx="238" cy="1428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2" name="Freeform 2022"/>
          <p:cNvSpPr/>
          <p:nvPr/>
        </p:nvSpPr>
        <p:spPr>
          <a:xfrm rot="-5400000">
            <a:off x="5891987" y="4833975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3" name="Freeform 2023"/>
          <p:cNvSpPr/>
          <p:nvPr/>
        </p:nvSpPr>
        <p:spPr>
          <a:xfrm rot="-5400000">
            <a:off x="5861507" y="4826831"/>
            <a:ext cx="2143" cy="714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4" name="Freeform 2024"/>
          <p:cNvSpPr/>
          <p:nvPr/>
        </p:nvSpPr>
        <p:spPr>
          <a:xfrm rot="-5400000">
            <a:off x="5861865" y="4829332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165100" y="76200"/>
                </a:moveTo>
                <a:lnTo>
                  <a:pt x="635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5" name="Freeform 2025"/>
          <p:cNvSpPr/>
          <p:nvPr/>
        </p:nvSpPr>
        <p:spPr>
          <a:xfrm rot="-5400000">
            <a:off x="5894487" y="4727890"/>
            <a:ext cx="8334" cy="11430"/>
          </a:xfrm>
          <a:custGeom>
            <a:avLst/>
            <a:gdLst/>
            <a:ahLst/>
            <a:cxnLst/>
            <a:rect l="0" t="0" r="0" b="0"/>
            <a:pathLst>
              <a:path w="444500" h="609600">
                <a:moveTo>
                  <a:pt x="444500" y="393700"/>
                </a:moveTo>
                <a:lnTo>
                  <a:pt x="0" y="609600"/>
                </a:lnTo>
                <a:lnTo>
                  <a:pt x="139700" y="0"/>
                </a:lnTo>
                <a:close/>
                <a:moveTo>
                  <a:pt x="142430500" y="267373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26" name="Freeform 2026"/>
          <p:cNvSpPr/>
          <p:nvPr/>
        </p:nvSpPr>
        <p:spPr>
          <a:xfrm rot="-5400000">
            <a:off x="5869365" y="4752060"/>
            <a:ext cx="6905" cy="7382"/>
          </a:xfrm>
          <a:custGeom>
            <a:avLst/>
            <a:gdLst/>
            <a:ahLst/>
            <a:cxnLst/>
            <a:rect l="0" t="0" r="0" b="0"/>
            <a:pathLst>
              <a:path w="368300" h="393700">
                <a:moveTo>
                  <a:pt x="368300" y="88900"/>
                </a:moveTo>
                <a:lnTo>
                  <a:pt x="304800" y="393700"/>
                </a:lnTo>
                <a:lnTo>
                  <a:pt x="0" y="0"/>
                </a:lnTo>
                <a:close/>
                <a:moveTo>
                  <a:pt x="145148300" y="268643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27" name="Picture 2027"/>
          <p:cNvPicPr>
            <a:picLocks noChangeArrowheads="1"/>
          </p:cNvPicPr>
          <p:nvPr/>
        </p:nvPicPr>
        <p:blipFill>
          <a:blip r:embed="rId1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4686" y="4732613"/>
            <a:ext cx="26511" cy="41037"/>
          </a:xfrm>
          <a:prstGeom prst="rect">
            <a:avLst/>
          </a:prstGeom>
          <a:noFill/>
        </p:spPr>
      </p:pic>
      <p:sp>
        <p:nvSpPr>
          <p:cNvPr id="2028" name="Freeform 2028"/>
          <p:cNvSpPr/>
          <p:nvPr/>
        </p:nvSpPr>
        <p:spPr>
          <a:xfrm rot="-5400000">
            <a:off x="5894964" y="4740273"/>
            <a:ext cx="25955" cy="18573"/>
          </a:xfrm>
          <a:custGeom>
            <a:avLst/>
            <a:gdLst/>
            <a:ahLst/>
            <a:cxnLst/>
            <a:rect l="0" t="0" r="0" b="0"/>
            <a:pathLst>
              <a:path w="1384300" h="990600">
                <a:moveTo>
                  <a:pt x="1384300" y="0"/>
                </a:moveTo>
                <a:lnTo>
                  <a:pt x="1320800" y="304800"/>
                </a:lnTo>
                <a:lnTo>
                  <a:pt x="0" y="990600"/>
                </a:lnTo>
                <a:close/>
                <a:moveTo>
                  <a:pt x="143840200" y="267068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29" name="Picture 2029"/>
          <p:cNvPicPr>
            <a:picLocks noChangeArrowheads="1"/>
          </p:cNvPicPr>
          <p:nvPr/>
        </p:nvPicPr>
        <p:blipFill>
          <a:blip r:embed="rId1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6825" y="4731184"/>
            <a:ext cx="35798" cy="26273"/>
          </a:xfrm>
          <a:prstGeom prst="rect">
            <a:avLst/>
          </a:prstGeom>
          <a:noFill/>
        </p:spPr>
      </p:pic>
      <p:sp>
        <p:nvSpPr>
          <p:cNvPr id="2030" name="Freeform 2030"/>
          <p:cNvSpPr/>
          <p:nvPr/>
        </p:nvSpPr>
        <p:spPr>
          <a:xfrm rot="-5400000">
            <a:off x="5877461" y="4722771"/>
            <a:ext cx="33099" cy="46434"/>
          </a:xfrm>
          <a:custGeom>
            <a:avLst/>
            <a:gdLst/>
            <a:ahLst/>
            <a:cxnLst/>
            <a:rect l="0" t="0" r="0" b="0"/>
            <a:pathLst>
              <a:path w="1765300" h="2476500">
                <a:moveTo>
                  <a:pt x="546100" y="0"/>
                </a:moveTo>
                <a:lnTo>
                  <a:pt x="1765300" y="1574800"/>
                </a:lnTo>
                <a:lnTo>
                  <a:pt x="0" y="247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31" name="Freeform 2031"/>
          <p:cNvSpPr/>
          <p:nvPr/>
        </p:nvSpPr>
        <p:spPr>
          <a:xfrm rot="-5400000">
            <a:off x="5875794" y="4729914"/>
            <a:ext cx="33099" cy="46434"/>
          </a:xfrm>
          <a:custGeom>
            <a:avLst/>
            <a:gdLst/>
            <a:ahLst/>
            <a:cxnLst/>
            <a:rect l="0" t="0" r="0" b="0"/>
            <a:pathLst>
              <a:path w="1765300" h="2476500">
                <a:moveTo>
                  <a:pt x="558800" y="0"/>
                </a:moveTo>
                <a:lnTo>
                  <a:pt x="1765300" y="1574800"/>
                </a:lnTo>
                <a:lnTo>
                  <a:pt x="0" y="247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32" name="Freeform 2032"/>
          <p:cNvSpPr/>
          <p:nvPr/>
        </p:nvSpPr>
        <p:spPr>
          <a:xfrm rot="-5400000">
            <a:off x="5891391" y="4741939"/>
            <a:ext cx="8334" cy="11430"/>
          </a:xfrm>
          <a:custGeom>
            <a:avLst/>
            <a:gdLst/>
            <a:ahLst/>
            <a:cxnLst/>
            <a:rect l="0" t="0" r="0" b="0"/>
            <a:pathLst>
              <a:path w="444500" h="609600">
                <a:moveTo>
                  <a:pt x="444500" y="381000"/>
                </a:moveTo>
                <a:lnTo>
                  <a:pt x="0" y="609600"/>
                </a:lnTo>
                <a:lnTo>
                  <a:pt x="139700" y="0"/>
                </a:lnTo>
                <a:close/>
                <a:moveTo>
                  <a:pt x="143357600" y="267538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33" name="Freeform 2033"/>
          <p:cNvSpPr/>
          <p:nvPr/>
        </p:nvSpPr>
        <p:spPr>
          <a:xfrm rot="-5400000">
            <a:off x="5866150" y="4765990"/>
            <a:ext cx="7143" cy="7382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381000" y="88900"/>
                </a:moveTo>
                <a:lnTo>
                  <a:pt x="304800" y="393700"/>
                </a:lnTo>
                <a:lnTo>
                  <a:pt x="0" y="0"/>
                </a:lnTo>
                <a:close/>
                <a:moveTo>
                  <a:pt x="146062700" y="268808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34" name="Picture 2034"/>
          <p:cNvPicPr>
            <a:picLocks noChangeArrowheads="1"/>
          </p:cNvPicPr>
          <p:nvPr/>
        </p:nvPicPr>
        <p:blipFill>
          <a:blip r:embed="rId1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1590" y="4746424"/>
            <a:ext cx="26511" cy="41037"/>
          </a:xfrm>
          <a:prstGeom prst="rect">
            <a:avLst/>
          </a:prstGeom>
          <a:noFill/>
        </p:spPr>
      </p:pic>
      <p:sp>
        <p:nvSpPr>
          <p:cNvPr id="2035" name="Freeform 2035"/>
          <p:cNvSpPr/>
          <p:nvPr/>
        </p:nvSpPr>
        <p:spPr>
          <a:xfrm rot="-5400000">
            <a:off x="5891749" y="4754203"/>
            <a:ext cx="26193" cy="18573"/>
          </a:xfrm>
          <a:custGeom>
            <a:avLst/>
            <a:gdLst/>
            <a:ahLst/>
            <a:cxnLst/>
            <a:rect l="0" t="0" r="0" b="0"/>
            <a:pathLst>
              <a:path w="1397000" h="990600">
                <a:moveTo>
                  <a:pt x="1397000" y="0"/>
                </a:moveTo>
                <a:lnTo>
                  <a:pt x="1320800" y="304800"/>
                </a:lnTo>
                <a:lnTo>
                  <a:pt x="0" y="990600"/>
                </a:lnTo>
                <a:close/>
                <a:moveTo>
                  <a:pt x="144754600" y="267233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36" name="Picture 2036"/>
          <p:cNvPicPr>
            <a:picLocks noChangeArrowheads="1"/>
          </p:cNvPicPr>
          <p:nvPr/>
        </p:nvPicPr>
        <p:blipFill>
          <a:blip r:embed="rId1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3729" y="4745233"/>
            <a:ext cx="35798" cy="26273"/>
          </a:xfrm>
          <a:prstGeom prst="rect">
            <a:avLst/>
          </a:prstGeom>
          <a:noFill/>
        </p:spPr>
      </p:pic>
      <p:sp>
        <p:nvSpPr>
          <p:cNvPr id="2037" name="Freeform 2037"/>
          <p:cNvSpPr/>
          <p:nvPr/>
        </p:nvSpPr>
        <p:spPr>
          <a:xfrm rot="-5400000">
            <a:off x="5874366" y="4736820"/>
            <a:ext cx="33099" cy="46434"/>
          </a:xfrm>
          <a:custGeom>
            <a:avLst/>
            <a:gdLst/>
            <a:ahLst/>
            <a:cxnLst/>
            <a:rect l="0" t="0" r="0" b="0"/>
            <a:pathLst>
              <a:path w="1765300" h="2476500">
                <a:moveTo>
                  <a:pt x="558800" y="0"/>
                </a:moveTo>
                <a:lnTo>
                  <a:pt x="1765300" y="1562100"/>
                </a:lnTo>
                <a:lnTo>
                  <a:pt x="0" y="247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38" name="Freeform 2038"/>
          <p:cNvSpPr/>
          <p:nvPr/>
        </p:nvSpPr>
        <p:spPr>
          <a:xfrm rot="-5400000">
            <a:off x="5872699" y="4743726"/>
            <a:ext cx="33099" cy="46434"/>
          </a:xfrm>
          <a:custGeom>
            <a:avLst/>
            <a:gdLst/>
            <a:ahLst/>
            <a:cxnLst/>
            <a:rect l="0" t="0" r="0" b="0"/>
            <a:pathLst>
              <a:path w="1765300" h="2476500">
                <a:moveTo>
                  <a:pt x="546100" y="0"/>
                </a:moveTo>
                <a:lnTo>
                  <a:pt x="1765300" y="1574800"/>
                </a:lnTo>
                <a:lnTo>
                  <a:pt x="0" y="2476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39" name="Freeform 2039"/>
          <p:cNvSpPr/>
          <p:nvPr/>
        </p:nvSpPr>
        <p:spPr>
          <a:xfrm rot="-5400000">
            <a:off x="5912824" y="4765276"/>
            <a:ext cx="7143" cy="1667"/>
          </a:xfrm>
          <a:custGeom>
            <a:avLst/>
            <a:gdLst/>
            <a:ahLst/>
            <a:cxnLst/>
            <a:rect l="0" t="0" r="0" b="0"/>
            <a:pathLst>
              <a:path w="381000" h="88900">
                <a:moveTo>
                  <a:pt x="3810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40" name="Freeform 2040"/>
          <p:cNvSpPr/>
          <p:nvPr/>
        </p:nvSpPr>
        <p:spPr>
          <a:xfrm rot="-5400000">
            <a:off x="5909847" y="4779206"/>
            <a:ext cx="6905" cy="1667"/>
          </a:xfrm>
          <a:custGeom>
            <a:avLst/>
            <a:gdLst/>
            <a:ahLst/>
            <a:cxnLst/>
            <a:rect l="0" t="0" r="0" b="0"/>
            <a:pathLst>
              <a:path w="368300" h="88900">
                <a:moveTo>
                  <a:pt x="3683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41" name="Freeform 2041"/>
          <p:cNvSpPr/>
          <p:nvPr/>
        </p:nvSpPr>
        <p:spPr>
          <a:xfrm rot="-5400000">
            <a:off x="5866508" y="4754917"/>
            <a:ext cx="6905" cy="1667"/>
          </a:xfrm>
          <a:custGeom>
            <a:avLst/>
            <a:gdLst/>
            <a:ahLst/>
            <a:cxnLst/>
            <a:rect l="0" t="0" r="0" b="0"/>
            <a:pathLst>
              <a:path w="368300" h="88900">
                <a:moveTo>
                  <a:pt x="3683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42" name="Freeform 2042"/>
          <p:cNvSpPr/>
          <p:nvPr/>
        </p:nvSpPr>
        <p:spPr>
          <a:xfrm rot="-5400000">
            <a:off x="5863294" y="4768848"/>
            <a:ext cx="7143" cy="1667"/>
          </a:xfrm>
          <a:custGeom>
            <a:avLst/>
            <a:gdLst/>
            <a:ahLst/>
            <a:cxnLst/>
            <a:rect l="0" t="0" r="0" b="0"/>
            <a:pathLst>
              <a:path w="381000" h="88900">
                <a:moveTo>
                  <a:pt x="3810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43" name="Freeform 2043"/>
          <p:cNvSpPr/>
          <p:nvPr/>
        </p:nvSpPr>
        <p:spPr>
          <a:xfrm rot="-5400000">
            <a:off x="5788760" y="1882773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190500"/>
                </a:moveTo>
                <a:lnTo>
                  <a:pt x="50800" y="0"/>
                </a:lnTo>
                <a:lnTo>
                  <a:pt x="12700" y="190500"/>
                </a:lnTo>
                <a:close/>
                <a:moveTo>
                  <a:pt x="-3886200" y="272999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44" name="Freeform 2044"/>
          <p:cNvSpPr/>
          <p:nvPr/>
        </p:nvSpPr>
        <p:spPr>
          <a:xfrm rot="-5400000">
            <a:off x="5789355" y="1879796"/>
            <a:ext cx="714" cy="3095"/>
          </a:xfrm>
          <a:custGeom>
            <a:avLst/>
            <a:gdLst/>
            <a:ahLst/>
            <a:cxnLst/>
            <a:rect l="0" t="0" r="0" b="0"/>
            <a:pathLst>
              <a:path w="38100" h="165100">
                <a:moveTo>
                  <a:pt x="0" y="165100"/>
                </a:moveTo>
                <a:lnTo>
                  <a:pt x="38100" y="0"/>
                </a:lnTo>
                <a:close/>
                <a:moveTo>
                  <a:pt x="-4076700" y="272961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45" name="Picture 2045"/>
          <p:cNvPicPr>
            <a:picLocks noChangeArrowheads="1"/>
          </p:cNvPicPr>
          <p:nvPr/>
        </p:nvPicPr>
        <p:blipFill>
          <a:blip r:embed="rId1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3481" y="1874001"/>
            <a:ext cx="14923" cy="14763"/>
          </a:xfrm>
          <a:prstGeom prst="rect">
            <a:avLst/>
          </a:prstGeom>
          <a:noFill/>
        </p:spPr>
      </p:pic>
      <p:sp>
        <p:nvSpPr>
          <p:cNvPr id="2046" name="Freeform 2046"/>
          <p:cNvSpPr/>
          <p:nvPr/>
        </p:nvSpPr>
        <p:spPr>
          <a:xfrm rot="-5400000">
            <a:off x="5778401" y="1867890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12700" y="25400"/>
                </a:moveTo>
                <a:lnTo>
                  <a:pt x="50800" y="0"/>
                </a:lnTo>
                <a:lnTo>
                  <a:pt x="0" y="254000"/>
                </a:lnTo>
                <a:close/>
                <a:moveTo>
                  <a:pt x="-3898900" y="273583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47" name="Picture 2047"/>
          <p:cNvPicPr>
            <a:picLocks noChangeArrowheads="1"/>
          </p:cNvPicPr>
          <p:nvPr/>
        </p:nvPicPr>
        <p:blipFill>
          <a:blip r:embed="rId1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2527" y="1862095"/>
            <a:ext cx="17939" cy="15875"/>
          </a:xfrm>
          <a:prstGeom prst="rect">
            <a:avLst/>
          </a:prstGeom>
          <a:noFill/>
        </p:spPr>
      </p:pic>
      <p:pic>
        <p:nvPicPr>
          <p:cNvPr id="2048" name="Picture 2048"/>
          <p:cNvPicPr>
            <a:picLocks noChangeArrowheads="1"/>
          </p:cNvPicPr>
          <p:nvPr/>
        </p:nvPicPr>
        <p:blipFill>
          <a:blip r:embed="rId1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482" y="1862016"/>
            <a:ext cx="12462" cy="17701"/>
          </a:xfrm>
          <a:prstGeom prst="rect">
            <a:avLst/>
          </a:prstGeom>
          <a:noFill/>
        </p:spPr>
      </p:pic>
      <p:pic>
        <p:nvPicPr>
          <p:cNvPr id="2049" name="Picture 2049"/>
          <p:cNvPicPr>
            <a:picLocks noChangeArrowheads="1"/>
          </p:cNvPicPr>
          <p:nvPr/>
        </p:nvPicPr>
        <p:blipFill>
          <a:blip r:embed="rId1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7528" y="1854157"/>
            <a:ext cx="28813" cy="16272"/>
          </a:xfrm>
          <a:prstGeom prst="rect">
            <a:avLst/>
          </a:prstGeom>
          <a:noFill/>
        </p:spPr>
      </p:pic>
      <p:sp>
        <p:nvSpPr>
          <p:cNvPr id="2050" name="Freeform 2050"/>
          <p:cNvSpPr/>
          <p:nvPr/>
        </p:nvSpPr>
        <p:spPr>
          <a:xfrm rot="-5400000">
            <a:off x="5804952" y="1857770"/>
            <a:ext cx="238" cy="952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12700"/>
                </a:moveTo>
                <a:lnTo>
                  <a:pt x="12700" y="0"/>
                </a:lnTo>
                <a:lnTo>
                  <a:pt x="0" y="50800"/>
                </a:lnTo>
                <a:close/>
                <a:moveTo>
                  <a:pt x="-6045200" y="272084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51" name="Picture 2051"/>
          <p:cNvPicPr>
            <a:picLocks noChangeArrowheads="1"/>
          </p:cNvPicPr>
          <p:nvPr/>
        </p:nvPicPr>
        <p:blipFill>
          <a:blip r:embed="rId1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622" y="1842251"/>
            <a:ext cx="19844" cy="19844"/>
          </a:xfrm>
          <a:prstGeom prst="rect">
            <a:avLst/>
          </a:prstGeom>
          <a:noFill/>
        </p:spPr>
      </p:pic>
      <p:pic>
        <p:nvPicPr>
          <p:cNvPr id="2052" name="Picture 2052"/>
          <p:cNvPicPr>
            <a:picLocks noChangeArrowheads="1"/>
          </p:cNvPicPr>
          <p:nvPr/>
        </p:nvPicPr>
        <p:blipFill>
          <a:blip r:embed="rId1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4435" y="1850189"/>
            <a:ext cx="23813" cy="15875"/>
          </a:xfrm>
          <a:prstGeom prst="rect">
            <a:avLst/>
          </a:prstGeom>
          <a:noFill/>
        </p:spPr>
      </p:pic>
      <p:sp>
        <p:nvSpPr>
          <p:cNvPr id="2053" name="Freeform 2053"/>
          <p:cNvSpPr/>
          <p:nvPr/>
        </p:nvSpPr>
        <p:spPr>
          <a:xfrm rot="-5400000">
            <a:off x="5774472" y="1843006"/>
            <a:ext cx="1190" cy="5238"/>
          </a:xfrm>
          <a:custGeom>
            <a:avLst/>
            <a:gdLst/>
            <a:ahLst/>
            <a:cxnLst/>
            <a:rect l="0" t="0" r="0" b="0"/>
            <a:pathLst>
              <a:path w="63500" h="279400">
                <a:moveTo>
                  <a:pt x="0" y="279400"/>
                </a:moveTo>
                <a:lnTo>
                  <a:pt x="63500" y="0"/>
                </a:lnTo>
                <a:close/>
                <a:moveTo>
                  <a:pt x="-5245100" y="27379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54" name="Picture 2054"/>
          <p:cNvPicPr>
            <a:picLocks noChangeArrowheads="1"/>
          </p:cNvPicPr>
          <p:nvPr/>
        </p:nvPicPr>
        <p:blipFill>
          <a:blip r:embed="rId1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622" y="1818439"/>
            <a:ext cx="55563" cy="39846"/>
          </a:xfrm>
          <a:prstGeom prst="rect">
            <a:avLst/>
          </a:prstGeom>
          <a:noFill/>
        </p:spPr>
      </p:pic>
      <p:sp>
        <p:nvSpPr>
          <p:cNvPr id="2055" name="Freeform 2055"/>
          <p:cNvSpPr/>
          <p:nvPr/>
        </p:nvSpPr>
        <p:spPr>
          <a:xfrm rot="-5400000">
            <a:off x="5783402" y="1821218"/>
            <a:ext cx="476" cy="952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50800"/>
                </a:moveTo>
                <a:lnTo>
                  <a:pt x="12700" y="0"/>
                </a:lnTo>
                <a:lnTo>
                  <a:pt x="25400" y="12700"/>
                </a:lnTo>
                <a:close/>
                <a:moveTo>
                  <a:pt x="-6883400" y="273227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56" name="Picture 2056"/>
          <p:cNvPicPr>
            <a:picLocks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9195" y="1817725"/>
            <a:ext cx="19208" cy="12620"/>
          </a:xfrm>
          <a:prstGeom prst="rect">
            <a:avLst/>
          </a:prstGeom>
          <a:noFill/>
        </p:spPr>
      </p:pic>
      <p:sp>
        <p:nvSpPr>
          <p:cNvPr id="2057" name="Freeform 2057"/>
          <p:cNvSpPr/>
          <p:nvPr/>
        </p:nvSpPr>
        <p:spPr>
          <a:xfrm rot="-5400000">
            <a:off x="5811977" y="1828123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0" y="0"/>
                </a:lnTo>
                <a:lnTo>
                  <a:pt x="12700" y="0"/>
                </a:lnTo>
                <a:close/>
                <a:moveTo>
                  <a:pt x="-8039100" y="271691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58" name="Picture 2058"/>
          <p:cNvPicPr>
            <a:picLocks noChangeArrowheads="1"/>
          </p:cNvPicPr>
          <p:nvPr/>
        </p:nvPicPr>
        <p:blipFill>
          <a:blip r:embed="rId1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623" y="1802564"/>
            <a:ext cx="47625" cy="31750"/>
          </a:xfrm>
          <a:prstGeom prst="rect">
            <a:avLst/>
          </a:prstGeom>
          <a:noFill/>
        </p:spPr>
      </p:pic>
      <p:pic>
        <p:nvPicPr>
          <p:cNvPr id="2059" name="Picture 2059"/>
          <p:cNvPicPr>
            <a:picLocks noChangeArrowheads="1"/>
          </p:cNvPicPr>
          <p:nvPr/>
        </p:nvPicPr>
        <p:blipFill>
          <a:blip r:embed="rId1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4675" y="1810501"/>
            <a:ext cx="15478" cy="26829"/>
          </a:xfrm>
          <a:prstGeom prst="rect">
            <a:avLst/>
          </a:prstGeom>
          <a:noFill/>
        </p:spPr>
      </p:pic>
      <p:sp>
        <p:nvSpPr>
          <p:cNvPr id="2060" name="Freeform 2060"/>
          <p:cNvSpPr/>
          <p:nvPr/>
        </p:nvSpPr>
        <p:spPr>
          <a:xfrm rot="-5400000">
            <a:off x="5800070" y="1806692"/>
            <a:ext cx="238" cy="714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  <a:lnTo>
                  <a:pt x="12700" y="38100"/>
                </a:lnTo>
                <a:close/>
                <a:moveTo>
                  <a:pt x="-8547100" y="272338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61" name="Picture 2061"/>
          <p:cNvPicPr>
            <a:picLocks noChangeArrowheads="1"/>
          </p:cNvPicPr>
          <p:nvPr/>
        </p:nvPicPr>
        <p:blipFill>
          <a:blip r:embed="rId1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7290" y="1794626"/>
            <a:ext cx="21113" cy="15875"/>
          </a:xfrm>
          <a:prstGeom prst="rect">
            <a:avLst/>
          </a:prstGeom>
          <a:noFill/>
        </p:spPr>
      </p:pic>
      <p:pic>
        <p:nvPicPr>
          <p:cNvPr id="2062" name="Picture 2062"/>
          <p:cNvPicPr>
            <a:picLocks noChangeArrowheads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4673" y="1802960"/>
            <a:ext cx="9842" cy="8176"/>
          </a:xfrm>
          <a:prstGeom prst="rect">
            <a:avLst/>
          </a:prstGeom>
          <a:noFill/>
        </p:spPr>
      </p:pic>
      <p:pic>
        <p:nvPicPr>
          <p:cNvPr id="2063" name="Picture 2063"/>
          <p:cNvPicPr>
            <a:picLocks noChangeArrowheads="1"/>
          </p:cNvPicPr>
          <p:nvPr/>
        </p:nvPicPr>
        <p:blipFill>
          <a:blip r:embed="rId1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5389" y="1802564"/>
            <a:ext cx="20796" cy="15875"/>
          </a:xfrm>
          <a:prstGeom prst="rect">
            <a:avLst/>
          </a:prstGeom>
          <a:noFill/>
        </p:spPr>
      </p:pic>
      <p:sp>
        <p:nvSpPr>
          <p:cNvPr id="2064" name="Freeform 2064"/>
          <p:cNvSpPr/>
          <p:nvPr/>
        </p:nvSpPr>
        <p:spPr>
          <a:xfrm rot="-5400000">
            <a:off x="5816263" y="1801453"/>
            <a:ext cx="2619" cy="6429"/>
          </a:xfrm>
          <a:custGeom>
            <a:avLst/>
            <a:gdLst/>
            <a:ahLst/>
            <a:cxnLst/>
            <a:rect l="0" t="0" r="0" b="0"/>
            <a:pathLst>
              <a:path w="139700" h="342900">
                <a:moveTo>
                  <a:pt x="0" y="342900"/>
                </a:moveTo>
                <a:lnTo>
                  <a:pt x="76200" y="0"/>
                </a:lnTo>
                <a:lnTo>
                  <a:pt x="139700" y="127000"/>
                </a:lnTo>
                <a:close/>
                <a:moveTo>
                  <a:pt x="-9690100" y="271564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065" name="Picture 2065"/>
          <p:cNvPicPr>
            <a:picLocks noChangeArrowheads="1"/>
          </p:cNvPicPr>
          <p:nvPr/>
        </p:nvPicPr>
        <p:blipFill>
          <a:blip r:embed="rId1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4196" y="1792483"/>
            <a:ext cx="10557" cy="8652"/>
          </a:xfrm>
          <a:prstGeom prst="rect">
            <a:avLst/>
          </a:prstGeom>
          <a:noFill/>
        </p:spPr>
      </p:pic>
      <p:sp>
        <p:nvSpPr>
          <p:cNvPr id="2066" name="Freeform 2066"/>
          <p:cNvSpPr/>
          <p:nvPr/>
        </p:nvSpPr>
        <p:spPr>
          <a:xfrm rot="-5400000">
            <a:off x="5806262" y="1854793"/>
            <a:ext cx="2143" cy="5000"/>
          </a:xfrm>
          <a:custGeom>
            <a:avLst/>
            <a:gdLst/>
            <a:ahLst/>
            <a:cxnLst/>
            <a:rect l="0" t="0" r="0" b="0"/>
            <a:pathLst>
              <a:path w="114300" h="266700">
                <a:moveTo>
                  <a:pt x="114300" y="266700"/>
                </a:moveTo>
                <a:lnTo>
                  <a:pt x="12700" y="127000"/>
                </a:lnTo>
                <a:lnTo>
                  <a:pt x="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67" name="Freeform 2067"/>
          <p:cNvSpPr/>
          <p:nvPr/>
        </p:nvSpPr>
        <p:spPr>
          <a:xfrm rot="-5400000">
            <a:off x="5772687" y="1848126"/>
            <a:ext cx="3572" cy="2619"/>
          </a:xfrm>
          <a:custGeom>
            <a:avLst/>
            <a:gdLst/>
            <a:ahLst/>
            <a:cxnLst/>
            <a:rect l="0" t="0" r="0" b="0"/>
            <a:pathLst>
              <a:path w="190500" h="139700">
                <a:moveTo>
                  <a:pt x="190500" y="0"/>
                </a:moveTo>
                <a:lnTo>
                  <a:pt x="88900" y="50800"/>
                </a:lnTo>
                <a:lnTo>
                  <a:pt x="38100" y="8890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68" name="Freeform 2068"/>
          <p:cNvSpPr/>
          <p:nvPr/>
        </p:nvSpPr>
        <p:spPr>
          <a:xfrm rot="-5400000">
            <a:off x="5774354" y="1842649"/>
            <a:ext cx="4286" cy="3333"/>
          </a:xfrm>
          <a:custGeom>
            <a:avLst/>
            <a:gdLst/>
            <a:ahLst/>
            <a:cxnLst/>
            <a:rect l="0" t="0" r="0" b="0"/>
            <a:pathLst>
              <a:path w="228600" h="177800">
                <a:moveTo>
                  <a:pt x="228600" y="0"/>
                </a:moveTo>
                <a:lnTo>
                  <a:pt x="114300" y="38100"/>
                </a:lnTo>
                <a:lnTo>
                  <a:pt x="63500" y="63500"/>
                </a:lnTo>
                <a:lnTo>
                  <a:pt x="25400" y="114300"/>
                </a:ln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69" name="Freeform 2069"/>
          <p:cNvSpPr/>
          <p:nvPr/>
        </p:nvSpPr>
        <p:spPr>
          <a:xfrm rot="-5400000">
            <a:off x="5807214" y="1849554"/>
            <a:ext cx="2381" cy="4762"/>
          </a:xfrm>
          <a:custGeom>
            <a:avLst/>
            <a:gdLst/>
            <a:ahLst/>
            <a:cxnLst/>
            <a:rect l="0" t="0" r="0" b="0"/>
            <a:pathLst>
              <a:path w="127000" h="254000">
                <a:moveTo>
                  <a:pt x="127000" y="254000"/>
                </a:moveTo>
                <a:lnTo>
                  <a:pt x="25400" y="139700"/>
                </a:lnTo>
                <a:lnTo>
                  <a:pt x="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0" name="Freeform 2070"/>
          <p:cNvSpPr/>
          <p:nvPr/>
        </p:nvSpPr>
        <p:spPr>
          <a:xfrm rot="-5400000">
            <a:off x="5802690" y="1849792"/>
            <a:ext cx="4286" cy="2381"/>
          </a:xfrm>
          <a:custGeom>
            <a:avLst/>
            <a:gdLst/>
            <a:ahLst/>
            <a:cxnLst/>
            <a:rect l="0" t="0" r="0" b="0"/>
            <a:pathLst>
              <a:path w="228600" h="127000">
                <a:moveTo>
                  <a:pt x="228600" y="0"/>
                </a:moveTo>
                <a:lnTo>
                  <a:pt x="139700" y="12700"/>
                </a:lnTo>
                <a:lnTo>
                  <a:pt x="50800" y="6350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1" name="Freeform 2071"/>
          <p:cNvSpPr/>
          <p:nvPr/>
        </p:nvSpPr>
        <p:spPr>
          <a:xfrm rot="-5400000">
            <a:off x="5780664" y="1827528"/>
            <a:ext cx="2619" cy="476"/>
          </a:xfrm>
          <a:custGeom>
            <a:avLst/>
            <a:gdLst/>
            <a:ahLst/>
            <a:cxnLst/>
            <a:rect l="0" t="0" r="0" b="0"/>
            <a:pathLst>
              <a:path w="139700" h="25400">
                <a:moveTo>
                  <a:pt x="139700" y="0"/>
                </a:moveTo>
                <a:lnTo>
                  <a:pt x="76200" y="254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2" name="Freeform 2072"/>
          <p:cNvSpPr/>
          <p:nvPr/>
        </p:nvSpPr>
        <p:spPr>
          <a:xfrm rot="-5400000">
            <a:off x="5809715" y="1833719"/>
            <a:ext cx="1905" cy="1667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101600" y="88900"/>
                </a:moveTo>
                <a:lnTo>
                  <a:pt x="635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3" name="Freeform 2073"/>
          <p:cNvSpPr/>
          <p:nvPr/>
        </p:nvSpPr>
        <p:spPr>
          <a:xfrm rot="-5400000">
            <a:off x="5797690" y="1816693"/>
            <a:ext cx="2143" cy="714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0"/>
                </a:moveTo>
                <a:lnTo>
                  <a:pt x="50800" y="381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4" name="Freeform 2074"/>
          <p:cNvSpPr/>
          <p:nvPr/>
        </p:nvSpPr>
        <p:spPr>
          <a:xfrm rot="-5400000">
            <a:off x="5815788" y="1809311"/>
            <a:ext cx="5000" cy="3572"/>
          </a:xfrm>
          <a:custGeom>
            <a:avLst/>
            <a:gdLst/>
            <a:ahLst/>
            <a:cxnLst/>
            <a:rect l="0" t="0" r="0" b="0"/>
            <a:pathLst>
              <a:path w="266700" h="190500">
                <a:moveTo>
                  <a:pt x="266700" y="0"/>
                </a:moveTo>
                <a:lnTo>
                  <a:pt x="254000" y="63500"/>
                </a:lnTo>
                <a:lnTo>
                  <a:pt x="190500" y="114300"/>
                </a:lnTo>
                <a:lnTo>
                  <a:pt x="101600" y="165100"/>
                </a:ln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5" name="Freeform 2075"/>
          <p:cNvSpPr/>
          <p:nvPr/>
        </p:nvSpPr>
        <p:spPr>
          <a:xfrm rot="-5400000">
            <a:off x="5784593" y="1800024"/>
            <a:ext cx="5238" cy="8572"/>
          </a:xfrm>
          <a:custGeom>
            <a:avLst/>
            <a:gdLst/>
            <a:ahLst/>
            <a:cxnLst/>
            <a:rect l="0" t="0" r="0" b="0"/>
            <a:pathLst>
              <a:path w="279400" h="457200">
                <a:moveTo>
                  <a:pt x="76200" y="0"/>
                </a:moveTo>
                <a:lnTo>
                  <a:pt x="152400" y="50800"/>
                </a:lnTo>
                <a:lnTo>
                  <a:pt x="190500" y="88900"/>
                </a:lnTo>
                <a:lnTo>
                  <a:pt x="266700" y="190500"/>
                </a:lnTo>
                <a:lnTo>
                  <a:pt x="279400" y="254000"/>
                </a:lnTo>
                <a:lnTo>
                  <a:pt x="266700" y="304800"/>
                </a:lnTo>
                <a:lnTo>
                  <a:pt x="228600" y="368300"/>
                </a:lnTo>
                <a:lnTo>
                  <a:pt x="152400" y="406400"/>
                </a:lnTo>
                <a:lnTo>
                  <a:pt x="88900" y="431800"/>
                </a:lnTo>
                <a:lnTo>
                  <a:pt x="0" y="457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6" name="Freeform 2076"/>
          <p:cNvSpPr/>
          <p:nvPr/>
        </p:nvSpPr>
        <p:spPr>
          <a:xfrm rot="-5400000">
            <a:off x="5789832" y="1880987"/>
            <a:ext cx="5238" cy="2857"/>
          </a:xfrm>
          <a:custGeom>
            <a:avLst/>
            <a:gdLst/>
            <a:ahLst/>
            <a:cxnLst/>
            <a:rect l="0" t="0" r="0" b="0"/>
            <a:pathLst>
              <a:path w="279400" h="152400">
                <a:moveTo>
                  <a:pt x="0" y="0"/>
                </a:moveTo>
                <a:lnTo>
                  <a:pt x="2794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7" name="Freeform 2077"/>
          <p:cNvSpPr/>
          <p:nvPr/>
        </p:nvSpPr>
        <p:spPr>
          <a:xfrm rot="-5400000">
            <a:off x="5787688" y="1879796"/>
            <a:ext cx="4048" cy="4524"/>
          </a:xfrm>
          <a:custGeom>
            <a:avLst/>
            <a:gdLst/>
            <a:ahLst/>
            <a:cxnLst/>
            <a:rect l="0" t="0" r="0" b="0"/>
            <a:pathLst>
              <a:path w="215900" h="241300">
                <a:moveTo>
                  <a:pt x="215900" y="241300"/>
                </a:moveTo>
                <a:lnTo>
                  <a:pt x="127000" y="203200"/>
                </a:lnTo>
                <a:lnTo>
                  <a:pt x="1651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8" name="Freeform 2078"/>
          <p:cNvSpPr/>
          <p:nvPr/>
        </p:nvSpPr>
        <p:spPr>
          <a:xfrm rot="-5400000">
            <a:off x="5791975" y="1877891"/>
            <a:ext cx="3810" cy="0"/>
          </a:xfrm>
          <a:custGeom>
            <a:avLst/>
            <a:gdLst/>
            <a:ahLst/>
            <a:cxnLst/>
            <a:rect l="0" t="0" r="0" b="0"/>
            <a:pathLst>
              <a:path w="203200">
                <a:moveTo>
                  <a:pt x="0" y="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79" name="Freeform 2079"/>
          <p:cNvSpPr/>
          <p:nvPr/>
        </p:nvSpPr>
        <p:spPr>
          <a:xfrm rot="-5400000">
            <a:off x="5789832" y="1877415"/>
            <a:ext cx="4762" cy="476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0"/>
                </a:moveTo>
                <a:lnTo>
                  <a:pt x="2540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0" name="Freeform 2080"/>
          <p:cNvSpPr/>
          <p:nvPr/>
        </p:nvSpPr>
        <p:spPr>
          <a:xfrm rot="-5400000">
            <a:off x="5786260" y="1860984"/>
            <a:ext cx="22622" cy="7382"/>
          </a:xfrm>
          <a:custGeom>
            <a:avLst/>
            <a:gdLst/>
            <a:ahLst/>
            <a:cxnLst/>
            <a:rect l="0" t="0" r="0" b="0"/>
            <a:pathLst>
              <a:path w="1206500" h="393700">
                <a:moveTo>
                  <a:pt x="0" y="0"/>
                </a:moveTo>
                <a:lnTo>
                  <a:pt x="1206500" y="393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1" name="Freeform 2081"/>
          <p:cNvSpPr/>
          <p:nvPr/>
        </p:nvSpPr>
        <p:spPr>
          <a:xfrm rot="-5400000">
            <a:off x="5789474" y="1868962"/>
            <a:ext cx="9287" cy="3333"/>
          </a:xfrm>
          <a:custGeom>
            <a:avLst/>
            <a:gdLst/>
            <a:ahLst/>
            <a:cxnLst/>
            <a:rect l="0" t="0" r="0" b="0"/>
            <a:pathLst>
              <a:path w="495300" h="177800">
                <a:moveTo>
                  <a:pt x="0" y="0"/>
                </a:moveTo>
                <a:lnTo>
                  <a:pt x="4953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2" name="Freeform 2082"/>
          <p:cNvSpPr/>
          <p:nvPr/>
        </p:nvSpPr>
        <p:spPr>
          <a:xfrm rot="-5400000">
            <a:off x="5779116" y="1865033"/>
            <a:ext cx="3333" cy="8572"/>
          </a:xfrm>
          <a:custGeom>
            <a:avLst/>
            <a:gdLst/>
            <a:ahLst/>
            <a:cxnLst/>
            <a:rect l="0" t="0" r="0" b="0"/>
            <a:pathLst>
              <a:path w="177800" h="457200">
                <a:moveTo>
                  <a:pt x="177800" y="50800"/>
                </a:moveTo>
                <a:lnTo>
                  <a:pt x="63500" y="0"/>
                </a:lnTo>
                <a:lnTo>
                  <a:pt x="25400" y="25400"/>
                </a:lnTo>
                <a:lnTo>
                  <a:pt x="0" y="419100"/>
                </a:lnTo>
                <a:lnTo>
                  <a:pt x="38100" y="444500"/>
                </a:lnTo>
                <a:lnTo>
                  <a:pt x="101600" y="457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3" name="Freeform 2083"/>
          <p:cNvSpPr/>
          <p:nvPr/>
        </p:nvSpPr>
        <p:spPr>
          <a:xfrm rot="-5400000">
            <a:off x="5782450" y="1866461"/>
            <a:ext cx="3572" cy="1667"/>
          </a:xfrm>
          <a:custGeom>
            <a:avLst/>
            <a:gdLst/>
            <a:ahLst/>
            <a:cxnLst/>
            <a:rect l="0" t="0" r="0" b="0"/>
            <a:pathLst>
              <a:path w="190500" h="88900">
                <a:moveTo>
                  <a:pt x="0" y="88900"/>
                </a:moveTo>
                <a:lnTo>
                  <a:pt x="88900" y="508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4" name="Freeform 2084"/>
          <p:cNvSpPr/>
          <p:nvPr/>
        </p:nvSpPr>
        <p:spPr>
          <a:xfrm rot="-5400000">
            <a:off x="5777092" y="1866342"/>
            <a:ext cx="1667" cy="952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0"/>
                </a:moveTo>
                <a:lnTo>
                  <a:pt x="889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5" name="Freeform 2085"/>
          <p:cNvSpPr/>
          <p:nvPr/>
        </p:nvSpPr>
        <p:spPr>
          <a:xfrm rot="-5400000">
            <a:off x="5778877" y="1863842"/>
            <a:ext cx="1667" cy="2619"/>
          </a:xfrm>
          <a:custGeom>
            <a:avLst/>
            <a:gdLst/>
            <a:ahLst/>
            <a:cxnLst/>
            <a:rect l="0" t="0" r="0" b="0"/>
            <a:pathLst>
              <a:path w="88900" h="139700">
                <a:moveTo>
                  <a:pt x="0" y="0"/>
                </a:moveTo>
                <a:lnTo>
                  <a:pt x="38100" y="50800"/>
                </a:lnTo>
                <a:lnTo>
                  <a:pt x="8890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6" name="Freeform 2086"/>
          <p:cNvSpPr/>
          <p:nvPr/>
        </p:nvSpPr>
        <p:spPr>
          <a:xfrm rot="-5400000">
            <a:off x="5782926" y="1865032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7" name="Freeform 2087"/>
          <p:cNvSpPr/>
          <p:nvPr/>
        </p:nvSpPr>
        <p:spPr>
          <a:xfrm rot="-5400000">
            <a:off x="5787926" y="1858127"/>
            <a:ext cx="2857" cy="12858"/>
          </a:xfrm>
          <a:custGeom>
            <a:avLst/>
            <a:gdLst/>
            <a:ahLst/>
            <a:cxnLst/>
            <a:rect l="0" t="0" r="0" b="0"/>
            <a:pathLst>
              <a:path w="152400" h="685800">
                <a:moveTo>
                  <a:pt x="50800" y="0"/>
                </a:moveTo>
                <a:lnTo>
                  <a:pt x="152400" y="25400"/>
                </a:lnTo>
                <a:lnTo>
                  <a:pt x="0" y="685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8" name="Freeform 2088"/>
          <p:cNvSpPr/>
          <p:nvPr/>
        </p:nvSpPr>
        <p:spPr>
          <a:xfrm rot="-5400000">
            <a:off x="5773877" y="1855984"/>
            <a:ext cx="15478" cy="1190"/>
          </a:xfrm>
          <a:custGeom>
            <a:avLst/>
            <a:gdLst/>
            <a:ahLst/>
            <a:cxnLst/>
            <a:rect l="0" t="0" r="0" b="0"/>
            <a:pathLst>
              <a:path w="825500" h="63500">
                <a:moveTo>
                  <a:pt x="0" y="0"/>
                </a:moveTo>
                <a:lnTo>
                  <a:pt x="203200" y="63500"/>
                </a:lnTo>
                <a:lnTo>
                  <a:pt x="8255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89" name="Freeform 2089"/>
          <p:cNvSpPr/>
          <p:nvPr/>
        </p:nvSpPr>
        <p:spPr>
          <a:xfrm rot="-5400000">
            <a:off x="5775187" y="1838720"/>
            <a:ext cx="32623" cy="12858"/>
          </a:xfrm>
          <a:custGeom>
            <a:avLst/>
            <a:gdLst/>
            <a:ahLst/>
            <a:cxnLst/>
            <a:rect l="0" t="0" r="0" b="0"/>
            <a:pathLst>
              <a:path w="1739900" h="685800">
                <a:moveTo>
                  <a:pt x="152400" y="0"/>
                </a:moveTo>
                <a:lnTo>
                  <a:pt x="0" y="660400"/>
                </a:lnTo>
                <a:lnTo>
                  <a:pt x="101600" y="685800"/>
                </a:lnTo>
                <a:lnTo>
                  <a:pt x="1739900" y="609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0" name="Freeform 2090"/>
          <p:cNvSpPr/>
          <p:nvPr/>
        </p:nvSpPr>
        <p:spPr>
          <a:xfrm rot="-5400000">
            <a:off x="5779593" y="1850745"/>
            <a:ext cx="8810" cy="238"/>
          </a:xfrm>
          <a:custGeom>
            <a:avLst/>
            <a:gdLst/>
            <a:ahLst/>
            <a:cxnLst/>
            <a:rect l="0" t="0" r="0" b="0"/>
            <a:pathLst>
              <a:path w="469900" h="12700">
                <a:moveTo>
                  <a:pt x="0" y="127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1" name="Freeform 2091"/>
          <p:cNvSpPr/>
          <p:nvPr/>
        </p:nvSpPr>
        <p:spPr>
          <a:xfrm rot="-5400000">
            <a:off x="5809834" y="1855507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2" name="Freeform 2092"/>
          <p:cNvSpPr/>
          <p:nvPr/>
        </p:nvSpPr>
        <p:spPr>
          <a:xfrm rot="-5400000">
            <a:off x="5800548" y="1854078"/>
            <a:ext cx="5000" cy="3572"/>
          </a:xfrm>
          <a:custGeom>
            <a:avLst/>
            <a:gdLst/>
            <a:ahLst/>
            <a:cxnLst/>
            <a:rect l="0" t="0" r="0" b="0"/>
            <a:pathLst>
              <a:path w="266700" h="190500">
                <a:moveTo>
                  <a:pt x="0" y="190500"/>
                </a:moveTo>
                <a:lnTo>
                  <a:pt x="76200" y="889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3" name="Freeform 2093"/>
          <p:cNvSpPr/>
          <p:nvPr/>
        </p:nvSpPr>
        <p:spPr>
          <a:xfrm rot="-5400000">
            <a:off x="5778282" y="1847769"/>
            <a:ext cx="2857" cy="5000"/>
          </a:xfrm>
          <a:custGeom>
            <a:avLst/>
            <a:gdLst/>
            <a:ahLst/>
            <a:cxnLst/>
            <a:rect l="0" t="0" r="0" b="0"/>
            <a:pathLst>
              <a:path w="152400" h="266700">
                <a:moveTo>
                  <a:pt x="0" y="0"/>
                </a:moveTo>
                <a:lnTo>
                  <a:pt x="25400" y="88900"/>
                </a:lnTo>
                <a:lnTo>
                  <a:pt x="1524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4" name="Freeform 2094"/>
          <p:cNvSpPr/>
          <p:nvPr/>
        </p:nvSpPr>
        <p:spPr>
          <a:xfrm rot="-5400000">
            <a:off x="5771496" y="1845982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0" y="381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5" name="Freeform 2095"/>
          <p:cNvSpPr/>
          <p:nvPr/>
        </p:nvSpPr>
        <p:spPr>
          <a:xfrm rot="-5400000">
            <a:off x="5797809" y="1850626"/>
            <a:ext cx="5477" cy="952"/>
          </a:xfrm>
          <a:custGeom>
            <a:avLst/>
            <a:gdLst/>
            <a:ahLst/>
            <a:cxnLst/>
            <a:rect l="0" t="0" r="0" b="0"/>
            <a:pathLst>
              <a:path w="292100" h="50800">
                <a:moveTo>
                  <a:pt x="0" y="0"/>
                </a:moveTo>
                <a:lnTo>
                  <a:pt x="139700" y="50800"/>
                </a:lnTo>
                <a:lnTo>
                  <a:pt x="2921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6" name="Freeform 2096"/>
          <p:cNvSpPr/>
          <p:nvPr/>
        </p:nvSpPr>
        <p:spPr>
          <a:xfrm rot="-5400000">
            <a:off x="5783521" y="1844434"/>
            <a:ext cx="2381" cy="1667"/>
          </a:xfrm>
          <a:custGeom>
            <a:avLst/>
            <a:gdLst/>
            <a:ahLst/>
            <a:cxnLst/>
            <a:rect l="0" t="0" r="0" b="0"/>
            <a:pathLst>
              <a:path w="127000" h="88900">
                <a:moveTo>
                  <a:pt x="0" y="0"/>
                </a:moveTo>
                <a:lnTo>
                  <a:pt x="1270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7" name="Freeform 2097"/>
          <p:cNvSpPr/>
          <p:nvPr/>
        </p:nvSpPr>
        <p:spPr>
          <a:xfrm rot="-5400000">
            <a:off x="5809834" y="1851460"/>
            <a:ext cx="4762" cy="3333"/>
          </a:xfrm>
          <a:custGeom>
            <a:avLst/>
            <a:gdLst/>
            <a:ahLst/>
            <a:cxnLst/>
            <a:rect l="0" t="0" r="0" b="0"/>
            <a:pathLst>
              <a:path w="254000" h="177800">
                <a:moveTo>
                  <a:pt x="0" y="0"/>
                </a:moveTo>
                <a:lnTo>
                  <a:pt x="2540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8" name="Freeform 2098"/>
          <p:cNvSpPr/>
          <p:nvPr/>
        </p:nvSpPr>
        <p:spPr>
          <a:xfrm rot="-5400000">
            <a:off x="5770186" y="1842768"/>
            <a:ext cx="4048" cy="476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099" name="Freeform 2099"/>
          <p:cNvSpPr/>
          <p:nvPr/>
        </p:nvSpPr>
        <p:spPr>
          <a:xfrm rot="-5400000">
            <a:off x="5771496" y="1835743"/>
            <a:ext cx="17383" cy="4048"/>
          </a:xfrm>
          <a:custGeom>
            <a:avLst/>
            <a:gdLst/>
            <a:ahLst/>
            <a:cxnLst/>
            <a:rect l="0" t="0" r="0" b="0"/>
            <a:pathLst>
              <a:path w="927100" h="215900">
                <a:moveTo>
                  <a:pt x="0" y="0"/>
                </a:moveTo>
                <a:lnTo>
                  <a:pt x="25400" y="101600"/>
                </a:lnTo>
                <a:lnTo>
                  <a:pt x="114300" y="215900"/>
                </a:lnTo>
                <a:lnTo>
                  <a:pt x="92710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0" name="Freeform 2100"/>
          <p:cNvSpPr/>
          <p:nvPr/>
        </p:nvSpPr>
        <p:spPr>
          <a:xfrm rot="-5400000">
            <a:off x="5810668" y="1849673"/>
            <a:ext cx="1190" cy="952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1" name="Freeform 2101"/>
          <p:cNvSpPr/>
          <p:nvPr/>
        </p:nvSpPr>
        <p:spPr>
          <a:xfrm rot="-5400000">
            <a:off x="5784355" y="1840982"/>
            <a:ext cx="4286" cy="1905"/>
          </a:xfrm>
          <a:custGeom>
            <a:avLst/>
            <a:gdLst/>
            <a:ahLst/>
            <a:cxnLst/>
            <a:rect l="0" t="0" r="0" b="0"/>
            <a:pathLst>
              <a:path w="228600" h="101600">
                <a:moveTo>
                  <a:pt x="0" y="0"/>
                </a:moveTo>
                <a:lnTo>
                  <a:pt x="2286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2" name="Freeform 2102"/>
          <p:cNvSpPr/>
          <p:nvPr/>
        </p:nvSpPr>
        <p:spPr>
          <a:xfrm rot="-5400000">
            <a:off x="5773758" y="1841101"/>
            <a:ext cx="1667" cy="476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25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3" name="Freeform 2103"/>
          <p:cNvSpPr/>
          <p:nvPr/>
        </p:nvSpPr>
        <p:spPr>
          <a:xfrm rot="-5400000">
            <a:off x="5800071" y="1839077"/>
            <a:ext cx="13335" cy="6191"/>
          </a:xfrm>
          <a:custGeom>
            <a:avLst/>
            <a:gdLst/>
            <a:ahLst/>
            <a:cxnLst/>
            <a:rect l="0" t="0" r="0" b="0"/>
            <a:pathLst>
              <a:path w="711200" h="330200">
                <a:moveTo>
                  <a:pt x="0" y="0"/>
                </a:moveTo>
                <a:lnTo>
                  <a:pt x="711200" y="330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4" name="Freeform 2104"/>
          <p:cNvSpPr/>
          <p:nvPr/>
        </p:nvSpPr>
        <p:spPr>
          <a:xfrm rot="-5400000">
            <a:off x="5798285" y="1845863"/>
            <a:ext cx="5000" cy="0"/>
          </a:xfrm>
          <a:custGeom>
            <a:avLst/>
            <a:gdLst/>
            <a:ahLst/>
            <a:cxnLst/>
            <a:rect l="0" t="0" r="0" b="0"/>
            <a:pathLst>
              <a:path w="266700">
                <a:moveTo>
                  <a:pt x="0" y="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5" name="Freeform 2105"/>
          <p:cNvSpPr/>
          <p:nvPr/>
        </p:nvSpPr>
        <p:spPr>
          <a:xfrm rot="-5400000">
            <a:off x="5769591" y="1838600"/>
            <a:ext cx="4762" cy="0"/>
          </a:xfrm>
          <a:custGeom>
            <a:avLst/>
            <a:gdLst/>
            <a:ahLst/>
            <a:cxnLst/>
            <a:rect l="0" t="0" r="0" b="0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6" name="Freeform 2106"/>
          <p:cNvSpPr/>
          <p:nvPr/>
        </p:nvSpPr>
        <p:spPr>
          <a:xfrm rot="-5400000">
            <a:off x="5812930" y="1847649"/>
            <a:ext cx="4048" cy="2143"/>
          </a:xfrm>
          <a:custGeom>
            <a:avLst/>
            <a:gdLst/>
            <a:ahLst/>
            <a:cxnLst/>
            <a:rect l="0" t="0" r="0" b="0"/>
            <a:pathLst>
              <a:path w="215900" h="114300">
                <a:moveTo>
                  <a:pt x="0" y="0"/>
                </a:moveTo>
                <a:lnTo>
                  <a:pt x="2159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7" name="Freeform 2107"/>
          <p:cNvSpPr/>
          <p:nvPr/>
        </p:nvSpPr>
        <p:spPr>
          <a:xfrm rot="-5400000">
            <a:off x="5811263" y="1847411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0" y="0"/>
                </a:moveTo>
                <a:lnTo>
                  <a:pt x="1397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8" name="Freeform 2108"/>
          <p:cNvSpPr/>
          <p:nvPr/>
        </p:nvSpPr>
        <p:spPr>
          <a:xfrm rot="-5400000">
            <a:off x="5772448" y="1838600"/>
            <a:ext cx="3572" cy="238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0" y="127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09" name="Freeform 2109"/>
          <p:cNvSpPr/>
          <p:nvPr/>
        </p:nvSpPr>
        <p:spPr>
          <a:xfrm rot="-5400000">
            <a:off x="5776497" y="1833362"/>
            <a:ext cx="16192" cy="1428"/>
          </a:xfrm>
          <a:custGeom>
            <a:avLst/>
            <a:gdLst/>
            <a:ahLst/>
            <a:cxnLst/>
            <a:rect l="0" t="0" r="0" b="0"/>
            <a:pathLst>
              <a:path w="863600" h="76200">
                <a:moveTo>
                  <a:pt x="114300" y="76200"/>
                </a:moveTo>
                <a:lnTo>
                  <a:pt x="0" y="0"/>
                </a:ln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0" name="Freeform 2110"/>
          <p:cNvSpPr/>
          <p:nvPr/>
        </p:nvSpPr>
        <p:spPr>
          <a:xfrm rot="-5400000">
            <a:off x="5800071" y="1838124"/>
            <a:ext cx="10477" cy="4762"/>
          </a:xfrm>
          <a:custGeom>
            <a:avLst/>
            <a:gdLst/>
            <a:ahLst/>
            <a:cxnLst/>
            <a:rect l="0" t="0" r="0" b="0"/>
            <a:pathLst>
              <a:path w="558800" h="254000">
                <a:moveTo>
                  <a:pt x="558800" y="254000"/>
                </a:moveTo>
                <a:lnTo>
                  <a:pt x="0" y="0"/>
                </a:lnTo>
                <a:lnTo>
                  <a:pt x="50800" y="0"/>
                </a:lnTo>
                <a:lnTo>
                  <a:pt x="101600" y="0"/>
                </a:ln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1" name="Freeform 2111"/>
          <p:cNvSpPr/>
          <p:nvPr/>
        </p:nvSpPr>
        <p:spPr>
          <a:xfrm rot="-5400000">
            <a:off x="5812335" y="1843720"/>
            <a:ext cx="4286" cy="2143"/>
          </a:xfrm>
          <a:custGeom>
            <a:avLst/>
            <a:gdLst/>
            <a:ahLst/>
            <a:cxnLst/>
            <a:rect l="0" t="0" r="0" b="0"/>
            <a:pathLst>
              <a:path w="228600" h="114300">
                <a:moveTo>
                  <a:pt x="0" y="0"/>
                </a:moveTo>
                <a:lnTo>
                  <a:pt x="2286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2" name="Freeform 2112"/>
          <p:cNvSpPr/>
          <p:nvPr/>
        </p:nvSpPr>
        <p:spPr>
          <a:xfrm rot="-5400000">
            <a:off x="5798285" y="1840625"/>
            <a:ext cx="5238" cy="238"/>
          </a:xfrm>
          <a:custGeom>
            <a:avLst/>
            <a:gdLst/>
            <a:ahLst/>
            <a:cxnLst/>
            <a:rect l="0" t="0" r="0" b="0"/>
            <a:pathLst>
              <a:path w="279400" h="12700">
                <a:moveTo>
                  <a:pt x="0" y="0"/>
                </a:moveTo>
                <a:lnTo>
                  <a:pt x="2794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3" name="Freeform 2113"/>
          <p:cNvSpPr/>
          <p:nvPr/>
        </p:nvSpPr>
        <p:spPr>
          <a:xfrm rot="-5400000">
            <a:off x="5786379" y="1837291"/>
            <a:ext cx="3572" cy="1428"/>
          </a:xfrm>
          <a:custGeom>
            <a:avLst/>
            <a:gdLst/>
            <a:ahLst/>
            <a:cxnLst/>
            <a:rect l="0" t="0" r="0" b="0"/>
            <a:pathLst>
              <a:path w="190500" h="76200">
                <a:moveTo>
                  <a:pt x="0" y="0"/>
                </a:moveTo>
                <a:lnTo>
                  <a:pt x="1905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4" name="Freeform 2114"/>
          <p:cNvSpPr/>
          <p:nvPr/>
        </p:nvSpPr>
        <p:spPr>
          <a:xfrm rot="-5400000">
            <a:off x="5783998" y="1836814"/>
            <a:ext cx="4524" cy="1905"/>
          </a:xfrm>
          <a:custGeom>
            <a:avLst/>
            <a:gdLst/>
            <a:ahLst/>
            <a:cxnLst/>
            <a:rect l="0" t="0" r="0" b="0"/>
            <a:pathLst>
              <a:path w="241300" h="101600">
                <a:moveTo>
                  <a:pt x="0" y="0"/>
                </a:moveTo>
                <a:lnTo>
                  <a:pt x="2413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5" name="Freeform 2115"/>
          <p:cNvSpPr/>
          <p:nvPr/>
        </p:nvSpPr>
        <p:spPr>
          <a:xfrm rot="-5400000">
            <a:off x="5771734" y="1834552"/>
            <a:ext cx="4762" cy="0"/>
          </a:xfrm>
          <a:custGeom>
            <a:avLst/>
            <a:gdLst/>
            <a:ahLst/>
            <a:cxnLst/>
            <a:rect l="0" t="0" r="0" b="0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6" name="Freeform 2116"/>
          <p:cNvSpPr/>
          <p:nvPr/>
        </p:nvSpPr>
        <p:spPr>
          <a:xfrm rot="-5400000">
            <a:off x="5814597" y="1843363"/>
            <a:ext cx="4762" cy="1905"/>
          </a:xfrm>
          <a:custGeom>
            <a:avLst/>
            <a:gdLst/>
            <a:ahLst/>
            <a:cxnLst/>
            <a:rect l="0" t="0" r="0" b="0"/>
            <a:pathLst>
              <a:path w="254000" h="101600">
                <a:moveTo>
                  <a:pt x="0" y="0"/>
                </a:moveTo>
                <a:lnTo>
                  <a:pt x="2540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7" name="Freeform 2117"/>
          <p:cNvSpPr/>
          <p:nvPr/>
        </p:nvSpPr>
        <p:spPr>
          <a:xfrm rot="-5400000">
            <a:off x="5770305" y="1834076"/>
            <a:ext cx="3810" cy="476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0"/>
                </a:moveTo>
                <a:lnTo>
                  <a:pt x="2032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8" name="Freeform 2118"/>
          <p:cNvSpPr/>
          <p:nvPr/>
        </p:nvSpPr>
        <p:spPr>
          <a:xfrm rot="-5400000">
            <a:off x="5794237" y="1832290"/>
            <a:ext cx="1428" cy="1667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88900"/>
                </a:moveTo>
                <a:lnTo>
                  <a:pt x="12700" y="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19" name="Freeform 2119"/>
          <p:cNvSpPr/>
          <p:nvPr/>
        </p:nvSpPr>
        <p:spPr>
          <a:xfrm rot="-5400000">
            <a:off x="5786736" y="1832171"/>
            <a:ext cx="6191" cy="1905"/>
          </a:xfrm>
          <a:custGeom>
            <a:avLst/>
            <a:gdLst/>
            <a:ahLst/>
            <a:cxnLst/>
            <a:rect l="0" t="0" r="0" b="0"/>
            <a:pathLst>
              <a:path w="330200" h="101600">
                <a:moveTo>
                  <a:pt x="0" y="0"/>
                </a:moveTo>
                <a:lnTo>
                  <a:pt x="3302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0" name="Freeform 2120"/>
          <p:cNvSpPr/>
          <p:nvPr/>
        </p:nvSpPr>
        <p:spPr>
          <a:xfrm rot="-5400000">
            <a:off x="5785665" y="1832529"/>
            <a:ext cx="4524" cy="1428"/>
          </a:xfrm>
          <a:custGeom>
            <a:avLst/>
            <a:gdLst/>
            <a:ahLst/>
            <a:cxnLst/>
            <a:rect l="0" t="0" r="0" b="0"/>
            <a:pathLst>
              <a:path w="241300" h="76200">
                <a:moveTo>
                  <a:pt x="0" y="0"/>
                </a:moveTo>
                <a:lnTo>
                  <a:pt x="2413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1" name="Freeform 2121"/>
          <p:cNvSpPr/>
          <p:nvPr/>
        </p:nvSpPr>
        <p:spPr>
          <a:xfrm rot="-5400000">
            <a:off x="5772092" y="1829433"/>
            <a:ext cx="4762" cy="714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0"/>
                </a:moveTo>
                <a:lnTo>
                  <a:pt x="2540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2" name="Freeform 2122"/>
          <p:cNvSpPr/>
          <p:nvPr/>
        </p:nvSpPr>
        <p:spPr>
          <a:xfrm rot="-5400000">
            <a:off x="5815906" y="1838243"/>
            <a:ext cx="5715" cy="1667"/>
          </a:xfrm>
          <a:custGeom>
            <a:avLst/>
            <a:gdLst/>
            <a:ahLst/>
            <a:cxnLst/>
            <a:rect l="0" t="0" r="0" b="0"/>
            <a:pathLst>
              <a:path w="304800" h="88900">
                <a:moveTo>
                  <a:pt x="0" y="0"/>
                </a:moveTo>
                <a:lnTo>
                  <a:pt x="3048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3" name="Freeform 2123"/>
          <p:cNvSpPr/>
          <p:nvPr/>
        </p:nvSpPr>
        <p:spPr>
          <a:xfrm rot="-5400000">
            <a:off x="5814121" y="1839315"/>
            <a:ext cx="4762" cy="1905"/>
          </a:xfrm>
          <a:custGeom>
            <a:avLst/>
            <a:gdLst/>
            <a:ahLst/>
            <a:cxnLst/>
            <a:rect l="0" t="0" r="0" b="0"/>
            <a:pathLst>
              <a:path w="254000" h="101600">
                <a:moveTo>
                  <a:pt x="0" y="0"/>
                </a:moveTo>
                <a:lnTo>
                  <a:pt x="2540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4" name="Freeform 2124"/>
          <p:cNvSpPr/>
          <p:nvPr/>
        </p:nvSpPr>
        <p:spPr>
          <a:xfrm rot="-5400000">
            <a:off x="5800667" y="1836815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0"/>
                </a:moveTo>
                <a:lnTo>
                  <a:pt x="2667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5" name="Freeform 2125"/>
          <p:cNvSpPr/>
          <p:nvPr/>
        </p:nvSpPr>
        <p:spPr>
          <a:xfrm rot="-5400000">
            <a:off x="5798523" y="1834672"/>
            <a:ext cx="5953" cy="952"/>
          </a:xfrm>
          <a:custGeom>
            <a:avLst/>
            <a:gdLst/>
            <a:ahLst/>
            <a:cxnLst/>
            <a:rect l="0" t="0" r="0" b="0"/>
            <a:pathLst>
              <a:path w="317500" h="50800">
                <a:moveTo>
                  <a:pt x="0" y="0"/>
                </a:moveTo>
                <a:lnTo>
                  <a:pt x="3175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6" name="Freeform 2126"/>
          <p:cNvSpPr/>
          <p:nvPr/>
        </p:nvSpPr>
        <p:spPr>
          <a:xfrm rot="-5400000">
            <a:off x="5769591" y="1828599"/>
            <a:ext cx="6667" cy="952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0" y="0"/>
                </a:moveTo>
                <a:lnTo>
                  <a:pt x="3556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7" name="Freeform 2127"/>
          <p:cNvSpPr/>
          <p:nvPr/>
        </p:nvSpPr>
        <p:spPr>
          <a:xfrm rot="-5400000">
            <a:off x="5807096" y="1831814"/>
            <a:ext cx="4048" cy="2857"/>
          </a:xfrm>
          <a:custGeom>
            <a:avLst/>
            <a:gdLst/>
            <a:ahLst/>
            <a:cxnLst/>
            <a:rect l="0" t="0" r="0" b="0"/>
            <a:pathLst>
              <a:path w="215900" h="152400">
                <a:moveTo>
                  <a:pt x="0" y="0"/>
                </a:moveTo>
                <a:lnTo>
                  <a:pt x="2159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8" name="Freeform 2128"/>
          <p:cNvSpPr/>
          <p:nvPr/>
        </p:nvSpPr>
        <p:spPr>
          <a:xfrm rot="-5400000">
            <a:off x="5789594" y="1827885"/>
            <a:ext cx="3333" cy="952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0" y="0"/>
                </a:moveTo>
                <a:lnTo>
                  <a:pt x="1778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29" name="Freeform 2129"/>
          <p:cNvSpPr/>
          <p:nvPr/>
        </p:nvSpPr>
        <p:spPr>
          <a:xfrm rot="-5400000">
            <a:off x="5787093" y="1828004"/>
            <a:ext cx="4524" cy="1428"/>
          </a:xfrm>
          <a:custGeom>
            <a:avLst/>
            <a:gdLst/>
            <a:ahLst/>
            <a:cxnLst/>
            <a:rect l="0" t="0" r="0" b="0"/>
            <a:pathLst>
              <a:path w="241300" h="76200">
                <a:moveTo>
                  <a:pt x="0" y="0"/>
                </a:moveTo>
                <a:lnTo>
                  <a:pt x="2413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0" name="Freeform 2130"/>
          <p:cNvSpPr/>
          <p:nvPr/>
        </p:nvSpPr>
        <p:spPr>
          <a:xfrm rot="-5400000">
            <a:off x="5818526" y="1834433"/>
            <a:ext cx="2857" cy="714"/>
          </a:xfrm>
          <a:custGeom>
            <a:avLst/>
            <a:gdLst/>
            <a:ahLst/>
            <a:cxnLst/>
            <a:rect l="0" t="0" r="0" b="0"/>
            <a:pathLst>
              <a:path w="152400" h="38100">
                <a:moveTo>
                  <a:pt x="0" y="0"/>
                </a:moveTo>
                <a:lnTo>
                  <a:pt x="1524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1" name="Freeform 2131"/>
          <p:cNvSpPr/>
          <p:nvPr/>
        </p:nvSpPr>
        <p:spPr>
          <a:xfrm rot="-5400000">
            <a:off x="5815668" y="1834910"/>
            <a:ext cx="4762" cy="1190"/>
          </a:xfrm>
          <a:custGeom>
            <a:avLst/>
            <a:gdLst/>
            <a:ahLst/>
            <a:cxnLst/>
            <a:rect l="0" t="0" r="0" b="0"/>
            <a:pathLst>
              <a:path w="254000" h="63500">
                <a:moveTo>
                  <a:pt x="0" y="0"/>
                </a:moveTo>
                <a:lnTo>
                  <a:pt x="2540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2" name="Freeform 2132"/>
          <p:cNvSpPr/>
          <p:nvPr/>
        </p:nvSpPr>
        <p:spPr>
          <a:xfrm rot="-5400000">
            <a:off x="5801381" y="1831576"/>
            <a:ext cx="5000" cy="952"/>
          </a:xfrm>
          <a:custGeom>
            <a:avLst/>
            <a:gdLst/>
            <a:ahLst/>
            <a:cxnLst/>
            <a:rect l="0" t="0" r="0" b="0"/>
            <a:pathLst>
              <a:path w="266700" h="50800">
                <a:moveTo>
                  <a:pt x="0" y="0"/>
                </a:moveTo>
                <a:lnTo>
                  <a:pt x="2667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3" name="Freeform 2133"/>
          <p:cNvSpPr/>
          <p:nvPr/>
        </p:nvSpPr>
        <p:spPr>
          <a:xfrm rot="-5400000">
            <a:off x="5800786" y="1830266"/>
            <a:ext cx="3095" cy="714"/>
          </a:xfrm>
          <a:custGeom>
            <a:avLst/>
            <a:gdLst/>
            <a:ahLst/>
            <a:cxnLst/>
            <a:rect l="0" t="0" r="0" b="0"/>
            <a:pathLst>
              <a:path w="165100" h="38100">
                <a:moveTo>
                  <a:pt x="0" y="0"/>
                </a:moveTo>
                <a:lnTo>
                  <a:pt x="1651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4" name="Freeform 2134"/>
          <p:cNvSpPr/>
          <p:nvPr/>
        </p:nvSpPr>
        <p:spPr>
          <a:xfrm rot="-5400000">
            <a:off x="5772925" y="1824789"/>
            <a:ext cx="4524" cy="714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0" y="0"/>
                </a:moveTo>
                <a:lnTo>
                  <a:pt x="2413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5" name="Freeform 2135"/>
          <p:cNvSpPr/>
          <p:nvPr/>
        </p:nvSpPr>
        <p:spPr>
          <a:xfrm rot="-5400000">
            <a:off x="5794118" y="1830266"/>
            <a:ext cx="3810" cy="952"/>
          </a:xfrm>
          <a:custGeom>
            <a:avLst/>
            <a:gdLst/>
            <a:ahLst/>
            <a:cxnLst/>
            <a:rect l="0" t="0" r="0" b="0"/>
            <a:pathLst>
              <a:path w="203200" h="50800">
                <a:moveTo>
                  <a:pt x="0" y="0"/>
                </a:moveTo>
                <a:lnTo>
                  <a:pt x="2032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6" name="Freeform 2136"/>
          <p:cNvSpPr/>
          <p:nvPr/>
        </p:nvSpPr>
        <p:spPr>
          <a:xfrm rot="-5400000">
            <a:off x="5775544" y="1838601"/>
            <a:ext cx="29527" cy="10477"/>
          </a:xfrm>
          <a:custGeom>
            <a:avLst/>
            <a:gdLst/>
            <a:ahLst/>
            <a:cxnLst/>
            <a:rect l="0" t="0" r="0" b="0"/>
            <a:pathLst>
              <a:path w="1574800" h="558800">
                <a:moveTo>
                  <a:pt x="0" y="0"/>
                </a:moveTo>
                <a:lnTo>
                  <a:pt x="1562100" y="546100"/>
                </a:lnTo>
                <a:lnTo>
                  <a:pt x="1574800" y="558800"/>
                </a:lnTo>
                <a:lnTo>
                  <a:pt x="1397000" y="520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7" name="Freeform 2137"/>
          <p:cNvSpPr/>
          <p:nvPr/>
        </p:nvSpPr>
        <p:spPr>
          <a:xfrm rot="-5400000">
            <a:off x="5773878" y="1833838"/>
            <a:ext cx="31670" cy="11192"/>
          </a:xfrm>
          <a:custGeom>
            <a:avLst/>
            <a:gdLst/>
            <a:ahLst/>
            <a:cxnLst/>
            <a:rect l="0" t="0" r="0" b="0"/>
            <a:pathLst>
              <a:path w="1689100" h="596900">
                <a:moveTo>
                  <a:pt x="0" y="0"/>
                </a:moveTo>
                <a:lnTo>
                  <a:pt x="1689100" y="596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8" name="Freeform 2138"/>
          <p:cNvSpPr/>
          <p:nvPr/>
        </p:nvSpPr>
        <p:spPr>
          <a:xfrm rot="-5400000">
            <a:off x="5791974" y="1823360"/>
            <a:ext cx="3095" cy="3572"/>
          </a:xfrm>
          <a:custGeom>
            <a:avLst/>
            <a:gdLst/>
            <a:ahLst/>
            <a:cxnLst/>
            <a:rect l="0" t="0" r="0" b="0"/>
            <a:pathLst>
              <a:path w="165100" h="190500">
                <a:moveTo>
                  <a:pt x="0" y="0"/>
                </a:moveTo>
                <a:lnTo>
                  <a:pt x="165100" y="38100"/>
                </a:lnTo>
                <a:lnTo>
                  <a:pt x="1651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39" name="Freeform 2139"/>
          <p:cNvSpPr/>
          <p:nvPr/>
        </p:nvSpPr>
        <p:spPr>
          <a:xfrm rot="-5400000">
            <a:off x="5773877" y="1819789"/>
            <a:ext cx="4762" cy="1428"/>
          </a:xfrm>
          <a:custGeom>
            <a:avLst/>
            <a:gdLst/>
            <a:ahLst/>
            <a:cxnLst/>
            <a:rect l="0" t="0" r="0" b="0"/>
            <a:pathLst>
              <a:path w="254000" h="76200">
                <a:moveTo>
                  <a:pt x="0" y="0"/>
                </a:moveTo>
                <a:lnTo>
                  <a:pt x="2540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0" name="Freeform 2140"/>
          <p:cNvSpPr/>
          <p:nvPr/>
        </p:nvSpPr>
        <p:spPr>
          <a:xfrm rot="-5400000">
            <a:off x="5818526" y="1830385"/>
            <a:ext cx="4762" cy="1190"/>
          </a:xfrm>
          <a:custGeom>
            <a:avLst/>
            <a:gdLst/>
            <a:ahLst/>
            <a:cxnLst/>
            <a:rect l="0" t="0" r="0" b="0"/>
            <a:pathLst>
              <a:path w="254000" h="63500">
                <a:moveTo>
                  <a:pt x="0" y="0"/>
                </a:moveTo>
                <a:lnTo>
                  <a:pt x="2540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1" name="Freeform 2141"/>
          <p:cNvSpPr/>
          <p:nvPr/>
        </p:nvSpPr>
        <p:spPr>
          <a:xfrm rot="-5400000">
            <a:off x="5817216" y="1830743"/>
            <a:ext cx="3810" cy="952"/>
          </a:xfrm>
          <a:custGeom>
            <a:avLst/>
            <a:gdLst/>
            <a:ahLst/>
            <a:cxnLst/>
            <a:rect l="0" t="0" r="0" b="0"/>
            <a:pathLst>
              <a:path w="203200" h="50800">
                <a:moveTo>
                  <a:pt x="0" y="0"/>
                </a:moveTo>
                <a:lnTo>
                  <a:pt x="2032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2" name="Freeform 2142"/>
          <p:cNvSpPr/>
          <p:nvPr/>
        </p:nvSpPr>
        <p:spPr>
          <a:xfrm rot="-5400000">
            <a:off x="5810668" y="1829433"/>
            <a:ext cx="3333" cy="714"/>
          </a:xfrm>
          <a:custGeom>
            <a:avLst/>
            <a:gdLst/>
            <a:ahLst/>
            <a:cxnLst/>
            <a:rect l="0" t="0" r="0" b="0"/>
            <a:pathLst>
              <a:path w="177800" h="38100">
                <a:moveTo>
                  <a:pt x="0" y="25400"/>
                </a:moveTo>
                <a:lnTo>
                  <a:pt x="114300" y="381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3" name="Freeform 2143"/>
          <p:cNvSpPr/>
          <p:nvPr/>
        </p:nvSpPr>
        <p:spPr>
          <a:xfrm rot="-5400000">
            <a:off x="5803047" y="1827290"/>
            <a:ext cx="3572" cy="952"/>
          </a:xfrm>
          <a:custGeom>
            <a:avLst/>
            <a:gdLst/>
            <a:ahLst/>
            <a:cxnLst/>
            <a:rect l="0" t="0" r="0" b="0"/>
            <a:pathLst>
              <a:path w="190500" h="50800">
                <a:moveTo>
                  <a:pt x="0" y="0"/>
                </a:moveTo>
                <a:lnTo>
                  <a:pt x="1905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4" name="Freeform 2144"/>
          <p:cNvSpPr/>
          <p:nvPr/>
        </p:nvSpPr>
        <p:spPr>
          <a:xfrm rot="-5400000">
            <a:off x="5800905" y="1825861"/>
            <a:ext cx="5000" cy="1428"/>
          </a:xfrm>
          <a:custGeom>
            <a:avLst/>
            <a:gdLst/>
            <a:ahLst/>
            <a:cxnLst/>
            <a:rect l="0" t="0" r="0" b="0"/>
            <a:pathLst>
              <a:path w="266700" h="76200">
                <a:moveTo>
                  <a:pt x="0" y="0"/>
                </a:moveTo>
                <a:lnTo>
                  <a:pt x="2667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5" name="Freeform 2145"/>
          <p:cNvSpPr/>
          <p:nvPr/>
        </p:nvSpPr>
        <p:spPr>
          <a:xfrm rot="-5400000">
            <a:off x="5786140" y="1822289"/>
            <a:ext cx="1905" cy="6429"/>
          </a:xfrm>
          <a:custGeom>
            <a:avLst/>
            <a:gdLst/>
            <a:ahLst/>
            <a:cxnLst/>
            <a:rect l="0" t="0" r="0" b="0"/>
            <a:pathLst>
              <a:path w="101600" h="342900">
                <a:moveTo>
                  <a:pt x="0" y="330200"/>
                </a:moveTo>
                <a:lnTo>
                  <a:pt x="101600" y="3429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6" name="Freeform 2146"/>
          <p:cNvSpPr/>
          <p:nvPr/>
        </p:nvSpPr>
        <p:spPr>
          <a:xfrm rot="-5400000">
            <a:off x="5781617" y="1821813"/>
            <a:ext cx="2857" cy="2143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0" y="0"/>
                </a:moveTo>
                <a:lnTo>
                  <a:pt x="139700" y="63500"/>
                </a:lnTo>
                <a:lnTo>
                  <a:pt x="152400" y="76200"/>
                </a:lnTo>
                <a:lnTo>
                  <a:pt x="1270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7" name="Freeform 2147"/>
          <p:cNvSpPr/>
          <p:nvPr/>
        </p:nvSpPr>
        <p:spPr>
          <a:xfrm rot="-5400000">
            <a:off x="5769948" y="1820384"/>
            <a:ext cx="8810" cy="1905"/>
          </a:xfrm>
          <a:custGeom>
            <a:avLst/>
            <a:gdLst/>
            <a:ahLst/>
            <a:cxnLst/>
            <a:rect l="0" t="0" r="0" b="0"/>
            <a:pathLst>
              <a:path w="469900" h="101600">
                <a:moveTo>
                  <a:pt x="0" y="0"/>
                </a:moveTo>
                <a:lnTo>
                  <a:pt x="4699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8" name="Freeform 2148"/>
          <p:cNvSpPr/>
          <p:nvPr/>
        </p:nvSpPr>
        <p:spPr>
          <a:xfrm rot="-5400000">
            <a:off x="5786497" y="1817170"/>
            <a:ext cx="2381" cy="7143"/>
          </a:xfrm>
          <a:custGeom>
            <a:avLst/>
            <a:gdLst/>
            <a:ahLst/>
            <a:cxnLst/>
            <a:rect l="0" t="0" r="0" b="0"/>
            <a:pathLst>
              <a:path w="127000" h="381000">
                <a:moveTo>
                  <a:pt x="0" y="0"/>
                </a:moveTo>
                <a:lnTo>
                  <a:pt x="12700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49" name="Freeform 2149"/>
          <p:cNvSpPr/>
          <p:nvPr/>
        </p:nvSpPr>
        <p:spPr>
          <a:xfrm rot="-5400000">
            <a:off x="5783403" y="1837172"/>
            <a:ext cx="31670" cy="1667"/>
          </a:xfrm>
          <a:custGeom>
            <a:avLst/>
            <a:gdLst/>
            <a:ahLst/>
            <a:cxnLst/>
            <a:rect l="0" t="0" r="0" b="0"/>
            <a:pathLst>
              <a:path w="1689100" h="88900">
                <a:moveTo>
                  <a:pt x="0" y="88900"/>
                </a:moveTo>
                <a:lnTo>
                  <a:pt x="1689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0" name="Freeform 2150"/>
          <p:cNvSpPr/>
          <p:nvPr/>
        </p:nvSpPr>
        <p:spPr>
          <a:xfrm rot="-5400000">
            <a:off x="5820312" y="1826932"/>
            <a:ext cx="2857" cy="476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0"/>
                </a:moveTo>
                <a:lnTo>
                  <a:pt x="1524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1" name="Freeform 2151"/>
          <p:cNvSpPr/>
          <p:nvPr/>
        </p:nvSpPr>
        <p:spPr>
          <a:xfrm rot="-5400000">
            <a:off x="5817335" y="1826337"/>
            <a:ext cx="5238" cy="714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0"/>
                </a:moveTo>
                <a:lnTo>
                  <a:pt x="2794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2" name="Freeform 2152"/>
          <p:cNvSpPr/>
          <p:nvPr/>
        </p:nvSpPr>
        <p:spPr>
          <a:xfrm rot="-5400000">
            <a:off x="5803524" y="1822527"/>
            <a:ext cx="5238" cy="1667"/>
          </a:xfrm>
          <a:custGeom>
            <a:avLst/>
            <a:gdLst/>
            <a:ahLst/>
            <a:cxnLst/>
            <a:rect l="0" t="0" r="0" b="0"/>
            <a:pathLst>
              <a:path w="279400" h="88900">
                <a:moveTo>
                  <a:pt x="0" y="0"/>
                </a:moveTo>
                <a:lnTo>
                  <a:pt x="2794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3" name="Freeform 2153"/>
          <p:cNvSpPr/>
          <p:nvPr/>
        </p:nvSpPr>
        <p:spPr>
          <a:xfrm rot="-5400000">
            <a:off x="5802690" y="1821456"/>
            <a:ext cx="4048" cy="1190"/>
          </a:xfrm>
          <a:custGeom>
            <a:avLst/>
            <a:gdLst/>
            <a:ahLst/>
            <a:cxnLst/>
            <a:rect l="0" t="0" r="0" b="0"/>
            <a:pathLst>
              <a:path w="215900" h="63500">
                <a:moveTo>
                  <a:pt x="0" y="0"/>
                </a:moveTo>
                <a:lnTo>
                  <a:pt x="2159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4" name="Freeform 2154"/>
          <p:cNvSpPr/>
          <p:nvPr/>
        </p:nvSpPr>
        <p:spPr>
          <a:xfrm rot="-5400000">
            <a:off x="5775544" y="1815265"/>
            <a:ext cx="4286" cy="1428"/>
          </a:xfrm>
          <a:custGeom>
            <a:avLst/>
            <a:gdLst/>
            <a:ahLst/>
            <a:cxnLst/>
            <a:rect l="0" t="0" r="0" b="0"/>
            <a:pathLst>
              <a:path w="228600" h="76200">
                <a:moveTo>
                  <a:pt x="0" y="0"/>
                </a:moveTo>
                <a:lnTo>
                  <a:pt x="2286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5" name="Freeform 2155"/>
          <p:cNvSpPr/>
          <p:nvPr/>
        </p:nvSpPr>
        <p:spPr>
          <a:xfrm rot="-5400000">
            <a:off x="5790308" y="1818122"/>
            <a:ext cx="2381" cy="476"/>
          </a:xfrm>
          <a:custGeom>
            <a:avLst/>
            <a:gdLst/>
            <a:ahLst/>
            <a:cxnLst/>
            <a:rect l="0" t="0" r="0" b="0"/>
            <a:pathLst>
              <a:path w="127000" h="25400">
                <a:moveTo>
                  <a:pt x="0" y="0"/>
                </a:moveTo>
                <a:lnTo>
                  <a:pt x="1270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6" name="Freeform 2156"/>
          <p:cNvSpPr/>
          <p:nvPr/>
        </p:nvSpPr>
        <p:spPr>
          <a:xfrm rot="-5400000">
            <a:off x="5796737" y="1819789"/>
            <a:ext cx="4048" cy="714"/>
          </a:xfrm>
          <a:custGeom>
            <a:avLst/>
            <a:gdLst/>
            <a:ahLst/>
            <a:cxnLst/>
            <a:rect l="0" t="0" r="0" b="0"/>
            <a:pathLst>
              <a:path w="215900" h="38100">
                <a:moveTo>
                  <a:pt x="0" y="0"/>
                </a:moveTo>
                <a:lnTo>
                  <a:pt x="2159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7" name="Freeform 2157"/>
          <p:cNvSpPr/>
          <p:nvPr/>
        </p:nvSpPr>
        <p:spPr>
          <a:xfrm rot="-5400000">
            <a:off x="5821621" y="1825384"/>
            <a:ext cx="714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8" name="Freeform 2158"/>
          <p:cNvSpPr/>
          <p:nvPr/>
        </p:nvSpPr>
        <p:spPr>
          <a:xfrm rot="-5400000">
            <a:off x="5773758" y="1813478"/>
            <a:ext cx="5000" cy="1905"/>
          </a:xfrm>
          <a:custGeom>
            <a:avLst/>
            <a:gdLst/>
            <a:ahLst/>
            <a:cxnLst/>
            <a:rect l="0" t="0" r="0" b="0"/>
            <a:pathLst>
              <a:path w="266700" h="101600">
                <a:moveTo>
                  <a:pt x="0" y="0"/>
                </a:moveTo>
                <a:lnTo>
                  <a:pt x="2667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59" name="Freeform 2159"/>
          <p:cNvSpPr/>
          <p:nvPr/>
        </p:nvSpPr>
        <p:spPr>
          <a:xfrm rot="-5400000">
            <a:off x="5794356" y="1817169"/>
            <a:ext cx="952" cy="2857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0" y="0"/>
                </a:moveTo>
                <a:lnTo>
                  <a:pt x="508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0" name="Freeform 2160"/>
          <p:cNvSpPr/>
          <p:nvPr/>
        </p:nvSpPr>
        <p:spPr>
          <a:xfrm rot="-5400000">
            <a:off x="5791023" y="1816217"/>
            <a:ext cx="5000" cy="714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12700"/>
                </a:moveTo>
                <a:lnTo>
                  <a:pt x="12700" y="0"/>
                </a:lnTo>
                <a:lnTo>
                  <a:pt x="2667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1" name="Freeform 2161"/>
          <p:cNvSpPr/>
          <p:nvPr/>
        </p:nvSpPr>
        <p:spPr>
          <a:xfrm rot="-5400000">
            <a:off x="5804119" y="1816931"/>
            <a:ext cx="4286" cy="1905"/>
          </a:xfrm>
          <a:custGeom>
            <a:avLst/>
            <a:gdLst/>
            <a:ahLst/>
            <a:cxnLst/>
            <a:rect l="0" t="0" r="0" b="0"/>
            <a:pathLst>
              <a:path w="228600" h="101600">
                <a:moveTo>
                  <a:pt x="0" y="0"/>
                </a:moveTo>
                <a:lnTo>
                  <a:pt x="2286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2" name="Freeform 2162"/>
          <p:cNvSpPr/>
          <p:nvPr/>
        </p:nvSpPr>
        <p:spPr>
          <a:xfrm rot="-5400000">
            <a:off x="5795904" y="1816336"/>
            <a:ext cx="2143" cy="1428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0" y="0"/>
                </a:moveTo>
                <a:lnTo>
                  <a:pt x="1143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3" name="Freeform 2163"/>
          <p:cNvSpPr/>
          <p:nvPr/>
        </p:nvSpPr>
        <p:spPr>
          <a:xfrm rot="-5400000">
            <a:off x="5819359" y="1821932"/>
            <a:ext cx="5715" cy="476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0" y="0"/>
                </a:moveTo>
                <a:lnTo>
                  <a:pt x="3048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4" name="Freeform 2164"/>
          <p:cNvSpPr/>
          <p:nvPr/>
        </p:nvSpPr>
        <p:spPr>
          <a:xfrm rot="-5400000">
            <a:off x="5805905" y="1818003"/>
            <a:ext cx="3810" cy="1667"/>
          </a:xfrm>
          <a:custGeom>
            <a:avLst/>
            <a:gdLst/>
            <a:ahLst/>
            <a:cxnLst/>
            <a:rect l="0" t="0" r="0" b="0"/>
            <a:pathLst>
              <a:path w="203200" h="88900">
                <a:moveTo>
                  <a:pt x="0" y="0"/>
                </a:moveTo>
                <a:lnTo>
                  <a:pt x="2032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5" name="Freeform 2165"/>
          <p:cNvSpPr/>
          <p:nvPr/>
        </p:nvSpPr>
        <p:spPr>
          <a:xfrm rot="-5400000">
            <a:off x="5789713" y="1814907"/>
            <a:ext cx="4286" cy="238"/>
          </a:xfrm>
          <a:custGeom>
            <a:avLst/>
            <a:gdLst/>
            <a:ahLst/>
            <a:cxnLst/>
            <a:rect l="0" t="0" r="0" b="0"/>
            <a:pathLst>
              <a:path w="228600" h="12700">
                <a:moveTo>
                  <a:pt x="0" y="0"/>
                </a:moveTo>
                <a:lnTo>
                  <a:pt x="2286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6" name="Freeform 2166"/>
          <p:cNvSpPr/>
          <p:nvPr/>
        </p:nvSpPr>
        <p:spPr>
          <a:xfrm rot="-5400000">
            <a:off x="5777211" y="1810502"/>
            <a:ext cx="4524" cy="2143"/>
          </a:xfrm>
          <a:custGeom>
            <a:avLst/>
            <a:gdLst/>
            <a:ahLst/>
            <a:cxnLst/>
            <a:rect l="0" t="0" r="0" b="0"/>
            <a:pathLst>
              <a:path w="241300" h="114300">
                <a:moveTo>
                  <a:pt x="0" y="0"/>
                </a:moveTo>
                <a:lnTo>
                  <a:pt x="2413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7" name="Freeform 2167"/>
          <p:cNvSpPr/>
          <p:nvPr/>
        </p:nvSpPr>
        <p:spPr>
          <a:xfrm rot="-5400000">
            <a:off x="5775901" y="1808716"/>
            <a:ext cx="4524" cy="1905"/>
          </a:xfrm>
          <a:custGeom>
            <a:avLst/>
            <a:gdLst/>
            <a:ahLst/>
            <a:cxnLst/>
            <a:rect l="0" t="0" r="0" b="0"/>
            <a:pathLst>
              <a:path w="241300" h="101600">
                <a:moveTo>
                  <a:pt x="0" y="0"/>
                </a:moveTo>
                <a:lnTo>
                  <a:pt x="2413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8" name="Freeform 2168"/>
          <p:cNvSpPr/>
          <p:nvPr/>
        </p:nvSpPr>
        <p:spPr>
          <a:xfrm rot="-5400000">
            <a:off x="5818169" y="1821694"/>
            <a:ext cx="4524" cy="238"/>
          </a:xfrm>
          <a:custGeom>
            <a:avLst/>
            <a:gdLst/>
            <a:ahLst/>
            <a:cxnLst/>
            <a:rect l="0" t="0" r="0" b="0"/>
            <a:pathLst>
              <a:path w="241300" h="12700">
                <a:moveTo>
                  <a:pt x="0" y="0"/>
                </a:moveTo>
                <a:lnTo>
                  <a:pt x="2413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69" name="Freeform 2169"/>
          <p:cNvSpPr/>
          <p:nvPr/>
        </p:nvSpPr>
        <p:spPr>
          <a:xfrm rot="-5400000">
            <a:off x="5788998" y="1809192"/>
            <a:ext cx="9763" cy="0"/>
          </a:xfrm>
          <a:custGeom>
            <a:avLst/>
            <a:gdLst/>
            <a:ahLst/>
            <a:cxnLst/>
            <a:rect l="0" t="0" r="0" b="0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0" name="Freeform 2170"/>
          <p:cNvSpPr/>
          <p:nvPr/>
        </p:nvSpPr>
        <p:spPr>
          <a:xfrm rot="-5400000">
            <a:off x="5778283" y="1804906"/>
            <a:ext cx="3333" cy="1667"/>
          </a:xfrm>
          <a:custGeom>
            <a:avLst/>
            <a:gdLst/>
            <a:ahLst/>
            <a:cxnLst/>
            <a:rect l="0" t="0" r="0" b="0"/>
            <a:pathLst>
              <a:path w="177800" h="88900">
                <a:moveTo>
                  <a:pt x="0" y="0"/>
                </a:moveTo>
                <a:lnTo>
                  <a:pt x="1778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1" name="Freeform 2171"/>
          <p:cNvSpPr/>
          <p:nvPr/>
        </p:nvSpPr>
        <p:spPr>
          <a:xfrm rot="-5400000">
            <a:off x="5820074" y="1816693"/>
            <a:ext cx="5000" cy="238"/>
          </a:xfrm>
          <a:custGeom>
            <a:avLst/>
            <a:gdLst/>
            <a:ahLst/>
            <a:cxnLst/>
            <a:rect l="0" t="0" r="0" b="0"/>
            <a:pathLst>
              <a:path w="266700" h="12700">
                <a:moveTo>
                  <a:pt x="0" y="0"/>
                </a:moveTo>
                <a:lnTo>
                  <a:pt x="2667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2" name="Freeform 2172"/>
          <p:cNvSpPr/>
          <p:nvPr/>
        </p:nvSpPr>
        <p:spPr>
          <a:xfrm rot="-5400000">
            <a:off x="5807572" y="1813002"/>
            <a:ext cx="5000" cy="2857"/>
          </a:xfrm>
          <a:custGeom>
            <a:avLst/>
            <a:gdLst/>
            <a:ahLst/>
            <a:cxnLst/>
            <a:rect l="0" t="0" r="0" b="0"/>
            <a:pathLst>
              <a:path w="266700" h="152400">
                <a:moveTo>
                  <a:pt x="0" y="0"/>
                </a:moveTo>
                <a:lnTo>
                  <a:pt x="177800" y="101600"/>
                </a:lnTo>
                <a:lnTo>
                  <a:pt x="2667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3" name="Freeform 2173"/>
          <p:cNvSpPr/>
          <p:nvPr/>
        </p:nvSpPr>
        <p:spPr>
          <a:xfrm rot="-5400000">
            <a:off x="5805905" y="1812288"/>
            <a:ext cx="4762" cy="2143"/>
          </a:xfrm>
          <a:custGeom>
            <a:avLst/>
            <a:gdLst/>
            <a:ahLst/>
            <a:cxnLst/>
            <a:rect l="0" t="0" r="0" b="0"/>
            <a:pathLst>
              <a:path w="254000" h="114300">
                <a:moveTo>
                  <a:pt x="0" y="0"/>
                </a:moveTo>
                <a:lnTo>
                  <a:pt x="2540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4" name="Freeform 2174"/>
          <p:cNvSpPr/>
          <p:nvPr/>
        </p:nvSpPr>
        <p:spPr>
          <a:xfrm rot="-5400000">
            <a:off x="5795547" y="1811931"/>
            <a:ext cx="6905" cy="1190"/>
          </a:xfrm>
          <a:custGeom>
            <a:avLst/>
            <a:gdLst/>
            <a:ahLst/>
            <a:cxnLst/>
            <a:rect l="0" t="0" r="0" b="0"/>
            <a:pathLst>
              <a:path w="368300" h="63500">
                <a:moveTo>
                  <a:pt x="0" y="0"/>
                </a:moveTo>
                <a:lnTo>
                  <a:pt x="3683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5" name="Freeform 2175"/>
          <p:cNvSpPr/>
          <p:nvPr/>
        </p:nvSpPr>
        <p:spPr>
          <a:xfrm rot="-5400000">
            <a:off x="5794714" y="1811812"/>
            <a:ext cx="7143" cy="1190"/>
          </a:xfrm>
          <a:custGeom>
            <a:avLst/>
            <a:gdLst/>
            <a:ahLst/>
            <a:cxnLst/>
            <a:rect l="0" t="0" r="0" b="0"/>
            <a:pathLst>
              <a:path w="381000" h="63500">
                <a:moveTo>
                  <a:pt x="0" y="0"/>
                </a:moveTo>
                <a:lnTo>
                  <a:pt x="3810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6" name="Freeform 2176"/>
          <p:cNvSpPr/>
          <p:nvPr/>
        </p:nvSpPr>
        <p:spPr>
          <a:xfrm rot="-5400000">
            <a:off x="5788760" y="1809668"/>
            <a:ext cx="5953" cy="476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203200" y="12700"/>
                </a:ln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7" name="Freeform 2177"/>
          <p:cNvSpPr/>
          <p:nvPr/>
        </p:nvSpPr>
        <p:spPr>
          <a:xfrm rot="-5400000">
            <a:off x="5779830" y="1806216"/>
            <a:ext cx="3810" cy="2381"/>
          </a:xfrm>
          <a:custGeom>
            <a:avLst/>
            <a:gdLst/>
            <a:ahLst/>
            <a:cxnLst/>
            <a:rect l="0" t="0" r="0" b="0"/>
            <a:pathLst>
              <a:path w="203200" h="127000">
                <a:moveTo>
                  <a:pt x="0" y="0"/>
                </a:moveTo>
                <a:lnTo>
                  <a:pt x="20320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8" name="Freeform 2178"/>
          <p:cNvSpPr/>
          <p:nvPr/>
        </p:nvSpPr>
        <p:spPr>
          <a:xfrm rot="-5400000">
            <a:off x="5817335" y="1816336"/>
            <a:ext cx="5953" cy="476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79" name="Freeform 2179"/>
          <p:cNvSpPr/>
          <p:nvPr/>
        </p:nvSpPr>
        <p:spPr>
          <a:xfrm rot="-5400000">
            <a:off x="5818883" y="1810502"/>
            <a:ext cx="6667" cy="952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0" y="508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0" name="Freeform 2180"/>
          <p:cNvSpPr/>
          <p:nvPr/>
        </p:nvSpPr>
        <p:spPr>
          <a:xfrm rot="-5400000">
            <a:off x="5808644" y="1807406"/>
            <a:ext cx="4286" cy="2857"/>
          </a:xfrm>
          <a:custGeom>
            <a:avLst/>
            <a:gdLst/>
            <a:ahLst/>
            <a:cxnLst/>
            <a:rect l="0" t="0" r="0" b="0"/>
            <a:pathLst>
              <a:path w="228600" h="152400">
                <a:moveTo>
                  <a:pt x="0" y="0"/>
                </a:moveTo>
                <a:lnTo>
                  <a:pt x="2286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1" name="Freeform 2181"/>
          <p:cNvSpPr/>
          <p:nvPr/>
        </p:nvSpPr>
        <p:spPr>
          <a:xfrm rot="-5400000">
            <a:off x="5780188" y="1800858"/>
            <a:ext cx="3810" cy="2619"/>
          </a:xfrm>
          <a:custGeom>
            <a:avLst/>
            <a:gdLst/>
            <a:ahLst/>
            <a:cxnLst/>
            <a:rect l="0" t="0" r="0" b="0"/>
            <a:pathLst>
              <a:path w="203200" h="139700">
                <a:moveTo>
                  <a:pt x="0" y="0"/>
                </a:moveTo>
                <a:lnTo>
                  <a:pt x="20320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2" name="Freeform 2182"/>
          <p:cNvSpPr/>
          <p:nvPr/>
        </p:nvSpPr>
        <p:spPr>
          <a:xfrm rot="-5400000">
            <a:off x="5812334" y="1807764"/>
            <a:ext cx="3333" cy="5000"/>
          </a:xfrm>
          <a:custGeom>
            <a:avLst/>
            <a:gdLst/>
            <a:ahLst/>
            <a:cxnLst/>
            <a:rect l="0" t="0" r="0" b="0"/>
            <a:pathLst>
              <a:path w="177800" h="266700">
                <a:moveTo>
                  <a:pt x="0" y="0"/>
                </a:moveTo>
                <a:lnTo>
                  <a:pt x="139700" y="139700"/>
                </a:lnTo>
                <a:lnTo>
                  <a:pt x="1778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3" name="Freeform 2183"/>
          <p:cNvSpPr/>
          <p:nvPr/>
        </p:nvSpPr>
        <p:spPr>
          <a:xfrm rot="-5400000">
            <a:off x="5798284" y="1806811"/>
            <a:ext cx="2143" cy="2381"/>
          </a:xfrm>
          <a:custGeom>
            <a:avLst/>
            <a:gdLst/>
            <a:ahLst/>
            <a:cxnLst/>
            <a:rect l="0" t="0" r="0" b="0"/>
            <a:pathLst>
              <a:path w="114300" h="127000">
                <a:moveTo>
                  <a:pt x="25400" y="0"/>
                </a:moveTo>
                <a:lnTo>
                  <a:pt x="114300" y="25400"/>
                </a:lnTo>
                <a:lnTo>
                  <a:pt x="114300" y="1270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4" name="Freeform 2184"/>
          <p:cNvSpPr/>
          <p:nvPr/>
        </p:nvSpPr>
        <p:spPr>
          <a:xfrm rot="-5400000">
            <a:off x="5783402" y="1798834"/>
            <a:ext cx="1428" cy="1428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5" name="Freeform 2185"/>
          <p:cNvSpPr/>
          <p:nvPr/>
        </p:nvSpPr>
        <p:spPr>
          <a:xfrm rot="-5400000">
            <a:off x="5788403" y="1798834"/>
            <a:ext cx="7620" cy="3333"/>
          </a:xfrm>
          <a:custGeom>
            <a:avLst/>
            <a:gdLst/>
            <a:ahLst/>
            <a:cxnLst/>
            <a:rect l="0" t="0" r="0" b="0"/>
            <a:pathLst>
              <a:path w="406400" h="177800">
                <a:moveTo>
                  <a:pt x="0" y="177800"/>
                </a:moveTo>
                <a:lnTo>
                  <a:pt x="266700" y="101600"/>
                </a:ln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6" name="Freeform 2186"/>
          <p:cNvSpPr/>
          <p:nvPr/>
        </p:nvSpPr>
        <p:spPr>
          <a:xfrm rot="-5400000">
            <a:off x="5812929" y="1802406"/>
            <a:ext cx="3572" cy="5000"/>
          </a:xfrm>
          <a:custGeom>
            <a:avLst/>
            <a:gdLst/>
            <a:ahLst/>
            <a:cxnLst/>
            <a:rect l="0" t="0" r="0" b="0"/>
            <a:pathLst>
              <a:path w="190500" h="266700">
                <a:moveTo>
                  <a:pt x="0" y="0"/>
                </a:moveTo>
                <a:lnTo>
                  <a:pt x="114300" y="114300"/>
                </a:lnTo>
                <a:lnTo>
                  <a:pt x="1905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7" name="Freeform 2187"/>
          <p:cNvSpPr/>
          <p:nvPr/>
        </p:nvSpPr>
        <p:spPr>
          <a:xfrm rot="-5400000">
            <a:off x="5785307" y="1795976"/>
            <a:ext cx="2381" cy="3333"/>
          </a:xfrm>
          <a:custGeom>
            <a:avLst/>
            <a:gdLst/>
            <a:ahLst/>
            <a:cxnLst/>
            <a:rect l="0" t="0" r="0" b="0"/>
            <a:pathLst>
              <a:path w="127000" h="177800">
                <a:moveTo>
                  <a:pt x="0" y="0"/>
                </a:moveTo>
                <a:lnTo>
                  <a:pt x="76200" y="76200"/>
                </a:lnTo>
                <a:lnTo>
                  <a:pt x="1270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8" name="Freeform 2188"/>
          <p:cNvSpPr/>
          <p:nvPr/>
        </p:nvSpPr>
        <p:spPr>
          <a:xfrm rot="-5400000">
            <a:off x="5817216" y="1803120"/>
            <a:ext cx="4524" cy="452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241300"/>
                </a:moveTo>
                <a:lnTo>
                  <a:pt x="190500" y="1143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89" name="Freeform 2189"/>
          <p:cNvSpPr/>
          <p:nvPr/>
        </p:nvSpPr>
        <p:spPr>
          <a:xfrm rot="-5400000">
            <a:off x="5789236" y="1795381"/>
            <a:ext cx="238" cy="2381"/>
          </a:xfrm>
          <a:custGeom>
            <a:avLst/>
            <a:gdLst/>
            <a:ahLst/>
            <a:cxnLst/>
            <a:rect l="0" t="0" r="0" b="0"/>
            <a:pathLst>
              <a:path w="12700" h="127000">
                <a:moveTo>
                  <a:pt x="1270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0" name="Freeform 2190"/>
          <p:cNvSpPr/>
          <p:nvPr/>
        </p:nvSpPr>
        <p:spPr>
          <a:xfrm rot="-5400000">
            <a:off x="5788760" y="1882773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190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1" name="Freeform 2191"/>
          <p:cNvSpPr/>
          <p:nvPr/>
        </p:nvSpPr>
        <p:spPr>
          <a:xfrm rot="-5400000">
            <a:off x="5795309" y="1833124"/>
            <a:ext cx="1190" cy="238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0"/>
                </a:moveTo>
                <a:lnTo>
                  <a:pt x="635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2" name="Freeform 2192"/>
          <p:cNvSpPr/>
          <p:nvPr/>
        </p:nvSpPr>
        <p:spPr>
          <a:xfrm rot="-5400000">
            <a:off x="5794593" y="1832171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3" name="Freeform 2193"/>
          <p:cNvSpPr/>
          <p:nvPr/>
        </p:nvSpPr>
        <p:spPr>
          <a:xfrm rot="-5400000">
            <a:off x="5795784" y="1832409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4" name="Freeform 2194"/>
          <p:cNvSpPr/>
          <p:nvPr/>
        </p:nvSpPr>
        <p:spPr>
          <a:xfrm rot="-5400000">
            <a:off x="5799832" y="1808835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5" name="Freeform 2195"/>
          <p:cNvSpPr/>
          <p:nvPr/>
        </p:nvSpPr>
        <p:spPr>
          <a:xfrm rot="-5400000">
            <a:off x="5798404" y="1808359"/>
            <a:ext cx="238" cy="714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6" name="Freeform 2196"/>
          <p:cNvSpPr/>
          <p:nvPr/>
        </p:nvSpPr>
        <p:spPr>
          <a:xfrm rot="-5400000">
            <a:off x="5776258" y="1850745"/>
            <a:ext cx="476" cy="1428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7" name="Freeform 2197"/>
          <p:cNvSpPr/>
          <p:nvPr/>
        </p:nvSpPr>
        <p:spPr>
          <a:xfrm rot="-5400000">
            <a:off x="5780783" y="1825265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0"/>
                </a:moveTo>
                <a:lnTo>
                  <a:pt x="1143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8" name="Freeform 2198"/>
          <p:cNvSpPr/>
          <p:nvPr/>
        </p:nvSpPr>
        <p:spPr>
          <a:xfrm rot="-5400000">
            <a:off x="5810906" y="1832052"/>
            <a:ext cx="2143" cy="952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0" y="0"/>
                </a:moveTo>
                <a:lnTo>
                  <a:pt x="11430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199" name="Freeform 2199"/>
          <p:cNvSpPr/>
          <p:nvPr/>
        </p:nvSpPr>
        <p:spPr>
          <a:xfrm rot="-5400000">
            <a:off x="5809715" y="1828957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0" y="0"/>
                </a:moveTo>
                <a:lnTo>
                  <a:pt x="101600" y="25400"/>
                </a:lnTo>
                <a:lnTo>
                  <a:pt x="1651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00" name="Freeform 2200"/>
          <p:cNvSpPr/>
          <p:nvPr/>
        </p:nvSpPr>
        <p:spPr>
          <a:xfrm rot="-5400000">
            <a:off x="5770543" y="1919563"/>
            <a:ext cx="8334" cy="11668"/>
          </a:xfrm>
          <a:custGeom>
            <a:avLst/>
            <a:gdLst/>
            <a:ahLst/>
            <a:cxnLst/>
            <a:rect l="0" t="0" r="0" b="0"/>
            <a:pathLst>
              <a:path w="444500" h="622300">
                <a:moveTo>
                  <a:pt x="0" y="215900"/>
                </a:moveTo>
                <a:lnTo>
                  <a:pt x="444500" y="0"/>
                </a:lnTo>
                <a:lnTo>
                  <a:pt x="292100" y="622300"/>
                </a:lnTo>
                <a:close/>
                <a:moveTo>
                  <a:pt x="-546100" y="273989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01" name="Freeform 2201"/>
          <p:cNvSpPr/>
          <p:nvPr/>
        </p:nvSpPr>
        <p:spPr>
          <a:xfrm rot="-5400000">
            <a:off x="5797213" y="1900275"/>
            <a:ext cx="6905" cy="7382"/>
          </a:xfrm>
          <a:custGeom>
            <a:avLst/>
            <a:gdLst/>
            <a:ahLst/>
            <a:cxnLst/>
            <a:rect l="0" t="0" r="0" b="0"/>
            <a:pathLst>
              <a:path w="368300" h="393700">
                <a:moveTo>
                  <a:pt x="0" y="304800"/>
                </a:moveTo>
                <a:lnTo>
                  <a:pt x="76200" y="0"/>
                </a:lnTo>
                <a:lnTo>
                  <a:pt x="368300" y="393700"/>
                </a:lnTo>
                <a:close/>
                <a:moveTo>
                  <a:pt x="-3314700" y="272491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02" name="Picture 2202"/>
          <p:cNvPicPr>
            <a:picLocks noChangeArrowheads="1"/>
          </p:cNvPicPr>
          <p:nvPr/>
        </p:nvPicPr>
        <p:blipFill>
          <a:blip r:embed="rId1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2525" y="1885352"/>
            <a:ext cx="26035" cy="41275"/>
          </a:xfrm>
          <a:prstGeom prst="rect">
            <a:avLst/>
          </a:prstGeom>
          <a:noFill/>
        </p:spPr>
      </p:pic>
      <p:sp>
        <p:nvSpPr>
          <p:cNvPr id="2203" name="Freeform 2203"/>
          <p:cNvSpPr/>
          <p:nvPr/>
        </p:nvSpPr>
        <p:spPr>
          <a:xfrm rot="-5400000">
            <a:off x="5752446" y="1900513"/>
            <a:ext cx="26193" cy="18097"/>
          </a:xfrm>
          <a:custGeom>
            <a:avLst/>
            <a:gdLst/>
            <a:ahLst/>
            <a:cxnLst/>
            <a:rect l="0" t="0" r="0" b="0"/>
            <a:pathLst>
              <a:path w="1397000" h="965200">
                <a:moveTo>
                  <a:pt x="0" y="965200"/>
                </a:moveTo>
                <a:lnTo>
                  <a:pt x="76200" y="660400"/>
                </a:lnTo>
                <a:lnTo>
                  <a:pt x="1397000" y="0"/>
                </a:lnTo>
                <a:close/>
                <a:moveTo>
                  <a:pt x="-1003300" y="274650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04" name="Picture 2204"/>
          <p:cNvPicPr>
            <a:picLocks noChangeArrowheads="1"/>
          </p:cNvPicPr>
          <p:nvPr/>
        </p:nvPicPr>
        <p:blipFill>
          <a:blip r:embed="rId1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623" y="1902021"/>
            <a:ext cx="36036" cy="26035"/>
          </a:xfrm>
          <a:prstGeom prst="rect">
            <a:avLst/>
          </a:prstGeom>
          <a:noFill/>
        </p:spPr>
      </p:pic>
      <p:sp>
        <p:nvSpPr>
          <p:cNvPr id="2205" name="Freeform 2205"/>
          <p:cNvSpPr/>
          <p:nvPr/>
        </p:nvSpPr>
        <p:spPr>
          <a:xfrm rot="-5400000">
            <a:off x="5763042" y="1889916"/>
            <a:ext cx="33099" cy="46196"/>
          </a:xfrm>
          <a:custGeom>
            <a:avLst/>
            <a:gdLst/>
            <a:ahLst/>
            <a:cxnLst/>
            <a:rect l="0" t="0" r="0" b="0"/>
            <a:pathLst>
              <a:path w="1765300" h="2463800">
                <a:moveTo>
                  <a:pt x="1181100" y="2463800"/>
                </a:moveTo>
                <a:lnTo>
                  <a:pt x="0" y="876300"/>
                </a:lnTo>
                <a:lnTo>
                  <a:pt x="1765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06" name="Freeform 2206"/>
          <p:cNvSpPr/>
          <p:nvPr/>
        </p:nvSpPr>
        <p:spPr>
          <a:xfrm rot="-5400000">
            <a:off x="5764590" y="1882892"/>
            <a:ext cx="33337" cy="46196"/>
          </a:xfrm>
          <a:custGeom>
            <a:avLst/>
            <a:gdLst/>
            <a:ahLst/>
            <a:cxnLst/>
            <a:rect l="0" t="0" r="0" b="0"/>
            <a:pathLst>
              <a:path w="1778000" h="2463800">
                <a:moveTo>
                  <a:pt x="1181100" y="2463800"/>
                </a:moveTo>
                <a:lnTo>
                  <a:pt x="0" y="876300"/>
                </a:ln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07" name="Freeform 2207"/>
          <p:cNvSpPr/>
          <p:nvPr/>
        </p:nvSpPr>
        <p:spPr>
          <a:xfrm rot="-5400000">
            <a:off x="5773877" y="1905752"/>
            <a:ext cx="8334" cy="11668"/>
          </a:xfrm>
          <a:custGeom>
            <a:avLst/>
            <a:gdLst/>
            <a:ahLst/>
            <a:cxnLst/>
            <a:rect l="0" t="0" r="0" b="0"/>
            <a:pathLst>
              <a:path w="444500" h="622300">
                <a:moveTo>
                  <a:pt x="0" y="215900"/>
                </a:moveTo>
                <a:lnTo>
                  <a:pt x="444500" y="0"/>
                </a:lnTo>
                <a:lnTo>
                  <a:pt x="292100" y="622300"/>
                </a:lnTo>
                <a:close/>
                <a:moveTo>
                  <a:pt x="-1460500" y="273812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08" name="Freeform 2208"/>
          <p:cNvSpPr/>
          <p:nvPr/>
        </p:nvSpPr>
        <p:spPr>
          <a:xfrm rot="-5400000">
            <a:off x="5800547" y="1886225"/>
            <a:ext cx="6905" cy="7382"/>
          </a:xfrm>
          <a:custGeom>
            <a:avLst/>
            <a:gdLst/>
            <a:ahLst/>
            <a:cxnLst/>
            <a:rect l="0" t="0" r="0" b="0"/>
            <a:pathLst>
              <a:path w="368300" h="393700">
                <a:moveTo>
                  <a:pt x="0" y="304800"/>
                </a:moveTo>
                <a:lnTo>
                  <a:pt x="63500" y="0"/>
                </a:lnTo>
                <a:lnTo>
                  <a:pt x="368300" y="393700"/>
                </a:lnTo>
                <a:close/>
                <a:moveTo>
                  <a:pt x="-4241800" y="272313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09" name="Picture 2209"/>
          <p:cNvPicPr>
            <a:picLocks noChangeArrowheads="1"/>
          </p:cNvPicPr>
          <p:nvPr/>
        </p:nvPicPr>
        <p:blipFill>
          <a:blip r:embed="rId1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5859" y="1871541"/>
            <a:ext cx="26035" cy="41275"/>
          </a:xfrm>
          <a:prstGeom prst="rect">
            <a:avLst/>
          </a:prstGeom>
          <a:noFill/>
        </p:spPr>
      </p:pic>
      <p:sp>
        <p:nvSpPr>
          <p:cNvPr id="2210" name="Freeform 2210"/>
          <p:cNvSpPr/>
          <p:nvPr/>
        </p:nvSpPr>
        <p:spPr>
          <a:xfrm rot="-5400000">
            <a:off x="5755661" y="1886583"/>
            <a:ext cx="26432" cy="18097"/>
          </a:xfrm>
          <a:custGeom>
            <a:avLst/>
            <a:gdLst/>
            <a:ahLst/>
            <a:cxnLst/>
            <a:rect l="0" t="0" r="0" b="0"/>
            <a:pathLst>
              <a:path w="1409700" h="965200">
                <a:moveTo>
                  <a:pt x="0" y="965200"/>
                </a:moveTo>
                <a:lnTo>
                  <a:pt x="76200" y="660400"/>
                </a:lnTo>
                <a:lnTo>
                  <a:pt x="1409700" y="0"/>
                </a:lnTo>
                <a:close/>
                <a:moveTo>
                  <a:pt x="-1917700" y="274472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11" name="Picture 2211"/>
          <p:cNvPicPr>
            <a:picLocks noChangeArrowheads="1"/>
          </p:cNvPicPr>
          <p:nvPr/>
        </p:nvPicPr>
        <p:blipFill>
          <a:blip r:embed="rId1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3957" y="1888209"/>
            <a:ext cx="36036" cy="26035"/>
          </a:xfrm>
          <a:prstGeom prst="rect">
            <a:avLst/>
          </a:prstGeom>
          <a:noFill/>
        </p:spPr>
      </p:pic>
      <p:sp>
        <p:nvSpPr>
          <p:cNvPr id="2212" name="Freeform 2212"/>
          <p:cNvSpPr/>
          <p:nvPr/>
        </p:nvSpPr>
        <p:spPr>
          <a:xfrm rot="-5400000">
            <a:off x="5766257" y="1875986"/>
            <a:ext cx="33337" cy="46196"/>
          </a:xfrm>
          <a:custGeom>
            <a:avLst/>
            <a:gdLst/>
            <a:ahLst/>
            <a:cxnLst/>
            <a:rect l="0" t="0" r="0" b="0"/>
            <a:pathLst>
              <a:path w="1778000" h="2463800">
                <a:moveTo>
                  <a:pt x="1193800" y="2463800"/>
                </a:moveTo>
                <a:lnTo>
                  <a:pt x="0" y="876300"/>
                </a:ln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3" name="Freeform 2213"/>
          <p:cNvSpPr/>
          <p:nvPr/>
        </p:nvSpPr>
        <p:spPr>
          <a:xfrm rot="-5400000">
            <a:off x="5767924" y="1869081"/>
            <a:ext cx="33337" cy="46196"/>
          </a:xfrm>
          <a:custGeom>
            <a:avLst/>
            <a:gdLst/>
            <a:ahLst/>
            <a:cxnLst/>
            <a:rect l="0" t="0" r="0" b="0"/>
            <a:pathLst>
              <a:path w="1778000" h="2463800">
                <a:moveTo>
                  <a:pt x="1193800" y="2463800"/>
                </a:moveTo>
                <a:lnTo>
                  <a:pt x="0" y="876300"/>
                </a:ln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4" name="Freeform 2214"/>
          <p:cNvSpPr/>
          <p:nvPr/>
        </p:nvSpPr>
        <p:spPr>
          <a:xfrm rot="-5400000">
            <a:off x="5753756" y="1892059"/>
            <a:ext cx="7143" cy="1667"/>
          </a:xfrm>
          <a:custGeom>
            <a:avLst/>
            <a:gdLst/>
            <a:ahLst/>
            <a:cxnLst/>
            <a:rect l="0" t="0" r="0" b="0"/>
            <a:pathLst>
              <a:path w="381000" h="88900">
                <a:moveTo>
                  <a:pt x="0" y="0"/>
                </a:moveTo>
                <a:lnTo>
                  <a:pt x="3810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5" name="Freeform 2215"/>
          <p:cNvSpPr/>
          <p:nvPr/>
        </p:nvSpPr>
        <p:spPr>
          <a:xfrm rot="-5400000">
            <a:off x="5757209" y="1878129"/>
            <a:ext cx="6905" cy="1667"/>
          </a:xfrm>
          <a:custGeom>
            <a:avLst/>
            <a:gdLst/>
            <a:ahLst/>
            <a:cxnLst/>
            <a:rect l="0" t="0" r="0" b="0"/>
            <a:pathLst>
              <a:path w="368300" h="88900">
                <a:moveTo>
                  <a:pt x="0" y="0"/>
                </a:moveTo>
                <a:lnTo>
                  <a:pt x="3683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6" name="Freeform 2216"/>
          <p:cNvSpPr/>
          <p:nvPr/>
        </p:nvSpPr>
        <p:spPr>
          <a:xfrm rot="-5400000">
            <a:off x="5800071" y="1903132"/>
            <a:ext cx="6905" cy="1667"/>
          </a:xfrm>
          <a:custGeom>
            <a:avLst/>
            <a:gdLst/>
            <a:ahLst/>
            <a:cxnLst/>
            <a:rect l="0" t="0" r="0" b="0"/>
            <a:pathLst>
              <a:path w="368300" h="88900">
                <a:moveTo>
                  <a:pt x="0" y="0"/>
                </a:moveTo>
                <a:lnTo>
                  <a:pt x="3683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7" name="Freeform 2217"/>
          <p:cNvSpPr/>
          <p:nvPr/>
        </p:nvSpPr>
        <p:spPr>
          <a:xfrm rot="-5400000">
            <a:off x="5803405" y="1889083"/>
            <a:ext cx="6905" cy="1667"/>
          </a:xfrm>
          <a:custGeom>
            <a:avLst/>
            <a:gdLst/>
            <a:ahLst/>
            <a:cxnLst/>
            <a:rect l="0" t="0" r="0" b="0"/>
            <a:pathLst>
              <a:path w="368300" h="88900">
                <a:moveTo>
                  <a:pt x="0" y="0"/>
                </a:moveTo>
                <a:lnTo>
                  <a:pt x="36830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8" name="Freeform 2218"/>
          <p:cNvSpPr/>
          <p:nvPr/>
        </p:nvSpPr>
        <p:spPr>
          <a:xfrm rot="-5400000">
            <a:off x="7250728" y="3211629"/>
            <a:ext cx="3572" cy="714"/>
          </a:xfrm>
          <a:custGeom>
            <a:avLst/>
            <a:gdLst/>
            <a:ahLst/>
            <a:cxnLst/>
            <a:rect l="0" t="0" r="0" b="0"/>
            <a:pathLst>
              <a:path w="190500" h="38100">
                <a:moveTo>
                  <a:pt x="12700" y="0"/>
                </a:moveTo>
                <a:lnTo>
                  <a:pt x="190500" y="38100"/>
                </a:lnTo>
                <a:lnTo>
                  <a:pt x="0" y="0"/>
                </a:lnTo>
                <a:close/>
                <a:moveTo>
                  <a:pt x="-10947400" y="194881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19" name="Freeform 2219"/>
          <p:cNvSpPr/>
          <p:nvPr/>
        </p:nvSpPr>
        <p:spPr>
          <a:xfrm rot="-5400000">
            <a:off x="7254063" y="3211867"/>
            <a:ext cx="3095" cy="714"/>
          </a:xfrm>
          <a:custGeom>
            <a:avLst/>
            <a:gdLst/>
            <a:ahLst/>
            <a:cxnLst/>
            <a:rect l="0" t="0" r="0" b="0"/>
            <a:pathLst>
              <a:path w="165100" h="38100">
                <a:moveTo>
                  <a:pt x="0" y="0"/>
                </a:moveTo>
                <a:lnTo>
                  <a:pt x="165100" y="38100"/>
                </a:lnTo>
                <a:close/>
                <a:moveTo>
                  <a:pt x="-11112500" y="194716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20" name="Picture 2220"/>
          <p:cNvPicPr>
            <a:picLocks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188" y="3206231"/>
            <a:ext cx="18653" cy="17145"/>
          </a:xfrm>
          <a:prstGeom prst="rect">
            <a:avLst/>
          </a:prstGeom>
          <a:noFill/>
        </p:spPr>
      </p:pic>
      <p:sp>
        <p:nvSpPr>
          <p:cNvPr id="2221" name="Freeform 2221"/>
          <p:cNvSpPr/>
          <p:nvPr/>
        </p:nvSpPr>
        <p:spPr>
          <a:xfrm rot="-5400000">
            <a:off x="7263945" y="3200557"/>
            <a:ext cx="4524" cy="952"/>
          </a:xfrm>
          <a:custGeom>
            <a:avLst/>
            <a:gdLst/>
            <a:ahLst/>
            <a:cxnLst/>
            <a:rect l="0" t="0" r="0" b="0"/>
            <a:pathLst>
              <a:path w="241300" h="50800">
                <a:moveTo>
                  <a:pt x="228600" y="12700"/>
                </a:moveTo>
                <a:lnTo>
                  <a:pt x="241300" y="50800"/>
                </a:lnTo>
                <a:lnTo>
                  <a:pt x="0" y="0"/>
                </a:lnTo>
                <a:close/>
                <a:moveTo>
                  <a:pt x="-12242800" y="194157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22" name="Picture 2222"/>
          <p:cNvPicPr>
            <a:picLocks noChangeArrowheads="1"/>
          </p:cNvPicPr>
          <p:nvPr/>
        </p:nvPicPr>
        <p:blipFill>
          <a:blip r:embed="rId1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1761" y="3194802"/>
            <a:ext cx="16986" cy="16668"/>
          </a:xfrm>
          <a:prstGeom prst="rect">
            <a:avLst/>
          </a:prstGeom>
          <a:noFill/>
        </p:spPr>
      </p:pic>
      <p:pic>
        <p:nvPicPr>
          <p:cNvPr id="2223" name="Picture 2223"/>
          <p:cNvPicPr>
            <a:picLocks noChangeArrowheads="1"/>
          </p:cNvPicPr>
          <p:nvPr/>
        </p:nvPicPr>
        <p:blipFill>
          <a:blip r:embed="rId1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7475" y="3210994"/>
            <a:ext cx="17701" cy="11986"/>
          </a:xfrm>
          <a:prstGeom prst="rect">
            <a:avLst/>
          </a:prstGeom>
          <a:noFill/>
        </p:spPr>
      </p:pic>
      <p:pic>
        <p:nvPicPr>
          <p:cNvPr id="2224" name="Picture 2224"/>
          <p:cNvPicPr>
            <a:picLocks noChangeArrowheads="1"/>
          </p:cNvPicPr>
          <p:nvPr/>
        </p:nvPicPr>
        <p:blipFill>
          <a:blip r:embed="rId2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7000" y="3199564"/>
            <a:ext cx="19685" cy="27781"/>
          </a:xfrm>
          <a:prstGeom prst="rect">
            <a:avLst/>
          </a:prstGeom>
          <a:noFill/>
        </p:spPr>
      </p:pic>
      <p:sp>
        <p:nvSpPr>
          <p:cNvPr id="2225" name="Freeform 2225"/>
          <p:cNvSpPr/>
          <p:nvPr/>
        </p:nvSpPr>
        <p:spPr>
          <a:xfrm rot="-5400000">
            <a:off x="7278589" y="3226631"/>
            <a:ext cx="1190" cy="238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38100" y="0"/>
                </a:moveTo>
                <a:lnTo>
                  <a:pt x="63500" y="12700"/>
                </a:lnTo>
                <a:lnTo>
                  <a:pt x="0" y="0"/>
                </a:lnTo>
                <a:close/>
                <a:moveTo>
                  <a:pt x="-11658600" y="193446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26" name="Picture 2226"/>
          <p:cNvPicPr>
            <a:picLocks noChangeArrowheads="1"/>
          </p:cNvPicPr>
          <p:nvPr/>
        </p:nvPicPr>
        <p:blipFill>
          <a:blip r:embed="rId2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4779" y="3191626"/>
            <a:ext cx="43656" cy="55563"/>
          </a:xfrm>
          <a:prstGeom prst="rect">
            <a:avLst/>
          </a:prstGeom>
          <a:noFill/>
        </p:spPr>
      </p:pic>
      <p:sp>
        <p:nvSpPr>
          <p:cNvPr id="2227" name="Freeform 2227"/>
          <p:cNvSpPr/>
          <p:nvPr/>
        </p:nvSpPr>
        <p:spPr>
          <a:xfrm rot="-5400000">
            <a:off x="7307164" y="3214725"/>
            <a:ext cx="1905" cy="476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0" y="0"/>
                </a:moveTo>
                <a:lnTo>
                  <a:pt x="101600" y="25400"/>
                </a:lnTo>
                <a:close/>
                <a:moveTo>
                  <a:pt x="-13804900" y="191909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28" name="Picture 2228"/>
          <p:cNvPicPr>
            <a:picLocks noChangeArrowheads="1"/>
          </p:cNvPicPr>
          <p:nvPr/>
        </p:nvPicPr>
        <p:blipFill>
          <a:blip r:embed="rId2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8591" y="3191626"/>
            <a:ext cx="23813" cy="55563"/>
          </a:xfrm>
          <a:prstGeom prst="rect">
            <a:avLst/>
          </a:prstGeom>
          <a:noFill/>
        </p:spPr>
      </p:pic>
      <p:pic>
        <p:nvPicPr>
          <p:cNvPr id="2229" name="Picture 2229"/>
          <p:cNvPicPr>
            <a:picLocks noChangeArrowheads="1"/>
          </p:cNvPicPr>
          <p:nvPr/>
        </p:nvPicPr>
        <p:blipFill>
          <a:blip r:embed="rId2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0097" y="3212899"/>
            <a:ext cx="32226" cy="12462"/>
          </a:xfrm>
          <a:prstGeom prst="rect">
            <a:avLst/>
          </a:prstGeom>
          <a:noFill/>
        </p:spPr>
      </p:pic>
      <p:sp>
        <p:nvSpPr>
          <p:cNvPr id="2230" name="Freeform 2230"/>
          <p:cNvSpPr/>
          <p:nvPr/>
        </p:nvSpPr>
        <p:spPr>
          <a:xfrm rot="-5400000">
            <a:off x="7314427" y="3203652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  <a:lnTo>
                  <a:pt x="25400" y="12700"/>
                </a:lnTo>
                <a:close/>
                <a:moveTo>
                  <a:pt x="-14795500" y="191541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31" name="Picture 2231"/>
          <p:cNvPicPr>
            <a:picLocks noChangeArrowheads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9148" y="3199326"/>
            <a:ext cx="13255" cy="20082"/>
          </a:xfrm>
          <a:prstGeom prst="rect">
            <a:avLst/>
          </a:prstGeom>
          <a:noFill/>
        </p:spPr>
      </p:pic>
      <p:sp>
        <p:nvSpPr>
          <p:cNvPr id="2232" name="Freeform 2232"/>
          <p:cNvSpPr/>
          <p:nvPr/>
        </p:nvSpPr>
        <p:spPr>
          <a:xfrm rot="-5400000">
            <a:off x="7309426" y="3232465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-13004800" y="191820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33" name="Picture 2233"/>
          <p:cNvPicPr>
            <a:picLocks noChangeArrowheads="1"/>
          </p:cNvPicPr>
          <p:nvPr/>
        </p:nvPicPr>
        <p:blipFill>
          <a:blip r:embed="rId2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6529" y="3200755"/>
            <a:ext cx="31750" cy="26590"/>
          </a:xfrm>
          <a:prstGeom prst="rect">
            <a:avLst/>
          </a:prstGeom>
          <a:noFill/>
        </p:spPr>
      </p:pic>
      <p:pic>
        <p:nvPicPr>
          <p:cNvPr id="2234" name="Picture 2234"/>
          <p:cNvPicPr>
            <a:picLocks noChangeArrowheads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4624" y="3227901"/>
            <a:ext cx="8890" cy="9128"/>
          </a:xfrm>
          <a:prstGeom prst="rect">
            <a:avLst/>
          </a:prstGeom>
          <a:noFill/>
        </p:spPr>
      </p:pic>
      <p:pic>
        <p:nvPicPr>
          <p:cNvPr id="2235" name="Picture 2235"/>
          <p:cNvPicPr>
            <a:picLocks noChangeArrowheads="1"/>
          </p:cNvPicPr>
          <p:nvPr/>
        </p:nvPicPr>
        <p:blipFill>
          <a:blip r:embed="rId2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3910" y="3219090"/>
            <a:ext cx="18494" cy="12223"/>
          </a:xfrm>
          <a:prstGeom prst="rect">
            <a:avLst/>
          </a:prstGeom>
          <a:noFill/>
        </p:spPr>
      </p:pic>
      <p:pic>
        <p:nvPicPr>
          <p:cNvPr id="2236" name="Picture 2236"/>
          <p:cNvPicPr>
            <a:picLocks noChangeArrowheads="1"/>
          </p:cNvPicPr>
          <p:nvPr/>
        </p:nvPicPr>
        <p:blipFill>
          <a:blip r:embed="rId2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0813" y="3235282"/>
            <a:ext cx="13653" cy="11906"/>
          </a:xfrm>
          <a:prstGeom prst="rect">
            <a:avLst/>
          </a:prstGeom>
          <a:noFill/>
        </p:spPr>
      </p:pic>
      <p:pic>
        <p:nvPicPr>
          <p:cNvPr id="2237" name="Picture 2237"/>
          <p:cNvPicPr>
            <a:picLocks noChangeArrowheads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9386" y="3190277"/>
            <a:ext cx="16986" cy="13255"/>
          </a:xfrm>
          <a:prstGeom prst="rect">
            <a:avLst/>
          </a:prstGeom>
          <a:noFill/>
        </p:spPr>
      </p:pic>
      <p:pic>
        <p:nvPicPr>
          <p:cNvPr id="2238" name="Picture 2238"/>
          <p:cNvPicPr>
            <a:picLocks noChangeArrowheads="1"/>
          </p:cNvPicPr>
          <p:nvPr/>
        </p:nvPicPr>
        <p:blipFill>
          <a:blip r:embed="rId2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5576" y="3236235"/>
            <a:ext cx="24765" cy="10953"/>
          </a:xfrm>
          <a:prstGeom prst="rect">
            <a:avLst/>
          </a:prstGeom>
          <a:noFill/>
        </p:spPr>
      </p:pic>
      <p:pic>
        <p:nvPicPr>
          <p:cNvPr id="2239" name="Picture 2239"/>
          <p:cNvPicPr>
            <a:picLocks noChangeArrowheads="1"/>
          </p:cNvPicPr>
          <p:nvPr/>
        </p:nvPicPr>
        <p:blipFill>
          <a:blip r:embed="rId2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101" y="3191468"/>
            <a:ext cx="15240" cy="12065"/>
          </a:xfrm>
          <a:prstGeom prst="rect">
            <a:avLst/>
          </a:prstGeom>
          <a:noFill/>
        </p:spPr>
      </p:pic>
      <p:pic>
        <p:nvPicPr>
          <p:cNvPr id="2240" name="Picture 2240"/>
          <p:cNvPicPr>
            <a:picLocks noChangeArrowheads="1"/>
          </p:cNvPicPr>
          <p:nvPr/>
        </p:nvPicPr>
        <p:blipFill>
          <a:blip r:embed="rId2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720" y="3221471"/>
            <a:ext cx="17621" cy="13811"/>
          </a:xfrm>
          <a:prstGeom prst="rect">
            <a:avLst/>
          </a:prstGeom>
          <a:noFill/>
        </p:spPr>
      </p:pic>
      <p:pic>
        <p:nvPicPr>
          <p:cNvPr id="2241" name="Picture 2241"/>
          <p:cNvPicPr>
            <a:picLocks noChangeArrowheads="1"/>
          </p:cNvPicPr>
          <p:nvPr/>
        </p:nvPicPr>
        <p:blipFill>
          <a:blip r:embed="rId2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340" y="3193134"/>
            <a:ext cx="13970" cy="14367"/>
          </a:xfrm>
          <a:prstGeom prst="rect">
            <a:avLst/>
          </a:prstGeom>
          <a:noFill/>
        </p:spPr>
      </p:pic>
      <p:pic>
        <p:nvPicPr>
          <p:cNvPr id="2242" name="Picture 2242"/>
          <p:cNvPicPr>
            <a:picLocks noChangeArrowheads="1"/>
          </p:cNvPicPr>
          <p:nvPr/>
        </p:nvPicPr>
        <p:blipFill>
          <a:blip r:embed="rId2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4626" y="3194801"/>
            <a:ext cx="13653" cy="12700"/>
          </a:xfrm>
          <a:prstGeom prst="rect">
            <a:avLst/>
          </a:prstGeom>
          <a:noFill/>
        </p:spPr>
      </p:pic>
      <p:pic>
        <p:nvPicPr>
          <p:cNvPr id="2243" name="Picture 2243"/>
          <p:cNvPicPr>
            <a:picLocks noChangeArrowheads="1"/>
          </p:cNvPicPr>
          <p:nvPr/>
        </p:nvPicPr>
        <p:blipFill>
          <a:blip r:embed="rId2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102" y="3224329"/>
            <a:ext cx="10080" cy="11033"/>
          </a:xfrm>
          <a:prstGeom prst="rect">
            <a:avLst/>
          </a:prstGeom>
          <a:noFill/>
        </p:spPr>
      </p:pic>
      <p:pic>
        <p:nvPicPr>
          <p:cNvPr id="2244" name="Picture 2244"/>
          <p:cNvPicPr>
            <a:picLocks noChangeArrowheads="1"/>
          </p:cNvPicPr>
          <p:nvPr/>
        </p:nvPicPr>
        <p:blipFill>
          <a:blip r:embed="rId2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769" y="3225043"/>
            <a:ext cx="8890" cy="10795"/>
          </a:xfrm>
          <a:prstGeom prst="rect">
            <a:avLst/>
          </a:prstGeom>
          <a:noFill/>
        </p:spPr>
      </p:pic>
      <p:pic>
        <p:nvPicPr>
          <p:cNvPr id="2245" name="Picture 2245"/>
          <p:cNvPicPr>
            <a:picLocks noChangeArrowheads="1"/>
          </p:cNvPicPr>
          <p:nvPr/>
        </p:nvPicPr>
        <p:blipFill>
          <a:blip r:embed="rId2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102" y="3235282"/>
            <a:ext cx="10318" cy="11271"/>
          </a:xfrm>
          <a:prstGeom prst="rect">
            <a:avLst/>
          </a:prstGeom>
          <a:noFill/>
        </p:spPr>
      </p:pic>
      <p:sp>
        <p:nvSpPr>
          <p:cNvPr id="2246" name="Freeform 2246"/>
          <p:cNvSpPr/>
          <p:nvPr/>
        </p:nvSpPr>
        <p:spPr>
          <a:xfrm rot="-5400000">
            <a:off x="7329905" y="3219844"/>
            <a:ext cx="714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  <a:close/>
                <a:moveTo>
                  <a:pt x="-14770100" y="190715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47" name="Picture 2247"/>
          <p:cNvPicPr>
            <a:picLocks noChangeArrowheads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8674" y="3196707"/>
            <a:ext cx="13573" cy="18732"/>
          </a:xfrm>
          <a:prstGeom prst="rect">
            <a:avLst/>
          </a:prstGeom>
          <a:noFill/>
        </p:spPr>
      </p:pic>
      <p:pic>
        <p:nvPicPr>
          <p:cNvPr id="2248" name="Picture 2248"/>
          <p:cNvPicPr>
            <a:picLocks noChangeArrowheads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6055" y="3214328"/>
            <a:ext cx="8413" cy="9842"/>
          </a:xfrm>
          <a:prstGeom prst="rect">
            <a:avLst/>
          </a:prstGeom>
          <a:noFill/>
        </p:spPr>
      </p:pic>
      <p:pic>
        <p:nvPicPr>
          <p:cNvPr id="2249" name="Picture 2249"/>
          <p:cNvPicPr>
            <a:picLocks noChangeArrowheads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7246" y="3206231"/>
            <a:ext cx="9604" cy="11271"/>
          </a:xfrm>
          <a:prstGeom prst="rect">
            <a:avLst/>
          </a:prstGeom>
          <a:noFill/>
        </p:spPr>
      </p:pic>
      <p:pic>
        <p:nvPicPr>
          <p:cNvPr id="2250" name="Picture 2250"/>
          <p:cNvPicPr>
            <a:picLocks noChangeArrowheads="1"/>
          </p:cNvPicPr>
          <p:nvPr/>
        </p:nvPicPr>
        <p:blipFill>
          <a:blip r:embed="rId2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2245" y="3225281"/>
            <a:ext cx="10795" cy="12462"/>
          </a:xfrm>
          <a:prstGeom prst="rect">
            <a:avLst/>
          </a:prstGeom>
          <a:noFill/>
        </p:spPr>
      </p:pic>
      <p:pic>
        <p:nvPicPr>
          <p:cNvPr id="2251" name="Picture 2251"/>
          <p:cNvPicPr>
            <a:picLocks noChangeArrowheads="1"/>
          </p:cNvPicPr>
          <p:nvPr/>
        </p:nvPicPr>
        <p:blipFill>
          <a:blip r:embed="rId2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8436" y="3205755"/>
            <a:ext cx="8890" cy="11748"/>
          </a:xfrm>
          <a:prstGeom prst="rect">
            <a:avLst/>
          </a:prstGeom>
          <a:noFill/>
        </p:spPr>
      </p:pic>
      <p:pic>
        <p:nvPicPr>
          <p:cNvPr id="2252" name="Picture 2252"/>
          <p:cNvPicPr>
            <a:picLocks noChangeArrowheads="1"/>
          </p:cNvPicPr>
          <p:nvPr/>
        </p:nvPicPr>
        <p:blipFill>
          <a:blip r:embed="rId2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2007" y="3234330"/>
            <a:ext cx="12303" cy="12858"/>
          </a:xfrm>
          <a:prstGeom prst="rect">
            <a:avLst/>
          </a:prstGeom>
          <a:noFill/>
        </p:spPr>
      </p:pic>
      <p:pic>
        <p:nvPicPr>
          <p:cNvPr id="2253" name="Picture 2253"/>
          <p:cNvPicPr>
            <a:picLocks noChangeArrowheads="1"/>
          </p:cNvPicPr>
          <p:nvPr/>
        </p:nvPicPr>
        <p:blipFill>
          <a:blip r:embed="rId2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8675" y="3205279"/>
            <a:ext cx="9604" cy="12224"/>
          </a:xfrm>
          <a:prstGeom prst="rect">
            <a:avLst/>
          </a:prstGeom>
          <a:noFill/>
        </p:spPr>
      </p:pic>
      <p:sp>
        <p:nvSpPr>
          <p:cNvPr id="2254" name="Freeform 2254"/>
          <p:cNvSpPr/>
          <p:nvPr/>
        </p:nvSpPr>
        <p:spPr>
          <a:xfrm rot="-5400000">
            <a:off x="7333239" y="3204367"/>
            <a:ext cx="4524" cy="952"/>
          </a:xfrm>
          <a:custGeom>
            <a:avLst/>
            <a:gdLst/>
            <a:ahLst/>
            <a:cxnLst/>
            <a:rect l="0" t="0" r="0" b="0"/>
            <a:pathLst>
              <a:path w="241300" h="50800">
                <a:moveTo>
                  <a:pt x="0" y="0"/>
                </a:moveTo>
                <a:lnTo>
                  <a:pt x="241300" y="50800"/>
                </a:lnTo>
                <a:close/>
                <a:moveTo>
                  <a:pt x="-15722600" y="190461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55" name="Picture 2255"/>
          <p:cNvPicPr>
            <a:picLocks noChangeArrowheads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9389" y="3199563"/>
            <a:ext cx="16827" cy="19844"/>
          </a:xfrm>
          <a:prstGeom prst="rect">
            <a:avLst/>
          </a:prstGeom>
          <a:noFill/>
        </p:spPr>
      </p:pic>
      <p:pic>
        <p:nvPicPr>
          <p:cNvPr id="2256" name="Picture 2256"/>
          <p:cNvPicPr>
            <a:picLocks noChangeArrowheads="1"/>
          </p:cNvPicPr>
          <p:nvPr/>
        </p:nvPicPr>
        <p:blipFill>
          <a:blip r:embed="rId2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4388" y="3226710"/>
            <a:ext cx="17859" cy="20478"/>
          </a:xfrm>
          <a:prstGeom prst="rect">
            <a:avLst/>
          </a:prstGeom>
          <a:noFill/>
        </p:spPr>
      </p:pic>
      <p:sp>
        <p:nvSpPr>
          <p:cNvPr id="2257" name="Freeform 2257"/>
          <p:cNvSpPr/>
          <p:nvPr/>
        </p:nvSpPr>
        <p:spPr>
          <a:xfrm rot="-5400000">
            <a:off x="7330143" y="3236037"/>
            <a:ext cx="6429" cy="2381"/>
          </a:xfrm>
          <a:custGeom>
            <a:avLst/>
            <a:gdLst/>
            <a:ahLst/>
            <a:cxnLst/>
            <a:rect l="0" t="0" r="0" b="0"/>
            <a:pathLst>
              <a:path w="342900" h="127000">
                <a:moveTo>
                  <a:pt x="0" y="0"/>
                </a:moveTo>
                <a:lnTo>
                  <a:pt x="342900" y="63500"/>
                </a:lnTo>
                <a:lnTo>
                  <a:pt x="228600" y="127000"/>
                </a:lnTo>
                <a:close/>
                <a:moveTo>
                  <a:pt x="-13792200" y="190614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258" name="Picture 2258"/>
          <p:cNvPicPr>
            <a:picLocks noChangeArrowheads="1"/>
          </p:cNvPicPr>
          <p:nvPr/>
        </p:nvPicPr>
        <p:blipFill>
          <a:blip r:embed="rId2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5819" y="3203374"/>
            <a:ext cx="8413" cy="10795"/>
          </a:xfrm>
          <a:prstGeom prst="rect">
            <a:avLst/>
          </a:prstGeom>
          <a:noFill/>
        </p:spPr>
      </p:pic>
      <p:sp>
        <p:nvSpPr>
          <p:cNvPr id="2259" name="Freeform 2259"/>
          <p:cNvSpPr/>
          <p:nvPr/>
        </p:nvSpPr>
        <p:spPr>
          <a:xfrm rot="-5400000">
            <a:off x="7277875" y="3227822"/>
            <a:ext cx="4762" cy="2381"/>
          </a:xfrm>
          <a:custGeom>
            <a:avLst/>
            <a:gdLst/>
            <a:ahLst/>
            <a:cxnLst/>
            <a:rect l="0" t="0" r="0" b="0"/>
            <a:pathLst>
              <a:path w="254000" h="127000">
                <a:moveTo>
                  <a:pt x="0" y="127000"/>
                </a:moveTo>
                <a:lnTo>
                  <a:pt x="127000" y="25400"/>
                </a:lnTo>
                <a:lnTo>
                  <a:pt x="190500" y="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0" name="Freeform 2260"/>
          <p:cNvSpPr/>
          <p:nvPr/>
        </p:nvSpPr>
        <p:spPr>
          <a:xfrm rot="-5400000">
            <a:off x="7285613" y="3193889"/>
            <a:ext cx="2619" cy="3810"/>
          </a:xfrm>
          <a:custGeom>
            <a:avLst/>
            <a:gdLst/>
            <a:ahLst/>
            <a:cxnLst/>
            <a:rect l="0" t="0" r="0" b="0"/>
            <a:pathLst>
              <a:path w="139700" h="203200">
                <a:moveTo>
                  <a:pt x="139700" y="203200"/>
                </a:moveTo>
                <a:lnTo>
                  <a:pt x="88900" y="88900"/>
                </a:lnTo>
                <a:lnTo>
                  <a:pt x="508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1" name="Freeform 2261"/>
          <p:cNvSpPr/>
          <p:nvPr/>
        </p:nvSpPr>
        <p:spPr>
          <a:xfrm rot="-5400000">
            <a:off x="7290376" y="3195556"/>
            <a:ext cx="3572" cy="4286"/>
          </a:xfrm>
          <a:custGeom>
            <a:avLst/>
            <a:gdLst/>
            <a:ahLst/>
            <a:cxnLst/>
            <a:rect l="0" t="0" r="0" b="0"/>
            <a:pathLst>
              <a:path w="190500" h="228600">
                <a:moveTo>
                  <a:pt x="190500" y="228600"/>
                </a:moveTo>
                <a:lnTo>
                  <a:pt x="152400" y="114300"/>
                </a:lnTo>
                <a:lnTo>
                  <a:pt x="114300" y="63500"/>
                </a:lnTo>
                <a:lnTo>
                  <a:pt x="762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2" name="Freeform 2262"/>
          <p:cNvSpPr/>
          <p:nvPr/>
        </p:nvSpPr>
        <p:spPr>
          <a:xfrm rot="-5400000">
            <a:off x="7283352" y="3228536"/>
            <a:ext cx="4762" cy="2381"/>
          </a:xfrm>
          <a:custGeom>
            <a:avLst/>
            <a:gdLst/>
            <a:ahLst/>
            <a:cxnLst/>
            <a:rect l="0" t="0" r="0" b="0"/>
            <a:pathLst>
              <a:path w="254000" h="127000">
                <a:moveTo>
                  <a:pt x="0" y="127000"/>
                </a:moveTo>
                <a:lnTo>
                  <a:pt x="101600" y="38100"/>
                </a:lnTo>
                <a:lnTo>
                  <a:pt x="165100" y="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3" name="Freeform 2263"/>
          <p:cNvSpPr/>
          <p:nvPr/>
        </p:nvSpPr>
        <p:spPr>
          <a:xfrm rot="-5400000">
            <a:off x="7285375" y="3224131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127000" y="215900"/>
                </a:moveTo>
                <a:lnTo>
                  <a:pt x="101600" y="127000"/>
                </a:lnTo>
                <a:lnTo>
                  <a:pt x="635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4" name="Freeform 2264"/>
          <p:cNvSpPr/>
          <p:nvPr/>
        </p:nvSpPr>
        <p:spPr>
          <a:xfrm rot="-5400000">
            <a:off x="7308711" y="3201033"/>
            <a:ext cx="476" cy="2619"/>
          </a:xfrm>
          <a:custGeom>
            <a:avLst/>
            <a:gdLst/>
            <a:ahLst/>
            <a:cxnLst/>
            <a:rect l="0" t="0" r="0" b="0"/>
            <a:pathLst>
              <a:path w="25400" h="139700">
                <a:moveTo>
                  <a:pt x="25400" y="139700"/>
                </a:moveTo>
                <a:lnTo>
                  <a:pt x="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5" name="Freeform 2265"/>
          <p:cNvSpPr/>
          <p:nvPr/>
        </p:nvSpPr>
        <p:spPr>
          <a:xfrm rot="-5400000">
            <a:off x="7302282" y="3230560"/>
            <a:ext cx="1667" cy="1905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101600"/>
                </a:moveTo>
                <a:lnTo>
                  <a:pt x="50800" y="635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6" name="Freeform 2266"/>
          <p:cNvSpPr/>
          <p:nvPr/>
        </p:nvSpPr>
        <p:spPr>
          <a:xfrm rot="-5400000">
            <a:off x="7320022" y="3217820"/>
            <a:ext cx="714" cy="2143"/>
          </a:xfrm>
          <a:custGeom>
            <a:avLst/>
            <a:gdLst/>
            <a:ahLst/>
            <a:cxnLst/>
            <a:rect l="0" t="0" r="0" b="0"/>
            <a:pathLst>
              <a:path w="38100" h="114300">
                <a:moveTo>
                  <a:pt x="38100" y="114300"/>
                </a:moveTo>
                <a:lnTo>
                  <a:pt x="127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7" name="Freeform 2267"/>
          <p:cNvSpPr/>
          <p:nvPr/>
        </p:nvSpPr>
        <p:spPr>
          <a:xfrm rot="-5400000">
            <a:off x="7325023" y="3235680"/>
            <a:ext cx="3810" cy="4762"/>
          </a:xfrm>
          <a:custGeom>
            <a:avLst/>
            <a:gdLst/>
            <a:ahLst/>
            <a:cxnLst/>
            <a:rect l="0" t="0" r="0" b="0"/>
            <a:pathLst>
              <a:path w="203200" h="254000">
                <a:moveTo>
                  <a:pt x="203200" y="254000"/>
                </a:moveTo>
                <a:lnTo>
                  <a:pt x="139700" y="241300"/>
                </a:lnTo>
                <a:lnTo>
                  <a:pt x="88900" y="190500"/>
                </a:lnTo>
                <a:lnTo>
                  <a:pt x="381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8" name="Freeform 2268"/>
          <p:cNvSpPr/>
          <p:nvPr/>
        </p:nvSpPr>
        <p:spPr>
          <a:xfrm rot="-5400000">
            <a:off x="7328238" y="3204367"/>
            <a:ext cx="8572" cy="5000"/>
          </a:xfrm>
          <a:custGeom>
            <a:avLst/>
            <a:gdLst/>
            <a:ahLst/>
            <a:cxnLst/>
            <a:rect l="0" t="0" r="0" b="0"/>
            <a:pathLst>
              <a:path w="457200" h="266700">
                <a:moveTo>
                  <a:pt x="457200" y="63500"/>
                </a:moveTo>
                <a:lnTo>
                  <a:pt x="406400" y="139700"/>
                </a:lnTo>
                <a:lnTo>
                  <a:pt x="368300" y="177800"/>
                </a:lnTo>
                <a:lnTo>
                  <a:pt x="279400" y="254000"/>
                </a:lnTo>
                <a:lnTo>
                  <a:pt x="215900" y="266700"/>
                </a:lnTo>
                <a:lnTo>
                  <a:pt x="152400" y="266700"/>
                </a:lnTo>
                <a:lnTo>
                  <a:pt x="101600" y="228600"/>
                </a:lnTo>
                <a:lnTo>
                  <a:pt x="50800" y="152400"/>
                </a:lnTo>
                <a:lnTo>
                  <a:pt x="254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69" name="Freeform 2269"/>
          <p:cNvSpPr/>
          <p:nvPr/>
        </p:nvSpPr>
        <p:spPr>
          <a:xfrm rot="-5400000">
            <a:off x="7253228" y="3212463"/>
            <a:ext cx="2857" cy="5000"/>
          </a:xfrm>
          <a:custGeom>
            <a:avLst/>
            <a:gdLst/>
            <a:ahLst/>
            <a:cxnLst/>
            <a:rect l="0" t="0" r="0" b="0"/>
            <a:pathLst>
              <a:path w="152400" h="266700">
                <a:moveTo>
                  <a:pt x="1524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0" name="Freeform 2270"/>
          <p:cNvSpPr/>
          <p:nvPr/>
        </p:nvSpPr>
        <p:spPr>
          <a:xfrm rot="-5400000">
            <a:off x="7252634" y="3210439"/>
            <a:ext cx="4524" cy="4048"/>
          </a:xfrm>
          <a:custGeom>
            <a:avLst/>
            <a:gdLst/>
            <a:ahLst/>
            <a:cxnLst/>
            <a:rect l="0" t="0" r="0" b="0"/>
            <a:pathLst>
              <a:path w="241300" h="215900">
                <a:moveTo>
                  <a:pt x="0" y="215900"/>
                </a:moveTo>
                <a:lnTo>
                  <a:pt x="50800" y="127000"/>
                </a:lnTo>
                <a:lnTo>
                  <a:pt x="215900" y="1651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1" name="Freeform 2271"/>
          <p:cNvSpPr/>
          <p:nvPr/>
        </p:nvSpPr>
        <p:spPr>
          <a:xfrm rot="-5400000">
            <a:off x="7259062" y="3214487"/>
            <a:ext cx="0" cy="3810"/>
          </a:xfrm>
          <a:custGeom>
            <a:avLst/>
            <a:gdLst/>
            <a:ahLst/>
            <a:cxnLst/>
            <a:rect l="0" t="0" r="0" b="0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2" name="Freeform 2272"/>
          <p:cNvSpPr/>
          <p:nvPr/>
        </p:nvSpPr>
        <p:spPr>
          <a:xfrm rot="-5400000">
            <a:off x="7259181" y="3212463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127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3" name="Freeform 2273"/>
          <p:cNvSpPr/>
          <p:nvPr/>
        </p:nvSpPr>
        <p:spPr>
          <a:xfrm rot="-5400000">
            <a:off x="7269421" y="3207938"/>
            <a:ext cx="6191" cy="23098"/>
          </a:xfrm>
          <a:custGeom>
            <a:avLst/>
            <a:gdLst/>
            <a:ahLst/>
            <a:cxnLst/>
            <a:rect l="0" t="0" r="0" b="0"/>
            <a:pathLst>
              <a:path w="330200" h="1231900">
                <a:moveTo>
                  <a:pt x="330200" y="0"/>
                </a:moveTo>
                <a:lnTo>
                  <a:pt x="0" y="1231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4" name="Freeform 2274"/>
          <p:cNvSpPr/>
          <p:nvPr/>
        </p:nvSpPr>
        <p:spPr>
          <a:xfrm rot="-5400000">
            <a:off x="7265135" y="3211510"/>
            <a:ext cx="2619" cy="9525"/>
          </a:xfrm>
          <a:custGeom>
            <a:avLst/>
            <a:gdLst/>
            <a:ahLst/>
            <a:cxnLst/>
            <a:rect l="0" t="0" r="0" b="0"/>
            <a:pathLst>
              <a:path w="139700" h="508000">
                <a:moveTo>
                  <a:pt x="1397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5" name="Freeform 2275"/>
          <p:cNvSpPr/>
          <p:nvPr/>
        </p:nvSpPr>
        <p:spPr>
          <a:xfrm rot="-5400000">
            <a:off x="7263230" y="3201271"/>
            <a:ext cx="8334" cy="3333"/>
          </a:xfrm>
          <a:custGeom>
            <a:avLst/>
            <a:gdLst/>
            <a:ahLst/>
            <a:cxnLst/>
            <a:rect l="0" t="0" r="0" b="0"/>
            <a:pathLst>
              <a:path w="444500" h="177800">
                <a:moveTo>
                  <a:pt x="406400" y="177800"/>
                </a:moveTo>
                <a:lnTo>
                  <a:pt x="444500" y="50800"/>
                </a:lnTo>
                <a:lnTo>
                  <a:pt x="431800" y="12700"/>
                </a:lnTo>
                <a:lnTo>
                  <a:pt x="38100" y="0"/>
                </a:lnTo>
                <a:lnTo>
                  <a:pt x="0" y="381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6" name="Freeform 2276"/>
          <p:cNvSpPr/>
          <p:nvPr/>
        </p:nvSpPr>
        <p:spPr>
          <a:xfrm rot="-5400000">
            <a:off x="7268706" y="3204605"/>
            <a:ext cx="1667" cy="3333"/>
          </a:xfrm>
          <a:custGeom>
            <a:avLst/>
            <a:gdLst/>
            <a:ahLst/>
            <a:cxnLst/>
            <a:rect l="0" t="0" r="0" b="0"/>
            <a:pathLst>
              <a:path w="88900" h="177800">
                <a:moveTo>
                  <a:pt x="0" y="0"/>
                </a:moveTo>
                <a:lnTo>
                  <a:pt x="25400" y="88900"/>
                </a:lnTo>
                <a:lnTo>
                  <a:pt x="889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7" name="Freeform 2277"/>
          <p:cNvSpPr/>
          <p:nvPr/>
        </p:nvSpPr>
        <p:spPr>
          <a:xfrm rot="-5400000">
            <a:off x="7269302" y="3199247"/>
            <a:ext cx="952" cy="1428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8" name="Freeform 2278"/>
          <p:cNvSpPr/>
          <p:nvPr/>
        </p:nvSpPr>
        <p:spPr>
          <a:xfrm rot="-5400000">
            <a:off x="7270017" y="3200913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139700" y="0"/>
                </a:moveTo>
                <a:lnTo>
                  <a:pt x="88900" y="508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79" name="Freeform 2279"/>
          <p:cNvSpPr/>
          <p:nvPr/>
        </p:nvSpPr>
        <p:spPr>
          <a:xfrm rot="-5400000">
            <a:off x="7271088" y="3204843"/>
            <a:ext cx="714" cy="476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0" name="Freeform 2280"/>
          <p:cNvSpPr/>
          <p:nvPr/>
        </p:nvSpPr>
        <p:spPr>
          <a:xfrm rot="-5400000">
            <a:off x="7265969" y="3209962"/>
            <a:ext cx="12858" cy="2381"/>
          </a:xfrm>
          <a:custGeom>
            <a:avLst/>
            <a:gdLst/>
            <a:ahLst/>
            <a:cxnLst/>
            <a:rect l="0" t="0" r="0" b="0"/>
            <a:pathLst>
              <a:path w="685800" h="127000">
                <a:moveTo>
                  <a:pt x="685800" y="25400"/>
                </a:moveTo>
                <a:lnTo>
                  <a:pt x="6604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1" name="Freeform 2281"/>
          <p:cNvSpPr/>
          <p:nvPr/>
        </p:nvSpPr>
        <p:spPr>
          <a:xfrm rot="-5400000">
            <a:off x="7279422" y="3195794"/>
            <a:ext cx="952" cy="15478"/>
          </a:xfrm>
          <a:custGeom>
            <a:avLst/>
            <a:gdLst/>
            <a:ahLst/>
            <a:cxnLst/>
            <a:rect l="0" t="0" r="0" b="0"/>
            <a:pathLst>
              <a:path w="50800" h="825500">
                <a:moveTo>
                  <a:pt x="50800" y="0"/>
                </a:moveTo>
                <a:lnTo>
                  <a:pt x="0" y="215900"/>
                </a:lnTo>
                <a:lnTo>
                  <a:pt x="25400" y="825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2" name="Freeform 2282"/>
          <p:cNvSpPr/>
          <p:nvPr/>
        </p:nvSpPr>
        <p:spPr>
          <a:xfrm rot="-5400000">
            <a:off x="7285614" y="3196985"/>
            <a:ext cx="12858" cy="32623"/>
          </a:xfrm>
          <a:custGeom>
            <a:avLst/>
            <a:gdLst/>
            <a:ahLst/>
            <a:cxnLst/>
            <a:rect l="0" t="0" r="0" b="0"/>
            <a:pathLst>
              <a:path w="685800" h="1739900">
                <a:moveTo>
                  <a:pt x="685800" y="139700"/>
                </a:moveTo>
                <a:lnTo>
                  <a:pt x="25400" y="0"/>
                </a:lnTo>
                <a:lnTo>
                  <a:pt x="0" y="114300"/>
                </a:lnTo>
                <a:lnTo>
                  <a:pt x="152400" y="173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3" name="Freeform 2283"/>
          <p:cNvSpPr/>
          <p:nvPr/>
        </p:nvSpPr>
        <p:spPr>
          <a:xfrm rot="-5400000">
            <a:off x="7285613" y="3201033"/>
            <a:ext cx="476" cy="8810"/>
          </a:xfrm>
          <a:custGeom>
            <a:avLst/>
            <a:gdLst/>
            <a:ahLst/>
            <a:cxnLst/>
            <a:rect l="0" t="0" r="0" b="0"/>
            <a:pathLst>
              <a:path w="25400" h="469900">
                <a:moveTo>
                  <a:pt x="0" y="0"/>
                </a:moveTo>
                <a:lnTo>
                  <a:pt x="25400" y="46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4" name="Freeform 2284"/>
          <p:cNvSpPr/>
          <p:nvPr/>
        </p:nvSpPr>
        <p:spPr>
          <a:xfrm rot="-5400000">
            <a:off x="7281446" y="3231394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5" name="Freeform 2285"/>
          <p:cNvSpPr/>
          <p:nvPr/>
        </p:nvSpPr>
        <p:spPr>
          <a:xfrm rot="-5400000">
            <a:off x="7279541" y="3222107"/>
            <a:ext cx="4048" cy="5000"/>
          </a:xfrm>
          <a:custGeom>
            <a:avLst/>
            <a:gdLst/>
            <a:ahLst/>
            <a:cxnLst/>
            <a:rect l="0" t="0" r="0" b="0"/>
            <a:pathLst>
              <a:path w="215900" h="266700">
                <a:moveTo>
                  <a:pt x="0" y="0"/>
                </a:moveTo>
                <a:lnTo>
                  <a:pt x="101600" y="76200"/>
                </a:lnTo>
                <a:lnTo>
                  <a:pt x="2159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6" name="Freeform 2286"/>
          <p:cNvSpPr/>
          <p:nvPr/>
        </p:nvSpPr>
        <p:spPr>
          <a:xfrm rot="-5400000">
            <a:off x="7283709" y="3199604"/>
            <a:ext cx="5000" cy="2857"/>
          </a:xfrm>
          <a:custGeom>
            <a:avLst/>
            <a:gdLst/>
            <a:ahLst/>
            <a:cxnLst/>
            <a:rect l="0" t="0" r="0" b="0"/>
            <a:pathLst>
              <a:path w="266700" h="152400">
                <a:moveTo>
                  <a:pt x="266700" y="0"/>
                </a:moveTo>
                <a:lnTo>
                  <a:pt x="165100" y="2540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7" name="Freeform 2287"/>
          <p:cNvSpPr/>
          <p:nvPr/>
        </p:nvSpPr>
        <p:spPr>
          <a:xfrm rot="-5400000">
            <a:off x="7289661" y="3192936"/>
            <a:ext cx="714" cy="2381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0" y="0"/>
                </a:moveTo>
                <a:lnTo>
                  <a:pt x="3810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8" name="Freeform 2288"/>
          <p:cNvSpPr/>
          <p:nvPr/>
        </p:nvSpPr>
        <p:spPr>
          <a:xfrm rot="-5400000">
            <a:off x="7285971" y="3219249"/>
            <a:ext cx="714" cy="5477"/>
          </a:xfrm>
          <a:custGeom>
            <a:avLst/>
            <a:gdLst/>
            <a:ahLst/>
            <a:cxnLst/>
            <a:rect l="0" t="0" r="0" b="0"/>
            <a:pathLst>
              <a:path w="38100" h="292100">
                <a:moveTo>
                  <a:pt x="38100" y="0"/>
                </a:moveTo>
                <a:lnTo>
                  <a:pt x="0" y="139700"/>
                </a:lnTo>
                <a:lnTo>
                  <a:pt x="1270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89" name="Freeform 2289"/>
          <p:cNvSpPr/>
          <p:nvPr/>
        </p:nvSpPr>
        <p:spPr>
          <a:xfrm rot="-5400000">
            <a:off x="7290733" y="3204724"/>
            <a:ext cx="1428" cy="2381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7620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0" name="Freeform 2290"/>
          <p:cNvSpPr/>
          <p:nvPr/>
        </p:nvSpPr>
        <p:spPr>
          <a:xfrm rot="-5400000">
            <a:off x="7282994" y="3231275"/>
            <a:ext cx="3095" cy="4762"/>
          </a:xfrm>
          <a:custGeom>
            <a:avLst/>
            <a:gdLst/>
            <a:ahLst/>
            <a:cxnLst/>
            <a:rect l="0" t="0" r="0" b="0"/>
            <a:pathLst>
              <a:path w="165100" h="254000">
                <a:moveTo>
                  <a:pt x="1651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1" name="Freeform 2291"/>
          <p:cNvSpPr/>
          <p:nvPr/>
        </p:nvSpPr>
        <p:spPr>
          <a:xfrm rot="-5400000">
            <a:off x="7292876" y="3191389"/>
            <a:ext cx="714" cy="4048"/>
          </a:xfrm>
          <a:custGeom>
            <a:avLst/>
            <a:gdLst/>
            <a:ahLst/>
            <a:cxnLst/>
            <a:rect l="0" t="0" r="0" b="0"/>
            <a:pathLst>
              <a:path w="38100" h="215900">
                <a:moveTo>
                  <a:pt x="0" y="0"/>
                </a:moveTo>
                <a:lnTo>
                  <a:pt x="3810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2" name="Freeform 2292"/>
          <p:cNvSpPr/>
          <p:nvPr/>
        </p:nvSpPr>
        <p:spPr>
          <a:xfrm rot="-5400000">
            <a:off x="7296924" y="3192579"/>
            <a:ext cx="3810" cy="17621"/>
          </a:xfrm>
          <a:custGeom>
            <a:avLst/>
            <a:gdLst/>
            <a:ahLst/>
            <a:cxnLst/>
            <a:rect l="0" t="0" r="0" b="0"/>
            <a:pathLst>
              <a:path w="203200" h="939800">
                <a:moveTo>
                  <a:pt x="203200" y="0"/>
                </a:moveTo>
                <a:lnTo>
                  <a:pt x="101600" y="25400"/>
                </a:lnTo>
                <a:lnTo>
                  <a:pt x="0" y="114300"/>
                </a:lnTo>
                <a:lnTo>
                  <a:pt x="38100" y="939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3" name="Freeform 2293"/>
          <p:cNvSpPr/>
          <p:nvPr/>
        </p:nvSpPr>
        <p:spPr>
          <a:xfrm rot="-5400000">
            <a:off x="7287161" y="3231870"/>
            <a:ext cx="952" cy="1428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4" name="Freeform 2294"/>
          <p:cNvSpPr/>
          <p:nvPr/>
        </p:nvSpPr>
        <p:spPr>
          <a:xfrm rot="-5400000">
            <a:off x="7293828" y="3205438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1016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5" name="Freeform 2295"/>
          <p:cNvSpPr/>
          <p:nvPr/>
        </p:nvSpPr>
        <p:spPr>
          <a:xfrm rot="-5400000">
            <a:off x="7294781" y="3194961"/>
            <a:ext cx="476" cy="1428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6" name="Freeform 2296"/>
          <p:cNvSpPr/>
          <p:nvPr/>
        </p:nvSpPr>
        <p:spPr>
          <a:xfrm rot="-5400000">
            <a:off x="7292519" y="3221035"/>
            <a:ext cx="5715" cy="13573"/>
          </a:xfrm>
          <a:custGeom>
            <a:avLst/>
            <a:gdLst/>
            <a:ahLst/>
            <a:cxnLst/>
            <a:rect l="0" t="0" r="0" b="0"/>
            <a:pathLst>
              <a:path w="304800" h="723900">
                <a:moveTo>
                  <a:pt x="304800" y="0"/>
                </a:moveTo>
                <a:lnTo>
                  <a:pt x="0" y="723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7" name="Freeform 2297"/>
          <p:cNvSpPr/>
          <p:nvPr/>
        </p:nvSpPr>
        <p:spPr>
          <a:xfrm rot="-5400000">
            <a:off x="7291328" y="3219607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0" y="0"/>
                </a:moveTo>
                <a:lnTo>
                  <a:pt x="127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8" name="Freeform 2298"/>
          <p:cNvSpPr/>
          <p:nvPr/>
        </p:nvSpPr>
        <p:spPr>
          <a:xfrm rot="-5400000">
            <a:off x="7297519" y="3190555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0" y="0"/>
                </a:moveTo>
                <a:lnTo>
                  <a:pt x="127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299" name="Freeform 2299"/>
          <p:cNvSpPr/>
          <p:nvPr/>
        </p:nvSpPr>
        <p:spPr>
          <a:xfrm rot="-5400000">
            <a:off x="7288113" y="3234013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1016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0" name="Freeform 2300"/>
          <p:cNvSpPr/>
          <p:nvPr/>
        </p:nvSpPr>
        <p:spPr>
          <a:xfrm rot="-5400000">
            <a:off x="7288828" y="3232584"/>
            <a:ext cx="1667" cy="2619"/>
          </a:xfrm>
          <a:custGeom>
            <a:avLst/>
            <a:gdLst/>
            <a:ahLst/>
            <a:cxnLst/>
            <a:rect l="0" t="0" r="0" b="0"/>
            <a:pathLst>
              <a:path w="88900" h="139700">
                <a:moveTo>
                  <a:pt x="8890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1" name="Freeform 2301"/>
          <p:cNvSpPr/>
          <p:nvPr/>
        </p:nvSpPr>
        <p:spPr>
          <a:xfrm rot="-5400000">
            <a:off x="7297281" y="3193413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0" y="0"/>
                </a:moveTo>
                <a:lnTo>
                  <a:pt x="254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2" name="Freeform 2302"/>
          <p:cNvSpPr/>
          <p:nvPr/>
        </p:nvSpPr>
        <p:spPr>
          <a:xfrm rot="-5400000">
            <a:off x="7301687" y="3197104"/>
            <a:ext cx="1905" cy="16192"/>
          </a:xfrm>
          <a:custGeom>
            <a:avLst/>
            <a:gdLst/>
            <a:ahLst/>
            <a:cxnLst/>
            <a:rect l="0" t="0" r="0" b="0"/>
            <a:pathLst>
              <a:path w="101600" h="863600">
                <a:moveTo>
                  <a:pt x="0" y="127000"/>
                </a:moveTo>
                <a:lnTo>
                  <a:pt x="63500" y="0"/>
                </a:lnTo>
                <a:lnTo>
                  <a:pt x="101600" y="863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3" name="Freeform 2303"/>
          <p:cNvSpPr/>
          <p:nvPr/>
        </p:nvSpPr>
        <p:spPr>
          <a:xfrm rot="-5400000">
            <a:off x="7294662" y="3220797"/>
            <a:ext cx="4762" cy="10715"/>
          </a:xfrm>
          <a:custGeom>
            <a:avLst/>
            <a:gdLst/>
            <a:ahLst/>
            <a:cxnLst/>
            <a:rect l="0" t="0" r="0" b="0"/>
            <a:pathLst>
              <a:path w="254000" h="571500">
                <a:moveTo>
                  <a:pt x="0" y="571500"/>
                </a:moveTo>
                <a:lnTo>
                  <a:pt x="241300" y="0"/>
                </a:lnTo>
                <a:lnTo>
                  <a:pt x="241300" y="50800"/>
                </a:lnTo>
                <a:lnTo>
                  <a:pt x="241300" y="101600"/>
                </a:lnTo>
                <a:lnTo>
                  <a:pt x="254000" y="330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4" name="Freeform 2304"/>
          <p:cNvSpPr/>
          <p:nvPr/>
        </p:nvSpPr>
        <p:spPr>
          <a:xfrm rot="-5400000">
            <a:off x="7292162" y="3233537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1016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5" name="Freeform 2305"/>
          <p:cNvSpPr/>
          <p:nvPr/>
        </p:nvSpPr>
        <p:spPr>
          <a:xfrm rot="-5400000">
            <a:off x="7296567" y="3219130"/>
            <a:ext cx="0" cy="5477"/>
          </a:xfrm>
          <a:custGeom>
            <a:avLst/>
            <a:gdLst/>
            <a:ahLst/>
            <a:cxnLst/>
            <a:rect l="0" t="0" r="0" b="0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6" name="Freeform 2306"/>
          <p:cNvSpPr/>
          <p:nvPr/>
        </p:nvSpPr>
        <p:spPr>
          <a:xfrm rot="-5400000">
            <a:off x="7298234" y="3207224"/>
            <a:ext cx="1190" cy="381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635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7" name="Freeform 2307"/>
          <p:cNvSpPr/>
          <p:nvPr/>
        </p:nvSpPr>
        <p:spPr>
          <a:xfrm rot="-5400000">
            <a:off x="7298115" y="3204962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1016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8" name="Freeform 2308"/>
          <p:cNvSpPr/>
          <p:nvPr/>
        </p:nvSpPr>
        <p:spPr>
          <a:xfrm rot="-5400000">
            <a:off x="7301687" y="3192579"/>
            <a:ext cx="0" cy="4762"/>
          </a:xfrm>
          <a:custGeom>
            <a:avLst/>
            <a:gdLst/>
            <a:ahLst/>
            <a:cxnLst/>
            <a:rect l="0" t="0" r="0" b="0"/>
            <a:pathLst>
              <a:path h="254000">
                <a:moveTo>
                  <a:pt x="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09" name="Freeform 2309"/>
          <p:cNvSpPr/>
          <p:nvPr/>
        </p:nvSpPr>
        <p:spPr>
          <a:xfrm rot="-5400000">
            <a:off x="7292876" y="3235442"/>
            <a:ext cx="1667" cy="5000"/>
          </a:xfrm>
          <a:custGeom>
            <a:avLst/>
            <a:gdLst/>
            <a:ahLst/>
            <a:cxnLst/>
            <a:rect l="0" t="0" r="0" b="0"/>
            <a:pathLst>
              <a:path w="88900" h="266700">
                <a:moveTo>
                  <a:pt x="889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0" name="Freeform 2310"/>
          <p:cNvSpPr/>
          <p:nvPr/>
        </p:nvSpPr>
        <p:spPr>
          <a:xfrm rot="-5400000">
            <a:off x="7301806" y="3191031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127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1" name="Freeform 2311"/>
          <p:cNvSpPr/>
          <p:nvPr/>
        </p:nvSpPr>
        <p:spPr>
          <a:xfrm rot="-5400000">
            <a:off x="7303354" y="3214963"/>
            <a:ext cx="1428" cy="1428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12700"/>
                </a:lnTo>
                <a:lnTo>
                  <a:pt x="635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2" name="Freeform 2312"/>
          <p:cNvSpPr/>
          <p:nvPr/>
        </p:nvSpPr>
        <p:spPr>
          <a:xfrm rot="-5400000">
            <a:off x="7302996" y="3207462"/>
            <a:ext cx="1667" cy="6191"/>
          </a:xfrm>
          <a:custGeom>
            <a:avLst/>
            <a:gdLst/>
            <a:ahLst/>
            <a:cxnLst/>
            <a:rect l="0" t="0" r="0" b="0"/>
            <a:pathLst>
              <a:path w="88900" h="330200">
                <a:moveTo>
                  <a:pt x="88900" y="0"/>
                </a:move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3" name="Freeform 2313"/>
          <p:cNvSpPr/>
          <p:nvPr/>
        </p:nvSpPr>
        <p:spPr>
          <a:xfrm rot="-5400000">
            <a:off x="7302997" y="3206272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635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4" name="Freeform 2314"/>
          <p:cNvSpPr/>
          <p:nvPr/>
        </p:nvSpPr>
        <p:spPr>
          <a:xfrm rot="-5400000">
            <a:off x="7306330" y="3192699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254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5" name="Freeform 2315"/>
          <p:cNvSpPr/>
          <p:nvPr/>
        </p:nvSpPr>
        <p:spPr>
          <a:xfrm rot="-5400000">
            <a:off x="7298234" y="3236751"/>
            <a:ext cx="1667" cy="5715"/>
          </a:xfrm>
          <a:custGeom>
            <a:avLst/>
            <a:gdLst/>
            <a:ahLst/>
            <a:cxnLst/>
            <a:rect l="0" t="0" r="0" b="0"/>
            <a:pathLst>
              <a:path w="88900" h="304800">
                <a:moveTo>
                  <a:pt x="88900" y="0"/>
                </a:move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6" name="Freeform 2316"/>
          <p:cNvSpPr/>
          <p:nvPr/>
        </p:nvSpPr>
        <p:spPr>
          <a:xfrm rot="-5400000">
            <a:off x="7296924" y="3234966"/>
            <a:ext cx="1667" cy="5000"/>
          </a:xfrm>
          <a:custGeom>
            <a:avLst/>
            <a:gdLst/>
            <a:ahLst/>
            <a:cxnLst/>
            <a:rect l="0" t="0" r="0" b="0"/>
            <a:pathLst>
              <a:path w="88900" h="266700">
                <a:moveTo>
                  <a:pt x="889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7" name="Freeform 2317"/>
          <p:cNvSpPr/>
          <p:nvPr/>
        </p:nvSpPr>
        <p:spPr>
          <a:xfrm rot="-5400000">
            <a:off x="7300258" y="3221393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127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8" name="Freeform 2318"/>
          <p:cNvSpPr/>
          <p:nvPr/>
        </p:nvSpPr>
        <p:spPr>
          <a:xfrm rot="-5400000">
            <a:off x="7301806" y="3219368"/>
            <a:ext cx="952" cy="5953"/>
          </a:xfrm>
          <a:custGeom>
            <a:avLst/>
            <a:gdLst/>
            <a:ahLst/>
            <a:cxnLst/>
            <a:rect l="0" t="0" r="0" b="0"/>
            <a:pathLst>
              <a:path w="50800" h="317500">
                <a:moveTo>
                  <a:pt x="50800" y="0"/>
                </a:move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19" name="Freeform 2319"/>
          <p:cNvSpPr/>
          <p:nvPr/>
        </p:nvSpPr>
        <p:spPr>
          <a:xfrm rot="-5400000">
            <a:off x="7306926" y="3189960"/>
            <a:ext cx="714" cy="6905"/>
          </a:xfrm>
          <a:custGeom>
            <a:avLst/>
            <a:gdLst/>
            <a:ahLst/>
            <a:cxnLst/>
            <a:rect l="0" t="0" r="0" b="0"/>
            <a:pathLst>
              <a:path w="38100" h="368300">
                <a:moveTo>
                  <a:pt x="38100" y="0"/>
                </a:move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0" name="Freeform 2320"/>
          <p:cNvSpPr/>
          <p:nvPr/>
        </p:nvSpPr>
        <p:spPr>
          <a:xfrm rot="-5400000">
            <a:off x="7303235" y="3227703"/>
            <a:ext cx="2619" cy="4286"/>
          </a:xfrm>
          <a:custGeom>
            <a:avLst/>
            <a:gdLst/>
            <a:ahLst/>
            <a:cxnLst/>
            <a:rect l="0" t="0" r="0" b="0"/>
            <a:pathLst>
              <a:path w="139700" h="228600">
                <a:moveTo>
                  <a:pt x="1397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1" name="Freeform 2321"/>
          <p:cNvSpPr/>
          <p:nvPr/>
        </p:nvSpPr>
        <p:spPr>
          <a:xfrm rot="-5400000">
            <a:off x="7308235" y="3210082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38100" y="0"/>
                </a:move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2" name="Freeform 2322"/>
          <p:cNvSpPr/>
          <p:nvPr/>
        </p:nvSpPr>
        <p:spPr>
          <a:xfrm rot="-5400000">
            <a:off x="7307640" y="3207581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635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3" name="Freeform 2323"/>
          <p:cNvSpPr/>
          <p:nvPr/>
        </p:nvSpPr>
        <p:spPr>
          <a:xfrm rot="-5400000">
            <a:off x="7302996" y="3239371"/>
            <a:ext cx="714" cy="2857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381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4" name="Freeform 2324"/>
          <p:cNvSpPr/>
          <p:nvPr/>
        </p:nvSpPr>
        <p:spPr>
          <a:xfrm rot="-5400000">
            <a:off x="7302163" y="3236394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508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5" name="Freeform 2325"/>
          <p:cNvSpPr/>
          <p:nvPr/>
        </p:nvSpPr>
        <p:spPr>
          <a:xfrm rot="-5400000">
            <a:off x="7304902" y="3221988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508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6" name="Freeform 2326"/>
          <p:cNvSpPr/>
          <p:nvPr/>
        </p:nvSpPr>
        <p:spPr>
          <a:xfrm rot="-5400000">
            <a:off x="7306687" y="3221393"/>
            <a:ext cx="238" cy="3095"/>
          </a:xfrm>
          <a:custGeom>
            <a:avLst/>
            <a:gdLst/>
            <a:ahLst/>
            <a:cxnLst/>
            <a:rect l="0" t="0" r="0" b="0"/>
            <a:pathLst>
              <a:path w="12700" h="165100">
                <a:moveTo>
                  <a:pt x="12700" y="0"/>
                </a:move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7" name="Freeform 2327"/>
          <p:cNvSpPr/>
          <p:nvPr/>
        </p:nvSpPr>
        <p:spPr>
          <a:xfrm rot="-5400000">
            <a:off x="7310974" y="3193532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254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8" name="Freeform 2328"/>
          <p:cNvSpPr/>
          <p:nvPr/>
        </p:nvSpPr>
        <p:spPr>
          <a:xfrm rot="-5400000">
            <a:off x="7306211" y="3214725"/>
            <a:ext cx="476" cy="3810"/>
          </a:xfrm>
          <a:custGeom>
            <a:avLst/>
            <a:gdLst/>
            <a:ahLst/>
            <a:cxnLst/>
            <a:rect l="0" t="0" r="0" b="0"/>
            <a:pathLst>
              <a:path w="25400" h="203200">
                <a:moveTo>
                  <a:pt x="254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29" name="Freeform 2329"/>
          <p:cNvSpPr/>
          <p:nvPr/>
        </p:nvSpPr>
        <p:spPr>
          <a:xfrm rot="-5400000">
            <a:off x="7288709" y="3196509"/>
            <a:ext cx="9048" cy="29765"/>
          </a:xfrm>
          <a:custGeom>
            <a:avLst/>
            <a:gdLst/>
            <a:ahLst/>
            <a:cxnLst/>
            <a:rect l="0" t="0" r="0" b="0"/>
            <a:pathLst>
              <a:path w="482600" h="1587500">
                <a:moveTo>
                  <a:pt x="482600" y="0"/>
                </a:moveTo>
                <a:lnTo>
                  <a:pt x="0" y="1574800"/>
                </a:lnTo>
                <a:lnTo>
                  <a:pt x="0" y="1587500"/>
                </a:lnTo>
                <a:lnTo>
                  <a:pt x="25400" y="140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0" name="Freeform 2330"/>
          <p:cNvSpPr/>
          <p:nvPr/>
        </p:nvSpPr>
        <p:spPr>
          <a:xfrm rot="-5400000">
            <a:off x="7292519" y="3194603"/>
            <a:ext cx="10001" cy="32147"/>
          </a:xfrm>
          <a:custGeom>
            <a:avLst/>
            <a:gdLst/>
            <a:ahLst/>
            <a:cxnLst/>
            <a:rect l="0" t="0" r="0" b="0"/>
            <a:pathLst>
              <a:path w="533400" h="1714500">
                <a:moveTo>
                  <a:pt x="533400" y="0"/>
                </a:moveTo>
                <a:lnTo>
                  <a:pt x="0" y="1714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1" name="Freeform 2331"/>
          <p:cNvSpPr/>
          <p:nvPr/>
        </p:nvSpPr>
        <p:spPr>
          <a:xfrm rot="-5400000">
            <a:off x="7310141" y="3212225"/>
            <a:ext cx="3572" cy="3333"/>
          </a:xfrm>
          <a:custGeom>
            <a:avLst/>
            <a:gdLst/>
            <a:ahLst/>
            <a:cxnLst/>
            <a:rect l="0" t="0" r="0" b="0"/>
            <a:pathLst>
              <a:path w="190500" h="177800">
                <a:moveTo>
                  <a:pt x="190500" y="0"/>
                </a:moveTo>
                <a:lnTo>
                  <a:pt x="152400" y="165100"/>
                </a:ln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2" name="Freeform 2332"/>
          <p:cNvSpPr/>
          <p:nvPr/>
        </p:nvSpPr>
        <p:spPr>
          <a:xfrm rot="-5400000">
            <a:off x="7315260" y="3194008"/>
            <a:ext cx="1190" cy="5000"/>
          </a:xfrm>
          <a:custGeom>
            <a:avLst/>
            <a:gdLst/>
            <a:ahLst/>
            <a:cxnLst/>
            <a:rect l="0" t="0" r="0" b="0"/>
            <a:pathLst>
              <a:path w="63500" h="266700">
                <a:moveTo>
                  <a:pt x="635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3" name="Freeform 2333"/>
          <p:cNvSpPr/>
          <p:nvPr/>
        </p:nvSpPr>
        <p:spPr>
          <a:xfrm rot="-5400000">
            <a:off x="7306806" y="3239133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381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4" name="Freeform 2334"/>
          <p:cNvSpPr/>
          <p:nvPr/>
        </p:nvSpPr>
        <p:spPr>
          <a:xfrm rot="-5400000">
            <a:off x="7306568" y="3237704"/>
            <a:ext cx="714" cy="3810"/>
          </a:xfrm>
          <a:custGeom>
            <a:avLst/>
            <a:gdLst/>
            <a:ahLst/>
            <a:cxnLst/>
            <a:rect l="0" t="0" r="0" b="0"/>
            <a:pathLst>
              <a:path w="38100" h="203200">
                <a:moveTo>
                  <a:pt x="381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5" name="Freeform 2335"/>
          <p:cNvSpPr/>
          <p:nvPr/>
        </p:nvSpPr>
        <p:spPr>
          <a:xfrm rot="-5400000">
            <a:off x="7307640" y="3231156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0"/>
                </a:moveTo>
                <a:lnTo>
                  <a:pt x="0" y="127000"/>
                </a:lnTo>
                <a:lnTo>
                  <a:pt x="254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6" name="Freeform 2336"/>
          <p:cNvSpPr/>
          <p:nvPr/>
        </p:nvSpPr>
        <p:spPr>
          <a:xfrm rot="-5400000">
            <a:off x="7309426" y="3223416"/>
            <a:ext cx="714" cy="3810"/>
          </a:xfrm>
          <a:custGeom>
            <a:avLst/>
            <a:gdLst/>
            <a:ahLst/>
            <a:cxnLst/>
            <a:rect l="0" t="0" r="0" b="0"/>
            <a:pathLst>
              <a:path w="38100" h="203200">
                <a:moveTo>
                  <a:pt x="381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7" name="Freeform 2337"/>
          <p:cNvSpPr/>
          <p:nvPr/>
        </p:nvSpPr>
        <p:spPr>
          <a:xfrm rot="-5400000">
            <a:off x="7310140" y="3221274"/>
            <a:ext cx="1428" cy="5000"/>
          </a:xfrm>
          <a:custGeom>
            <a:avLst/>
            <a:gdLst/>
            <a:ahLst/>
            <a:cxnLst/>
            <a:rect l="0" t="0" r="0" b="0"/>
            <a:pathLst>
              <a:path w="76200" h="266700">
                <a:moveTo>
                  <a:pt x="762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8" name="Freeform 2338"/>
          <p:cNvSpPr/>
          <p:nvPr/>
        </p:nvSpPr>
        <p:spPr>
          <a:xfrm rot="-5400000">
            <a:off x="7308117" y="3206629"/>
            <a:ext cx="6667" cy="1905"/>
          </a:xfrm>
          <a:custGeom>
            <a:avLst/>
            <a:gdLst/>
            <a:ahLst/>
            <a:cxnLst/>
            <a:rect l="0" t="0" r="0" b="0"/>
            <a:pathLst>
              <a:path w="355600" h="101600">
                <a:moveTo>
                  <a:pt x="25400" y="0"/>
                </a:moveTo>
                <a:lnTo>
                  <a:pt x="0" y="101600"/>
                </a:lnTo>
                <a:lnTo>
                  <a:pt x="3556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39" name="Freeform 2339"/>
          <p:cNvSpPr/>
          <p:nvPr/>
        </p:nvSpPr>
        <p:spPr>
          <a:xfrm rot="-5400000">
            <a:off x="7312759" y="3201985"/>
            <a:ext cx="1905" cy="2619"/>
          </a:xfrm>
          <a:custGeom>
            <a:avLst/>
            <a:gdLst/>
            <a:ahLst/>
            <a:cxnLst/>
            <a:rect l="0" t="0" r="0" b="0"/>
            <a:pathLst>
              <a:path w="101600" h="139700">
                <a:moveTo>
                  <a:pt x="101600" y="0"/>
                </a:moveTo>
                <a:lnTo>
                  <a:pt x="50800" y="139700"/>
                </a:lnTo>
                <a:lnTo>
                  <a:pt x="25400" y="13970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0" name="Freeform 2340"/>
          <p:cNvSpPr/>
          <p:nvPr/>
        </p:nvSpPr>
        <p:spPr>
          <a:xfrm rot="-5400000">
            <a:off x="7314307" y="3190198"/>
            <a:ext cx="1667" cy="8810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88900" y="0"/>
                </a:moveTo>
                <a:lnTo>
                  <a:pt x="0" y="46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1" name="Freeform 2341"/>
          <p:cNvSpPr/>
          <p:nvPr/>
        </p:nvSpPr>
        <p:spPr>
          <a:xfrm rot="-5400000">
            <a:off x="7312522" y="3206510"/>
            <a:ext cx="7382" cy="2857"/>
          </a:xfrm>
          <a:custGeom>
            <a:avLst/>
            <a:gdLst/>
            <a:ahLst/>
            <a:cxnLst/>
            <a:rect l="0" t="0" r="0" b="0"/>
            <a:pathLst>
              <a:path w="393700" h="152400">
                <a:moveTo>
                  <a:pt x="3937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2" name="Freeform 2342"/>
          <p:cNvSpPr/>
          <p:nvPr/>
        </p:nvSpPr>
        <p:spPr>
          <a:xfrm rot="-5400000">
            <a:off x="7297877" y="3204486"/>
            <a:ext cx="2857" cy="31432"/>
          </a:xfrm>
          <a:custGeom>
            <a:avLst/>
            <a:gdLst/>
            <a:ahLst/>
            <a:cxnLst/>
            <a:rect l="0" t="0" r="0" b="0"/>
            <a:pathLst>
              <a:path w="152400" h="1676400">
                <a:moveTo>
                  <a:pt x="0" y="0"/>
                </a:moveTo>
                <a:lnTo>
                  <a:pt x="152400" y="1676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3" name="Freeform 2343"/>
          <p:cNvSpPr/>
          <p:nvPr/>
        </p:nvSpPr>
        <p:spPr>
          <a:xfrm rot="-5400000">
            <a:off x="7310855" y="3240562"/>
            <a:ext cx="476" cy="3095"/>
          </a:xfrm>
          <a:custGeom>
            <a:avLst/>
            <a:gdLst/>
            <a:ahLst/>
            <a:cxnLst/>
            <a:rect l="0" t="0" r="0" b="0"/>
            <a:pathLst>
              <a:path w="25400" h="165100">
                <a:moveTo>
                  <a:pt x="25400" y="0"/>
                </a:move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4" name="Freeform 2344"/>
          <p:cNvSpPr/>
          <p:nvPr/>
        </p:nvSpPr>
        <p:spPr>
          <a:xfrm rot="-5400000">
            <a:off x="7311093" y="3237704"/>
            <a:ext cx="714" cy="5238"/>
          </a:xfrm>
          <a:custGeom>
            <a:avLst/>
            <a:gdLst/>
            <a:ahLst/>
            <a:cxnLst/>
            <a:rect l="0" t="0" r="0" b="0"/>
            <a:pathLst>
              <a:path w="38100" h="279400">
                <a:moveTo>
                  <a:pt x="381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5" name="Freeform 2345"/>
          <p:cNvSpPr/>
          <p:nvPr/>
        </p:nvSpPr>
        <p:spPr>
          <a:xfrm rot="-5400000">
            <a:off x="7313474" y="3223893"/>
            <a:ext cx="1428" cy="5000"/>
          </a:xfrm>
          <a:custGeom>
            <a:avLst/>
            <a:gdLst/>
            <a:ahLst/>
            <a:cxnLst/>
            <a:rect l="0" t="0" r="0" b="0"/>
            <a:pathLst>
              <a:path w="76200" h="266700">
                <a:moveTo>
                  <a:pt x="762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6" name="Freeform 2346"/>
          <p:cNvSpPr/>
          <p:nvPr/>
        </p:nvSpPr>
        <p:spPr>
          <a:xfrm rot="-5400000">
            <a:off x="7315022" y="3222821"/>
            <a:ext cx="952" cy="4286"/>
          </a:xfrm>
          <a:custGeom>
            <a:avLst/>
            <a:gdLst/>
            <a:ahLst/>
            <a:cxnLst/>
            <a:rect l="0" t="0" r="0" b="0"/>
            <a:pathLst>
              <a:path w="50800" h="228600">
                <a:moveTo>
                  <a:pt x="508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7" name="Freeform 2347"/>
          <p:cNvSpPr/>
          <p:nvPr/>
        </p:nvSpPr>
        <p:spPr>
          <a:xfrm rot="-5400000">
            <a:off x="7319784" y="3195675"/>
            <a:ext cx="1428" cy="4286"/>
          </a:xfrm>
          <a:custGeom>
            <a:avLst/>
            <a:gdLst/>
            <a:ahLst/>
            <a:cxnLst/>
            <a:rect l="0" t="0" r="0" b="0"/>
            <a:pathLst>
              <a:path w="76200" h="228600">
                <a:moveTo>
                  <a:pt x="762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8" name="Freeform 2348"/>
          <p:cNvSpPr/>
          <p:nvPr/>
        </p:nvSpPr>
        <p:spPr>
          <a:xfrm rot="-5400000">
            <a:off x="7318594" y="3210677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127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49" name="Freeform 2349"/>
          <p:cNvSpPr/>
          <p:nvPr/>
        </p:nvSpPr>
        <p:spPr>
          <a:xfrm rot="-5400000">
            <a:off x="7316927" y="3216868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254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0" name="Freeform 2350"/>
          <p:cNvSpPr/>
          <p:nvPr/>
        </p:nvSpPr>
        <p:spPr>
          <a:xfrm rot="-5400000">
            <a:off x="7312878" y="3242109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1" name="Freeform 2351"/>
          <p:cNvSpPr/>
          <p:nvPr/>
        </p:nvSpPr>
        <p:spPr>
          <a:xfrm rot="-5400000">
            <a:off x="7321213" y="3193770"/>
            <a:ext cx="1667" cy="5000"/>
          </a:xfrm>
          <a:custGeom>
            <a:avLst/>
            <a:gdLst/>
            <a:ahLst/>
            <a:cxnLst/>
            <a:rect l="0" t="0" r="0" b="0"/>
            <a:pathLst>
              <a:path w="88900" h="266700">
                <a:moveTo>
                  <a:pt x="889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2" name="Freeform 2352"/>
          <p:cNvSpPr/>
          <p:nvPr/>
        </p:nvSpPr>
        <p:spPr>
          <a:xfrm rot="-5400000">
            <a:off x="7317047" y="3214368"/>
            <a:ext cx="2857" cy="1190"/>
          </a:xfrm>
          <a:custGeom>
            <a:avLst/>
            <a:gdLst/>
            <a:ahLst/>
            <a:cxnLst/>
            <a:rect l="0" t="0" r="0" b="0"/>
            <a:pathLst>
              <a:path w="152400" h="63500">
                <a:moveTo>
                  <a:pt x="1524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3" name="Freeform 2353"/>
          <p:cNvSpPr/>
          <p:nvPr/>
        </p:nvSpPr>
        <p:spPr>
          <a:xfrm rot="-5400000">
            <a:off x="7320260" y="3210915"/>
            <a:ext cx="476" cy="5238"/>
          </a:xfrm>
          <a:custGeom>
            <a:avLst/>
            <a:gdLst/>
            <a:ahLst/>
            <a:cxnLst/>
            <a:rect l="0" t="0" r="0" b="0"/>
            <a:pathLst>
              <a:path w="25400" h="279400">
                <a:moveTo>
                  <a:pt x="12700" y="0"/>
                </a:moveTo>
                <a:lnTo>
                  <a:pt x="25400" y="127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4" name="Freeform 2354"/>
          <p:cNvSpPr/>
          <p:nvPr/>
        </p:nvSpPr>
        <p:spPr>
          <a:xfrm rot="-5400000">
            <a:off x="7318951" y="3224131"/>
            <a:ext cx="1667" cy="4286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889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5" name="Freeform 2355"/>
          <p:cNvSpPr/>
          <p:nvPr/>
        </p:nvSpPr>
        <p:spPr>
          <a:xfrm rot="-5400000">
            <a:off x="7319546" y="3215915"/>
            <a:ext cx="1190" cy="2143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635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6" name="Freeform 2356"/>
          <p:cNvSpPr/>
          <p:nvPr/>
        </p:nvSpPr>
        <p:spPr>
          <a:xfrm rot="-5400000">
            <a:off x="7315855" y="3239609"/>
            <a:ext cx="238" cy="5715"/>
          </a:xfrm>
          <a:custGeom>
            <a:avLst/>
            <a:gdLst/>
            <a:ahLst/>
            <a:cxnLst/>
            <a:rect l="0" t="0" r="0" b="0"/>
            <a:pathLst>
              <a:path w="12700" h="304800">
                <a:moveTo>
                  <a:pt x="12700" y="0"/>
                </a:move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7" name="Freeform 2357"/>
          <p:cNvSpPr/>
          <p:nvPr/>
        </p:nvSpPr>
        <p:spPr>
          <a:xfrm rot="-5400000">
            <a:off x="7317879" y="3225917"/>
            <a:ext cx="1667" cy="4048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889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8" name="Freeform 2358"/>
          <p:cNvSpPr/>
          <p:nvPr/>
        </p:nvSpPr>
        <p:spPr>
          <a:xfrm rot="-5400000">
            <a:off x="7322046" y="3209605"/>
            <a:ext cx="0" cy="4524"/>
          </a:xfrm>
          <a:custGeom>
            <a:avLst/>
            <a:gdLst/>
            <a:ahLst/>
            <a:cxnLst/>
            <a:rect l="0" t="0" r="0" b="0"/>
            <a:pathLst>
              <a:path h="241300">
                <a:moveTo>
                  <a:pt x="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59" name="Freeform 2359"/>
          <p:cNvSpPr/>
          <p:nvPr/>
        </p:nvSpPr>
        <p:spPr>
          <a:xfrm rot="-5400000">
            <a:off x="7324070" y="3197104"/>
            <a:ext cx="1667" cy="4524"/>
          </a:xfrm>
          <a:custGeom>
            <a:avLst/>
            <a:gdLst/>
            <a:ahLst/>
            <a:cxnLst/>
            <a:rect l="0" t="0" r="0" b="0"/>
            <a:pathLst>
              <a:path w="88900" h="241300">
                <a:moveTo>
                  <a:pt x="889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0" name="Freeform 2360"/>
          <p:cNvSpPr/>
          <p:nvPr/>
        </p:nvSpPr>
        <p:spPr>
          <a:xfrm rot="-5400000">
            <a:off x="7325975" y="3195675"/>
            <a:ext cx="1667" cy="4524"/>
          </a:xfrm>
          <a:custGeom>
            <a:avLst/>
            <a:gdLst/>
            <a:ahLst/>
            <a:cxnLst/>
            <a:rect l="0" t="0" r="0" b="0"/>
            <a:pathLst>
              <a:path w="88900" h="241300">
                <a:moveTo>
                  <a:pt x="889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1" name="Freeform 2361"/>
          <p:cNvSpPr/>
          <p:nvPr/>
        </p:nvSpPr>
        <p:spPr>
          <a:xfrm rot="-5400000">
            <a:off x="7316331" y="3238418"/>
            <a:ext cx="0" cy="4524"/>
          </a:xfrm>
          <a:custGeom>
            <a:avLst/>
            <a:gdLst/>
            <a:ahLst/>
            <a:cxnLst/>
            <a:rect l="0" t="0" r="0" b="0"/>
            <a:pathLst>
              <a:path h="241300">
                <a:moveTo>
                  <a:pt x="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2" name="Freeform 2362"/>
          <p:cNvSpPr/>
          <p:nvPr/>
        </p:nvSpPr>
        <p:spPr>
          <a:xfrm rot="-5400000">
            <a:off x="7327761" y="3208891"/>
            <a:ext cx="238" cy="9525"/>
          </a:xfrm>
          <a:custGeom>
            <a:avLst/>
            <a:gdLst/>
            <a:ahLst/>
            <a:cxnLst/>
            <a:rect l="0" t="0" r="0" b="0"/>
            <a:pathLst>
              <a:path w="12700" h="508000">
                <a:moveTo>
                  <a:pt x="0" y="0"/>
                </a:moveTo>
                <a:lnTo>
                  <a:pt x="12700" y="508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3" name="Freeform 2363"/>
          <p:cNvSpPr/>
          <p:nvPr/>
        </p:nvSpPr>
        <p:spPr>
          <a:xfrm rot="-5400000">
            <a:off x="7330024" y="3197818"/>
            <a:ext cx="1428" cy="3333"/>
          </a:xfrm>
          <a:custGeom>
            <a:avLst/>
            <a:gdLst/>
            <a:ahLst/>
            <a:cxnLst/>
            <a:rect l="0" t="0" r="0" b="0"/>
            <a:pathLst>
              <a:path w="76200" h="177800">
                <a:moveTo>
                  <a:pt x="76200" y="0"/>
                </a:move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4" name="Freeform 2364"/>
          <p:cNvSpPr/>
          <p:nvPr/>
        </p:nvSpPr>
        <p:spPr>
          <a:xfrm rot="-5400000">
            <a:off x="7321332" y="3240085"/>
            <a:ext cx="0" cy="5000"/>
          </a:xfrm>
          <a:custGeom>
            <a:avLst/>
            <a:gdLst/>
            <a:ahLst/>
            <a:cxnLst/>
            <a:rect l="0" t="0" r="0" b="0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5" name="Freeform 2365"/>
          <p:cNvSpPr/>
          <p:nvPr/>
        </p:nvSpPr>
        <p:spPr>
          <a:xfrm rot="-5400000">
            <a:off x="7321927" y="3227584"/>
            <a:ext cx="2619" cy="5000"/>
          </a:xfrm>
          <a:custGeom>
            <a:avLst/>
            <a:gdLst/>
            <a:ahLst/>
            <a:cxnLst/>
            <a:rect l="0" t="0" r="0" b="0"/>
            <a:pathLst>
              <a:path w="139700" h="266700">
                <a:moveTo>
                  <a:pt x="139700" y="0"/>
                </a:moveTo>
                <a:lnTo>
                  <a:pt x="50800" y="177800"/>
                </a:ln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6" name="Freeform 2366"/>
          <p:cNvSpPr/>
          <p:nvPr/>
        </p:nvSpPr>
        <p:spPr>
          <a:xfrm rot="-5400000">
            <a:off x="7323237" y="3225798"/>
            <a:ext cx="2143" cy="4762"/>
          </a:xfrm>
          <a:custGeom>
            <a:avLst/>
            <a:gdLst/>
            <a:ahLst/>
            <a:cxnLst/>
            <a:rect l="0" t="0" r="0" b="0"/>
            <a:pathLst>
              <a:path w="114300" h="254000">
                <a:moveTo>
                  <a:pt x="1143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7" name="Freeform 2367"/>
          <p:cNvSpPr/>
          <p:nvPr/>
        </p:nvSpPr>
        <p:spPr>
          <a:xfrm rot="-5400000">
            <a:off x="7324428" y="3215559"/>
            <a:ext cx="952" cy="6905"/>
          </a:xfrm>
          <a:custGeom>
            <a:avLst/>
            <a:gdLst/>
            <a:ahLst/>
            <a:cxnLst/>
            <a:rect l="0" t="0" r="0" b="0"/>
            <a:pathLst>
              <a:path w="50800" h="368300">
                <a:moveTo>
                  <a:pt x="50800" y="0"/>
                </a:move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8" name="Freeform 2368"/>
          <p:cNvSpPr/>
          <p:nvPr/>
        </p:nvSpPr>
        <p:spPr>
          <a:xfrm rot="-5400000">
            <a:off x="7324309" y="3214487"/>
            <a:ext cx="952" cy="7143"/>
          </a:xfrm>
          <a:custGeom>
            <a:avLst/>
            <a:gdLst/>
            <a:ahLst/>
            <a:cxnLst/>
            <a:rect l="0" t="0" r="0" b="0"/>
            <a:pathLst>
              <a:path w="50800" h="381000">
                <a:moveTo>
                  <a:pt x="508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69" name="Freeform 2369"/>
          <p:cNvSpPr/>
          <p:nvPr/>
        </p:nvSpPr>
        <p:spPr>
          <a:xfrm rot="-5400000">
            <a:off x="7326809" y="3208653"/>
            <a:ext cx="714" cy="5715"/>
          </a:xfrm>
          <a:custGeom>
            <a:avLst/>
            <a:gdLst/>
            <a:ahLst/>
            <a:cxnLst/>
            <a:rect l="0" t="0" r="0" b="0"/>
            <a:pathLst>
              <a:path w="38100" h="304800">
                <a:moveTo>
                  <a:pt x="0" y="0"/>
                </a:moveTo>
                <a:lnTo>
                  <a:pt x="12700" y="190500"/>
                </a:lnTo>
                <a:lnTo>
                  <a:pt x="3810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0" name="Freeform 2370"/>
          <p:cNvSpPr/>
          <p:nvPr/>
        </p:nvSpPr>
        <p:spPr>
          <a:xfrm rot="-5400000">
            <a:off x="7328000" y="3199366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1270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1" name="Freeform 2371"/>
          <p:cNvSpPr/>
          <p:nvPr/>
        </p:nvSpPr>
        <p:spPr>
          <a:xfrm rot="-5400000">
            <a:off x="7321213" y="3237347"/>
            <a:ext cx="714" cy="5953"/>
          </a:xfrm>
          <a:custGeom>
            <a:avLst/>
            <a:gdLst/>
            <a:ahLst/>
            <a:cxnLst/>
            <a:rect l="0" t="0" r="0" b="0"/>
            <a:pathLst>
              <a:path w="38100" h="317500">
                <a:moveTo>
                  <a:pt x="0" y="0"/>
                </a:moveTo>
                <a:lnTo>
                  <a:pt x="38100" y="317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2" name="Freeform 2372"/>
          <p:cNvSpPr/>
          <p:nvPr/>
        </p:nvSpPr>
        <p:spPr>
          <a:xfrm rot="-5400000">
            <a:off x="7326571" y="3238657"/>
            <a:ext cx="1190" cy="6667"/>
          </a:xfrm>
          <a:custGeom>
            <a:avLst/>
            <a:gdLst/>
            <a:ahLst/>
            <a:cxnLst/>
            <a:rect l="0" t="0" r="0" b="0"/>
            <a:pathLst>
              <a:path w="63500" h="355600">
                <a:moveTo>
                  <a:pt x="0" y="0"/>
                </a:moveTo>
                <a:lnTo>
                  <a:pt x="63500" y="355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3" name="Freeform 2373"/>
          <p:cNvSpPr/>
          <p:nvPr/>
        </p:nvSpPr>
        <p:spPr>
          <a:xfrm rot="-5400000">
            <a:off x="7327642" y="3228298"/>
            <a:ext cx="2619" cy="4524"/>
          </a:xfrm>
          <a:custGeom>
            <a:avLst/>
            <a:gdLst/>
            <a:ahLst/>
            <a:cxnLst/>
            <a:rect l="0" t="0" r="0" b="0"/>
            <a:pathLst>
              <a:path w="139700" h="241300">
                <a:moveTo>
                  <a:pt x="1397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4" name="Freeform 2374"/>
          <p:cNvSpPr/>
          <p:nvPr/>
        </p:nvSpPr>
        <p:spPr>
          <a:xfrm rot="-5400000">
            <a:off x="7333119" y="3199485"/>
            <a:ext cx="2619" cy="4048"/>
          </a:xfrm>
          <a:custGeom>
            <a:avLst/>
            <a:gdLst/>
            <a:ahLst/>
            <a:cxnLst/>
            <a:rect l="0" t="0" r="0" b="0"/>
            <a:pathLst>
              <a:path w="139700" h="215900">
                <a:moveTo>
                  <a:pt x="1397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5" name="Freeform 2375"/>
          <p:cNvSpPr/>
          <p:nvPr/>
        </p:nvSpPr>
        <p:spPr>
          <a:xfrm rot="-5400000">
            <a:off x="7325143" y="3231989"/>
            <a:ext cx="4762" cy="3572"/>
          </a:xfrm>
          <a:custGeom>
            <a:avLst/>
            <a:gdLst/>
            <a:ahLst/>
            <a:cxnLst/>
            <a:rect l="0" t="0" r="0" b="0"/>
            <a:pathLst>
              <a:path w="254000" h="190500">
                <a:moveTo>
                  <a:pt x="254000" y="0"/>
                </a:moveTo>
                <a:lnTo>
                  <a:pt x="127000" y="139700"/>
                </a:ln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6" name="Freeform 2376"/>
          <p:cNvSpPr/>
          <p:nvPr/>
        </p:nvSpPr>
        <p:spPr>
          <a:xfrm rot="-5400000">
            <a:off x="7328357" y="3218059"/>
            <a:ext cx="2143" cy="2143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114300" y="25400"/>
                </a:moveTo>
                <a:lnTo>
                  <a:pt x="101600" y="114300"/>
                </a:lnTo>
                <a:lnTo>
                  <a:pt x="0" y="1016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7" name="Freeform 2377"/>
          <p:cNvSpPr/>
          <p:nvPr/>
        </p:nvSpPr>
        <p:spPr>
          <a:xfrm rot="-5400000">
            <a:off x="7336572" y="3202700"/>
            <a:ext cx="1190" cy="1428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635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8" name="Freeform 2378"/>
          <p:cNvSpPr/>
          <p:nvPr/>
        </p:nvSpPr>
        <p:spPr>
          <a:xfrm rot="-5400000">
            <a:off x="7334548" y="3207819"/>
            <a:ext cx="3810" cy="7620"/>
          </a:xfrm>
          <a:custGeom>
            <a:avLst/>
            <a:gdLst/>
            <a:ahLst/>
            <a:cxnLst/>
            <a:rect l="0" t="0" r="0" b="0"/>
            <a:pathLst>
              <a:path w="203200" h="406400">
                <a:moveTo>
                  <a:pt x="0" y="0"/>
                </a:moveTo>
                <a:lnTo>
                  <a:pt x="88900" y="266700"/>
                </a:lnTo>
                <a:lnTo>
                  <a:pt x="203200" y="406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79" name="Freeform 2379"/>
          <p:cNvSpPr/>
          <p:nvPr/>
        </p:nvSpPr>
        <p:spPr>
          <a:xfrm rot="-5400000">
            <a:off x="7330620" y="3232465"/>
            <a:ext cx="4762" cy="3572"/>
          </a:xfrm>
          <a:custGeom>
            <a:avLst/>
            <a:gdLst/>
            <a:ahLst/>
            <a:cxnLst/>
            <a:rect l="0" t="0" r="0" b="0"/>
            <a:pathLst>
              <a:path w="254000" h="190500">
                <a:moveTo>
                  <a:pt x="254000" y="0"/>
                </a:moveTo>
                <a:lnTo>
                  <a:pt x="139700" y="114300"/>
                </a:ln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0" name="Freeform 2380"/>
          <p:cNvSpPr/>
          <p:nvPr/>
        </p:nvSpPr>
        <p:spPr>
          <a:xfrm rot="-5400000">
            <a:off x="7337406" y="3204486"/>
            <a:ext cx="3333" cy="2381"/>
          </a:xfrm>
          <a:custGeom>
            <a:avLst/>
            <a:gdLst/>
            <a:ahLst/>
            <a:cxnLst/>
            <a:rect l="0" t="0" r="0" b="0"/>
            <a:pathLst>
              <a:path w="177800" h="127000">
                <a:moveTo>
                  <a:pt x="177800" y="0"/>
                </a:moveTo>
                <a:lnTo>
                  <a:pt x="101600" y="7620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1" name="Freeform 2381"/>
          <p:cNvSpPr/>
          <p:nvPr/>
        </p:nvSpPr>
        <p:spPr>
          <a:xfrm rot="-5400000">
            <a:off x="7330262" y="3236871"/>
            <a:ext cx="4762" cy="4286"/>
          </a:xfrm>
          <a:custGeom>
            <a:avLst/>
            <a:gdLst/>
            <a:ahLst/>
            <a:cxnLst/>
            <a:rect l="0" t="0" r="0" b="0"/>
            <a:pathLst>
              <a:path w="254000" h="228600">
                <a:moveTo>
                  <a:pt x="0" y="0"/>
                </a:moveTo>
                <a:lnTo>
                  <a:pt x="127000" y="190500"/>
                </a:lnTo>
                <a:lnTo>
                  <a:pt x="2540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2" name="Freeform 2382"/>
          <p:cNvSpPr/>
          <p:nvPr/>
        </p:nvSpPr>
        <p:spPr>
          <a:xfrm rot="-5400000">
            <a:off x="7339073" y="3208534"/>
            <a:ext cx="2381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3" name="Freeform 2383"/>
          <p:cNvSpPr/>
          <p:nvPr/>
        </p:nvSpPr>
        <p:spPr>
          <a:xfrm rot="-5400000">
            <a:off x="7250848" y="3211510"/>
            <a:ext cx="3333" cy="714"/>
          </a:xfrm>
          <a:custGeom>
            <a:avLst/>
            <a:gdLst/>
            <a:ahLst/>
            <a:cxnLst/>
            <a:rect l="0" t="0" r="0" b="0"/>
            <a:pathLst>
              <a:path w="177800" h="38100">
                <a:moveTo>
                  <a:pt x="0" y="0"/>
                </a:moveTo>
                <a:lnTo>
                  <a:pt x="17780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4" name="Freeform 2384"/>
          <p:cNvSpPr/>
          <p:nvPr/>
        </p:nvSpPr>
        <p:spPr>
          <a:xfrm rot="-5400000">
            <a:off x="7303830" y="3215916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5" name="Freeform 2385"/>
          <p:cNvSpPr/>
          <p:nvPr/>
        </p:nvSpPr>
        <p:spPr>
          <a:xfrm rot="-5400000">
            <a:off x="7304664" y="3215320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6" name="Freeform 2386"/>
          <p:cNvSpPr/>
          <p:nvPr/>
        </p:nvSpPr>
        <p:spPr>
          <a:xfrm rot="-5400000">
            <a:off x="7304426" y="3216511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7" name="Freeform 2387"/>
          <p:cNvSpPr/>
          <p:nvPr/>
        </p:nvSpPr>
        <p:spPr>
          <a:xfrm rot="-5400000">
            <a:off x="7328238" y="321960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8" name="Freeform 2388"/>
          <p:cNvSpPr/>
          <p:nvPr/>
        </p:nvSpPr>
        <p:spPr>
          <a:xfrm rot="-5400000">
            <a:off x="7328357" y="3218059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89" name="Freeform 2389"/>
          <p:cNvSpPr/>
          <p:nvPr/>
        </p:nvSpPr>
        <p:spPr>
          <a:xfrm rot="-5400000">
            <a:off x="7284185" y="3197699"/>
            <a:ext cx="1428" cy="238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0" name="Freeform 2390"/>
          <p:cNvSpPr/>
          <p:nvPr/>
        </p:nvSpPr>
        <p:spPr>
          <a:xfrm rot="-5400000">
            <a:off x="7311212" y="3201152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127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1" name="Freeform 2391"/>
          <p:cNvSpPr/>
          <p:nvPr/>
        </p:nvSpPr>
        <p:spPr>
          <a:xfrm rot="-5400000">
            <a:off x="7304782" y="3231632"/>
            <a:ext cx="714" cy="2143"/>
          </a:xfrm>
          <a:custGeom>
            <a:avLst/>
            <a:gdLst/>
            <a:ahLst/>
            <a:cxnLst/>
            <a:rect l="0" t="0" r="0" b="0"/>
            <a:pathLst>
              <a:path w="38100" h="114300">
                <a:moveTo>
                  <a:pt x="381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2" name="Freeform 2392"/>
          <p:cNvSpPr/>
          <p:nvPr/>
        </p:nvSpPr>
        <p:spPr>
          <a:xfrm rot="-5400000">
            <a:off x="7307402" y="3230441"/>
            <a:ext cx="1428" cy="2857"/>
          </a:xfrm>
          <a:custGeom>
            <a:avLst/>
            <a:gdLst/>
            <a:ahLst/>
            <a:cxnLst/>
            <a:rect l="0" t="0" r="0" b="0"/>
            <a:pathLst>
              <a:path w="76200" h="152400">
                <a:moveTo>
                  <a:pt x="76200" y="0"/>
                </a:moveTo>
                <a:lnTo>
                  <a:pt x="50800" y="8890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3" name="Freeform 2393"/>
          <p:cNvSpPr/>
          <p:nvPr/>
        </p:nvSpPr>
        <p:spPr>
          <a:xfrm rot="-5400000">
            <a:off x="7204889" y="3194841"/>
            <a:ext cx="11668" cy="8096"/>
          </a:xfrm>
          <a:custGeom>
            <a:avLst/>
            <a:gdLst/>
            <a:ahLst/>
            <a:cxnLst/>
            <a:rect l="0" t="0" r="0" b="0"/>
            <a:pathLst>
              <a:path w="622300" h="431800">
                <a:moveTo>
                  <a:pt x="381000" y="0"/>
                </a:moveTo>
                <a:lnTo>
                  <a:pt x="622300" y="431800"/>
                </a:lnTo>
                <a:lnTo>
                  <a:pt x="0" y="317500"/>
                </a:lnTo>
                <a:close/>
                <a:moveTo>
                  <a:pt x="-9004300" y="197307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4" name="Freeform 2394"/>
          <p:cNvSpPr/>
          <p:nvPr/>
        </p:nvSpPr>
        <p:spPr>
          <a:xfrm rot="-5400000">
            <a:off x="7230012" y="3220678"/>
            <a:ext cx="7382" cy="6905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76200" y="0"/>
                </a:moveTo>
                <a:lnTo>
                  <a:pt x="393700" y="50800"/>
                </a:lnTo>
                <a:lnTo>
                  <a:pt x="0" y="368300"/>
                </a:lnTo>
                <a:close/>
                <a:moveTo>
                  <a:pt x="-9029700" y="19604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395" name="Picture 2395"/>
          <p:cNvPicPr>
            <a:picLocks noChangeArrowheads="1"/>
          </p:cNvPicPr>
          <p:nvPr/>
        </p:nvPicPr>
        <p:blipFill>
          <a:blip r:embed="rId2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9850" y="3175751"/>
            <a:ext cx="40561" cy="26988"/>
          </a:xfrm>
          <a:prstGeom prst="rect">
            <a:avLst/>
          </a:prstGeom>
          <a:noFill/>
        </p:spPr>
      </p:pic>
      <p:sp>
        <p:nvSpPr>
          <p:cNvPr id="2396" name="Freeform 2396"/>
          <p:cNvSpPr/>
          <p:nvPr/>
        </p:nvSpPr>
        <p:spPr>
          <a:xfrm rot="-5400000">
            <a:off x="7217033" y="3176506"/>
            <a:ext cx="19050" cy="25479"/>
          </a:xfrm>
          <a:custGeom>
            <a:avLst/>
            <a:gdLst/>
            <a:ahLst/>
            <a:cxnLst/>
            <a:rect l="0" t="0" r="0" b="0"/>
            <a:pathLst>
              <a:path w="1016000" h="1358900">
                <a:moveTo>
                  <a:pt x="0" y="0"/>
                </a:moveTo>
                <a:lnTo>
                  <a:pt x="304800" y="50800"/>
                </a:lnTo>
                <a:lnTo>
                  <a:pt x="1016000" y="1358900"/>
                </a:lnTo>
                <a:close/>
                <a:moveTo>
                  <a:pt x="-9702800" y="196926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397" name="Picture 2397"/>
          <p:cNvPicPr>
            <a:picLocks noChangeArrowheads="1"/>
          </p:cNvPicPr>
          <p:nvPr/>
        </p:nvPicPr>
        <p:blipFill>
          <a:blip r:embed="rId2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8660" y="3194801"/>
            <a:ext cx="26511" cy="35560"/>
          </a:xfrm>
          <a:prstGeom prst="rect">
            <a:avLst/>
          </a:prstGeom>
          <a:noFill/>
        </p:spPr>
      </p:pic>
      <p:sp>
        <p:nvSpPr>
          <p:cNvPr id="2398" name="Freeform 2398"/>
          <p:cNvSpPr/>
          <p:nvPr/>
        </p:nvSpPr>
        <p:spPr>
          <a:xfrm rot="-5400000">
            <a:off x="7199651" y="3186745"/>
            <a:ext cx="46672" cy="32623"/>
          </a:xfrm>
          <a:custGeom>
            <a:avLst/>
            <a:gdLst/>
            <a:ahLst/>
            <a:cxnLst/>
            <a:rect l="0" t="0" r="0" b="0"/>
            <a:pathLst>
              <a:path w="2489200" h="1739900">
                <a:moveTo>
                  <a:pt x="0" y="1257300"/>
                </a:moveTo>
                <a:lnTo>
                  <a:pt x="1536700" y="0"/>
                </a:lnTo>
                <a:lnTo>
                  <a:pt x="2489200" y="173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399" name="Freeform 2399"/>
          <p:cNvSpPr/>
          <p:nvPr/>
        </p:nvSpPr>
        <p:spPr>
          <a:xfrm rot="-5400000">
            <a:off x="7206795" y="3188174"/>
            <a:ext cx="46672" cy="32623"/>
          </a:xfrm>
          <a:custGeom>
            <a:avLst/>
            <a:gdLst/>
            <a:ahLst/>
            <a:cxnLst/>
            <a:rect l="0" t="0" r="0" b="0"/>
            <a:pathLst>
              <a:path w="2489200" h="1739900">
                <a:moveTo>
                  <a:pt x="0" y="1244600"/>
                </a:moveTo>
                <a:lnTo>
                  <a:pt x="1549400" y="0"/>
                </a:lnTo>
                <a:lnTo>
                  <a:pt x="2489200" y="173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0" name="Freeform 2400"/>
          <p:cNvSpPr/>
          <p:nvPr/>
        </p:nvSpPr>
        <p:spPr>
          <a:xfrm rot="-5400000">
            <a:off x="7218939" y="3197699"/>
            <a:ext cx="11668" cy="8096"/>
          </a:xfrm>
          <a:custGeom>
            <a:avLst/>
            <a:gdLst/>
            <a:ahLst/>
            <a:cxnLst/>
            <a:rect l="0" t="0" r="0" b="0"/>
            <a:pathLst>
              <a:path w="622300" h="431800">
                <a:moveTo>
                  <a:pt x="393700" y="0"/>
                </a:moveTo>
                <a:lnTo>
                  <a:pt x="622300" y="431800"/>
                </a:lnTo>
                <a:lnTo>
                  <a:pt x="0" y="317500"/>
                </a:lnTo>
                <a:close/>
                <a:moveTo>
                  <a:pt x="-9601200" y="196557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1" name="Freeform 2401"/>
          <p:cNvSpPr/>
          <p:nvPr/>
        </p:nvSpPr>
        <p:spPr>
          <a:xfrm rot="-5400000">
            <a:off x="7244061" y="3223298"/>
            <a:ext cx="7143" cy="7143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63500" y="0"/>
                </a:moveTo>
                <a:lnTo>
                  <a:pt x="381000" y="63500"/>
                </a:lnTo>
                <a:lnTo>
                  <a:pt x="0" y="381000"/>
                </a:lnTo>
                <a:close/>
                <a:moveTo>
                  <a:pt x="-9626600" y="19531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02" name="Picture 2402"/>
          <p:cNvPicPr>
            <a:picLocks noChangeArrowheads="1"/>
          </p:cNvPicPr>
          <p:nvPr/>
        </p:nvPicPr>
        <p:blipFill>
          <a:blip r:embed="rId2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661" y="3178371"/>
            <a:ext cx="40799" cy="27225"/>
          </a:xfrm>
          <a:prstGeom prst="rect">
            <a:avLst/>
          </a:prstGeom>
          <a:noFill/>
        </p:spPr>
      </p:pic>
      <p:sp>
        <p:nvSpPr>
          <p:cNvPr id="2403" name="Freeform 2403"/>
          <p:cNvSpPr/>
          <p:nvPr/>
        </p:nvSpPr>
        <p:spPr>
          <a:xfrm rot="-5400000">
            <a:off x="7230844" y="3179125"/>
            <a:ext cx="19288" cy="25717"/>
          </a:xfrm>
          <a:custGeom>
            <a:avLst/>
            <a:gdLst/>
            <a:ahLst/>
            <a:cxnLst/>
            <a:rect l="0" t="0" r="0" b="0"/>
            <a:pathLst>
              <a:path w="1028700" h="1371600">
                <a:moveTo>
                  <a:pt x="0" y="0"/>
                </a:moveTo>
                <a:lnTo>
                  <a:pt x="304800" y="63500"/>
                </a:lnTo>
                <a:lnTo>
                  <a:pt x="1028700" y="1371600"/>
                </a:lnTo>
                <a:close/>
                <a:moveTo>
                  <a:pt x="-10287000" y="196189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04" name="Picture 2404"/>
          <p:cNvPicPr>
            <a:picLocks noChangeArrowheads="1"/>
          </p:cNvPicPr>
          <p:nvPr/>
        </p:nvPicPr>
        <p:blipFill>
          <a:blip r:embed="rId2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2709" y="3197659"/>
            <a:ext cx="26511" cy="35560"/>
          </a:xfrm>
          <a:prstGeom prst="rect">
            <a:avLst/>
          </a:prstGeom>
          <a:noFill/>
        </p:spPr>
      </p:pic>
      <p:sp>
        <p:nvSpPr>
          <p:cNvPr id="2405" name="Freeform 2405"/>
          <p:cNvSpPr/>
          <p:nvPr/>
        </p:nvSpPr>
        <p:spPr>
          <a:xfrm rot="-5400000">
            <a:off x="7213581" y="3189484"/>
            <a:ext cx="46910" cy="32623"/>
          </a:xfrm>
          <a:custGeom>
            <a:avLst/>
            <a:gdLst/>
            <a:ahLst/>
            <a:cxnLst/>
            <a:rect l="0" t="0" r="0" b="0"/>
            <a:pathLst>
              <a:path w="2501900" h="1739900">
                <a:moveTo>
                  <a:pt x="0" y="1244600"/>
                </a:moveTo>
                <a:lnTo>
                  <a:pt x="1549400" y="0"/>
                </a:lnTo>
                <a:lnTo>
                  <a:pt x="2501900" y="173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6" name="Freeform 2406"/>
          <p:cNvSpPr/>
          <p:nvPr/>
        </p:nvSpPr>
        <p:spPr>
          <a:xfrm rot="-5400000">
            <a:off x="7220725" y="3190674"/>
            <a:ext cx="46672" cy="32861"/>
          </a:xfrm>
          <a:custGeom>
            <a:avLst/>
            <a:gdLst/>
            <a:ahLst/>
            <a:cxnLst/>
            <a:rect l="0" t="0" r="0" b="0"/>
            <a:pathLst>
              <a:path w="2489200" h="1752600">
                <a:moveTo>
                  <a:pt x="0" y="1257300"/>
                </a:moveTo>
                <a:lnTo>
                  <a:pt x="1536700" y="0"/>
                </a:lnTo>
                <a:lnTo>
                  <a:pt x="2489200" y="1752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7" name="Freeform 2407"/>
          <p:cNvSpPr/>
          <p:nvPr/>
        </p:nvSpPr>
        <p:spPr>
          <a:xfrm rot="-5400000">
            <a:off x="7242156" y="3176863"/>
            <a:ext cx="1428" cy="7143"/>
          </a:xfrm>
          <a:custGeom>
            <a:avLst/>
            <a:gdLst/>
            <a:ahLst/>
            <a:cxnLst/>
            <a:rect l="0" t="0" r="0" b="0"/>
            <a:pathLst>
              <a:path w="76200" h="381000">
                <a:moveTo>
                  <a:pt x="762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8" name="Freeform 2408"/>
          <p:cNvSpPr/>
          <p:nvPr/>
        </p:nvSpPr>
        <p:spPr>
          <a:xfrm rot="-5400000">
            <a:off x="7256205" y="3179483"/>
            <a:ext cx="1428" cy="7143"/>
          </a:xfrm>
          <a:custGeom>
            <a:avLst/>
            <a:gdLst/>
            <a:ahLst/>
            <a:cxnLst/>
            <a:rect l="0" t="0" r="0" b="0"/>
            <a:pathLst>
              <a:path w="76200" h="381000">
                <a:moveTo>
                  <a:pt x="762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09" name="Freeform 2409"/>
          <p:cNvSpPr/>
          <p:nvPr/>
        </p:nvSpPr>
        <p:spPr>
          <a:xfrm rot="-5400000">
            <a:off x="7232988" y="3223655"/>
            <a:ext cx="1428" cy="6905"/>
          </a:xfrm>
          <a:custGeom>
            <a:avLst/>
            <a:gdLst/>
            <a:ahLst/>
            <a:cxnLst/>
            <a:rect l="0" t="0" r="0" b="0"/>
            <a:pathLst>
              <a:path w="76200" h="368300">
                <a:moveTo>
                  <a:pt x="76200" y="0"/>
                </a:move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10" name="Freeform 2410"/>
          <p:cNvSpPr/>
          <p:nvPr/>
        </p:nvSpPr>
        <p:spPr>
          <a:xfrm rot="-5400000">
            <a:off x="7247037" y="3226274"/>
            <a:ext cx="1190" cy="7143"/>
          </a:xfrm>
          <a:custGeom>
            <a:avLst/>
            <a:gdLst/>
            <a:ahLst/>
            <a:cxnLst/>
            <a:rect l="0" t="0" r="0" b="0"/>
            <a:pathLst>
              <a:path w="63500" h="381000">
                <a:moveTo>
                  <a:pt x="635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11" name="Freeform 2411"/>
          <p:cNvSpPr/>
          <p:nvPr/>
        </p:nvSpPr>
        <p:spPr>
          <a:xfrm rot="-5400000">
            <a:off x="9487913" y="3527383"/>
            <a:ext cx="3810" cy="476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12700" y="0"/>
                </a:moveTo>
                <a:lnTo>
                  <a:pt x="203200" y="25400"/>
                </a:lnTo>
                <a:lnTo>
                  <a:pt x="0" y="12700"/>
                </a:lnTo>
                <a:close/>
                <a:moveTo>
                  <a:pt x="-113436400" y="75552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12" name="Freeform 2412"/>
          <p:cNvSpPr/>
          <p:nvPr/>
        </p:nvSpPr>
        <p:spPr>
          <a:xfrm rot="-5400000">
            <a:off x="9491485" y="3527383"/>
            <a:ext cx="3095" cy="238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0"/>
                </a:moveTo>
                <a:lnTo>
                  <a:pt x="165100" y="12700"/>
                </a:lnTo>
                <a:close/>
                <a:moveTo>
                  <a:pt x="-113639600" y="75374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13" name="Picture 2413"/>
          <p:cNvPicPr>
            <a:picLocks noChangeArrowheads="1"/>
          </p:cNvPicPr>
          <p:nvPr/>
        </p:nvPicPr>
        <p:blipFill>
          <a:blip r:embed="rId2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85848" y="3521746"/>
            <a:ext cx="19368" cy="15161"/>
          </a:xfrm>
          <a:prstGeom prst="rect">
            <a:avLst/>
          </a:prstGeom>
          <a:noFill/>
        </p:spPr>
      </p:pic>
      <p:sp>
        <p:nvSpPr>
          <p:cNvPr id="2414" name="Freeform 2414"/>
          <p:cNvSpPr/>
          <p:nvPr/>
        </p:nvSpPr>
        <p:spPr>
          <a:xfrm rot="-5400000">
            <a:off x="9499700" y="3514882"/>
            <a:ext cx="4762" cy="714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228600" y="0"/>
                </a:moveTo>
                <a:lnTo>
                  <a:pt x="254000" y="38100"/>
                </a:lnTo>
                <a:lnTo>
                  <a:pt x="0" y="12700"/>
                </a:lnTo>
                <a:close/>
                <a:moveTo>
                  <a:pt x="-114719100" y="74904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15" name="Picture 2415"/>
          <p:cNvPicPr>
            <a:picLocks noChangeArrowheads="1"/>
          </p:cNvPicPr>
          <p:nvPr/>
        </p:nvPicPr>
        <p:blipFill>
          <a:blip r:embed="rId2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7993" y="3508888"/>
            <a:ext cx="19129" cy="20082"/>
          </a:xfrm>
          <a:prstGeom prst="rect">
            <a:avLst/>
          </a:prstGeom>
          <a:noFill/>
        </p:spPr>
      </p:pic>
      <p:pic>
        <p:nvPicPr>
          <p:cNvPr id="2416" name="Picture 2416"/>
          <p:cNvPicPr>
            <a:picLocks noChangeArrowheads="1"/>
          </p:cNvPicPr>
          <p:nvPr/>
        </p:nvPicPr>
        <p:blipFill>
          <a:blip r:embed="rId2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5374" y="3525557"/>
            <a:ext cx="17700" cy="10795"/>
          </a:xfrm>
          <a:prstGeom prst="rect">
            <a:avLst/>
          </a:prstGeom>
          <a:noFill/>
        </p:spPr>
      </p:pic>
      <p:pic>
        <p:nvPicPr>
          <p:cNvPr id="2417" name="Picture 2417"/>
          <p:cNvPicPr>
            <a:picLocks noChangeArrowheads="1"/>
          </p:cNvPicPr>
          <p:nvPr/>
        </p:nvPicPr>
        <p:blipFill>
          <a:blip r:embed="rId2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4899" y="3512698"/>
            <a:ext cx="20161" cy="28178"/>
          </a:xfrm>
          <a:prstGeom prst="rect">
            <a:avLst/>
          </a:prstGeom>
          <a:noFill/>
        </p:spPr>
      </p:pic>
      <p:sp>
        <p:nvSpPr>
          <p:cNvPr id="2418" name="Freeform 2418"/>
          <p:cNvSpPr/>
          <p:nvPr/>
        </p:nvSpPr>
        <p:spPr>
          <a:xfrm rot="-5400000">
            <a:off x="9517560" y="3539170"/>
            <a:ext cx="1190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38100" y="0"/>
                </a:moveTo>
                <a:lnTo>
                  <a:pt x="63500" y="0"/>
                </a:lnTo>
                <a:lnTo>
                  <a:pt x="0" y="0"/>
                </a:lnTo>
                <a:close/>
                <a:moveTo>
                  <a:pt x="-114414300" y="74028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19" name="Picture 2419"/>
          <p:cNvPicPr>
            <a:picLocks noChangeArrowheads="1"/>
          </p:cNvPicPr>
          <p:nvPr/>
        </p:nvPicPr>
        <p:blipFill>
          <a:blip r:embed="rId2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3948" y="3505157"/>
            <a:ext cx="15081" cy="19844"/>
          </a:xfrm>
          <a:prstGeom prst="rect">
            <a:avLst/>
          </a:prstGeom>
          <a:noFill/>
        </p:spPr>
      </p:pic>
      <p:pic>
        <p:nvPicPr>
          <p:cNvPr id="2420" name="Picture 2420"/>
          <p:cNvPicPr>
            <a:picLocks noChangeArrowheads="1"/>
          </p:cNvPicPr>
          <p:nvPr/>
        </p:nvPicPr>
        <p:blipFill>
          <a:blip r:embed="rId2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4186" y="3534606"/>
            <a:ext cx="8175" cy="9604"/>
          </a:xfrm>
          <a:prstGeom prst="rect">
            <a:avLst/>
          </a:prstGeom>
          <a:noFill/>
        </p:spPr>
      </p:pic>
      <p:pic>
        <p:nvPicPr>
          <p:cNvPr id="2421" name="Picture 2421"/>
          <p:cNvPicPr>
            <a:picLocks noChangeArrowheads="1"/>
          </p:cNvPicPr>
          <p:nvPr/>
        </p:nvPicPr>
        <p:blipFill>
          <a:blip r:embed="rId2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4186" y="3533415"/>
            <a:ext cx="8652" cy="11748"/>
          </a:xfrm>
          <a:prstGeom prst="rect">
            <a:avLst/>
          </a:prstGeom>
          <a:noFill/>
        </p:spPr>
      </p:pic>
      <p:pic>
        <p:nvPicPr>
          <p:cNvPr id="2422" name="Picture 2422"/>
          <p:cNvPicPr>
            <a:picLocks noChangeArrowheads="1"/>
          </p:cNvPicPr>
          <p:nvPr/>
        </p:nvPicPr>
        <p:blipFill>
          <a:blip r:embed="rId2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4662" y="3532938"/>
            <a:ext cx="8652" cy="12462"/>
          </a:xfrm>
          <a:prstGeom prst="rect">
            <a:avLst/>
          </a:prstGeom>
          <a:noFill/>
        </p:spPr>
      </p:pic>
      <p:pic>
        <p:nvPicPr>
          <p:cNvPr id="2423" name="Picture 2423"/>
          <p:cNvPicPr>
            <a:picLocks noChangeArrowheads="1"/>
          </p:cNvPicPr>
          <p:nvPr/>
        </p:nvPicPr>
        <p:blipFill>
          <a:blip r:embed="rId2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4900" y="3531272"/>
            <a:ext cx="10557" cy="16272"/>
          </a:xfrm>
          <a:prstGeom prst="rect">
            <a:avLst/>
          </a:prstGeom>
          <a:noFill/>
        </p:spPr>
      </p:pic>
      <p:sp>
        <p:nvSpPr>
          <p:cNvPr id="2424" name="Freeform 2424"/>
          <p:cNvSpPr/>
          <p:nvPr/>
        </p:nvSpPr>
        <p:spPr>
          <a:xfrm rot="-5400000">
            <a:off x="9519346" y="3509762"/>
            <a:ext cx="8334" cy="714"/>
          </a:xfrm>
          <a:custGeom>
            <a:avLst/>
            <a:gdLst/>
            <a:ahLst/>
            <a:cxnLst/>
            <a:rect l="0" t="0" r="0" b="0"/>
            <a:pathLst>
              <a:path w="444500" h="38100">
                <a:moveTo>
                  <a:pt x="0" y="0"/>
                </a:moveTo>
                <a:lnTo>
                  <a:pt x="444500" y="38100"/>
                </a:lnTo>
                <a:close/>
                <a:moveTo>
                  <a:pt x="-116039900" y="73761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25" name="Picture 2425"/>
          <p:cNvPicPr>
            <a:picLocks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614" y="3501188"/>
            <a:ext cx="17383" cy="23813"/>
          </a:xfrm>
          <a:prstGeom prst="rect">
            <a:avLst/>
          </a:prstGeom>
          <a:noFill/>
        </p:spPr>
      </p:pic>
      <p:pic>
        <p:nvPicPr>
          <p:cNvPr id="2426" name="Picture 2426"/>
          <p:cNvPicPr>
            <a:picLocks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1805" y="3527223"/>
            <a:ext cx="17224" cy="13653"/>
          </a:xfrm>
          <a:prstGeom prst="rect">
            <a:avLst/>
          </a:prstGeom>
          <a:noFill/>
        </p:spPr>
      </p:pic>
      <p:pic>
        <p:nvPicPr>
          <p:cNvPr id="2427" name="Picture 2427"/>
          <p:cNvPicPr>
            <a:picLocks noChangeArrowheads="1"/>
          </p:cNvPicPr>
          <p:nvPr/>
        </p:nvPicPr>
        <p:blipFill>
          <a:blip r:embed="rId2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7123" y="3529605"/>
            <a:ext cx="11906" cy="19208"/>
          </a:xfrm>
          <a:prstGeom prst="rect">
            <a:avLst/>
          </a:prstGeom>
          <a:noFill/>
        </p:spPr>
      </p:pic>
      <p:sp>
        <p:nvSpPr>
          <p:cNvPr id="2428" name="Freeform 2428"/>
          <p:cNvSpPr/>
          <p:nvPr/>
        </p:nvSpPr>
        <p:spPr>
          <a:xfrm rot="-5400000">
            <a:off x="9523394" y="3507381"/>
            <a:ext cx="5238" cy="476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0"/>
                </a:moveTo>
                <a:lnTo>
                  <a:pt x="279400" y="25400"/>
                </a:lnTo>
                <a:close/>
                <a:moveTo>
                  <a:pt x="-116395500" y="73621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29" name="Picture 2429"/>
          <p:cNvPicPr>
            <a:picLocks noChangeArrowheads="1"/>
          </p:cNvPicPr>
          <p:nvPr/>
        </p:nvPicPr>
        <p:blipFill>
          <a:blip r:embed="rId2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9186" y="3528970"/>
            <a:ext cx="29686" cy="27781"/>
          </a:xfrm>
          <a:prstGeom prst="rect">
            <a:avLst/>
          </a:prstGeom>
          <a:noFill/>
        </p:spPr>
      </p:pic>
      <p:pic>
        <p:nvPicPr>
          <p:cNvPr id="2430" name="Picture 2430"/>
          <p:cNvPicPr>
            <a:picLocks noChangeArrowheads="1"/>
          </p:cNvPicPr>
          <p:nvPr/>
        </p:nvPicPr>
        <p:blipFill>
          <a:blip r:embed="rId2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2044" y="3500792"/>
            <a:ext cx="14922" cy="12700"/>
          </a:xfrm>
          <a:prstGeom prst="rect">
            <a:avLst/>
          </a:prstGeom>
          <a:noFill/>
        </p:spPr>
      </p:pic>
      <p:pic>
        <p:nvPicPr>
          <p:cNvPr id="2431" name="Picture 2431"/>
          <p:cNvPicPr>
            <a:picLocks noChangeArrowheads="1"/>
          </p:cNvPicPr>
          <p:nvPr/>
        </p:nvPicPr>
        <p:blipFill>
          <a:blip r:embed="rId2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7122" y="3506984"/>
            <a:ext cx="35719" cy="25955"/>
          </a:xfrm>
          <a:prstGeom prst="rect">
            <a:avLst/>
          </a:prstGeom>
          <a:noFill/>
        </p:spPr>
      </p:pic>
      <p:pic>
        <p:nvPicPr>
          <p:cNvPr id="2432" name="Picture 2432"/>
          <p:cNvPicPr>
            <a:picLocks noChangeArrowheads="1"/>
          </p:cNvPicPr>
          <p:nvPr/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6092" y="3499840"/>
            <a:ext cx="22780" cy="13255"/>
          </a:xfrm>
          <a:prstGeom prst="rect">
            <a:avLst/>
          </a:prstGeom>
          <a:noFill/>
        </p:spPr>
      </p:pic>
      <p:pic>
        <p:nvPicPr>
          <p:cNvPr id="2433" name="Picture 2433"/>
          <p:cNvPicPr>
            <a:picLocks noChangeArrowheads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9903" y="3498649"/>
            <a:ext cx="9604" cy="9842"/>
          </a:xfrm>
          <a:prstGeom prst="rect">
            <a:avLst/>
          </a:prstGeom>
          <a:noFill/>
        </p:spPr>
      </p:pic>
      <p:sp>
        <p:nvSpPr>
          <p:cNvPr id="2434" name="Freeform 2434"/>
          <p:cNvSpPr/>
          <p:nvPr/>
        </p:nvSpPr>
        <p:spPr>
          <a:xfrm rot="-5400000">
            <a:off x="9544468" y="3523930"/>
            <a:ext cx="1905" cy="238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0"/>
                </a:moveTo>
                <a:lnTo>
                  <a:pt x="101600" y="12700"/>
                </a:lnTo>
                <a:close/>
                <a:moveTo>
                  <a:pt x="-116649500" y="7258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35" name="Picture 2435"/>
          <p:cNvPicPr>
            <a:picLocks noChangeArrowheads="1"/>
          </p:cNvPicPr>
          <p:nvPr/>
        </p:nvPicPr>
        <p:blipFill>
          <a:blip r:embed="rId2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1091" y="3517063"/>
            <a:ext cx="35719" cy="23813"/>
          </a:xfrm>
          <a:prstGeom prst="rect">
            <a:avLst/>
          </a:prstGeom>
          <a:noFill/>
        </p:spPr>
      </p:pic>
      <p:pic>
        <p:nvPicPr>
          <p:cNvPr id="2436" name="Picture 2436"/>
          <p:cNvPicPr>
            <a:picLocks noChangeArrowheads="1"/>
          </p:cNvPicPr>
          <p:nvPr/>
        </p:nvPicPr>
        <p:blipFill>
          <a:blip r:embed="rId2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2046" y="3506984"/>
            <a:ext cx="8890" cy="10080"/>
          </a:xfrm>
          <a:prstGeom prst="rect">
            <a:avLst/>
          </a:prstGeom>
          <a:noFill/>
        </p:spPr>
      </p:pic>
      <p:pic>
        <p:nvPicPr>
          <p:cNvPr id="2437" name="Picture 2437"/>
          <p:cNvPicPr>
            <a:picLocks noChangeArrowheads="1"/>
          </p:cNvPicPr>
          <p:nvPr/>
        </p:nvPicPr>
        <p:blipFill>
          <a:blip r:embed="rId2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1332" y="3498649"/>
            <a:ext cx="11271" cy="9842"/>
          </a:xfrm>
          <a:prstGeom prst="rect">
            <a:avLst/>
          </a:prstGeom>
          <a:noFill/>
        </p:spPr>
      </p:pic>
      <p:pic>
        <p:nvPicPr>
          <p:cNvPr id="2438" name="Picture 2438"/>
          <p:cNvPicPr>
            <a:picLocks noChangeArrowheads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9426" y="3535320"/>
            <a:ext cx="10319" cy="10795"/>
          </a:xfrm>
          <a:prstGeom prst="rect">
            <a:avLst/>
          </a:prstGeom>
          <a:noFill/>
        </p:spPr>
      </p:pic>
      <p:pic>
        <p:nvPicPr>
          <p:cNvPr id="2439" name="Picture 2439"/>
          <p:cNvPicPr>
            <a:picLocks noChangeArrowheads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8474" y="3544369"/>
            <a:ext cx="10795" cy="10081"/>
          </a:xfrm>
          <a:prstGeom prst="rect">
            <a:avLst/>
          </a:prstGeom>
          <a:noFill/>
        </p:spPr>
      </p:pic>
      <p:pic>
        <p:nvPicPr>
          <p:cNvPr id="2440" name="Picture 2440"/>
          <p:cNvPicPr>
            <a:picLocks noChangeArrowheads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1094" y="3544607"/>
            <a:ext cx="8175" cy="9843"/>
          </a:xfrm>
          <a:prstGeom prst="rect">
            <a:avLst/>
          </a:prstGeom>
          <a:noFill/>
        </p:spPr>
      </p:pic>
      <p:pic>
        <p:nvPicPr>
          <p:cNvPr id="2441" name="Picture 2441"/>
          <p:cNvPicPr>
            <a:picLocks noChangeArrowheads="1"/>
          </p:cNvPicPr>
          <p:nvPr/>
        </p:nvPicPr>
        <p:blipFill>
          <a:blip r:embed="rId2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1808" y="3536273"/>
            <a:ext cx="8175" cy="9842"/>
          </a:xfrm>
          <a:prstGeom prst="rect">
            <a:avLst/>
          </a:prstGeom>
          <a:noFill/>
        </p:spPr>
      </p:pic>
      <p:pic>
        <p:nvPicPr>
          <p:cNvPr id="2442" name="Picture 2442"/>
          <p:cNvPicPr>
            <a:picLocks noChangeArrowheads="1"/>
          </p:cNvPicPr>
          <p:nvPr/>
        </p:nvPicPr>
        <p:blipFill>
          <a:blip r:embed="rId2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2761" y="3506983"/>
            <a:ext cx="9366" cy="12938"/>
          </a:xfrm>
          <a:prstGeom prst="rect">
            <a:avLst/>
          </a:prstGeom>
          <a:noFill/>
        </p:spPr>
      </p:pic>
      <p:pic>
        <p:nvPicPr>
          <p:cNvPr id="2443" name="Picture 2443"/>
          <p:cNvPicPr>
            <a:picLocks noChangeArrowheads="1"/>
          </p:cNvPicPr>
          <p:nvPr/>
        </p:nvPicPr>
        <p:blipFill>
          <a:blip r:embed="rId2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952" y="3506983"/>
            <a:ext cx="12858" cy="21987"/>
          </a:xfrm>
          <a:prstGeom prst="rect">
            <a:avLst/>
          </a:prstGeom>
          <a:noFill/>
        </p:spPr>
      </p:pic>
      <p:pic>
        <p:nvPicPr>
          <p:cNvPr id="2444" name="Picture 2444"/>
          <p:cNvPicPr>
            <a:picLocks noChangeArrowheads="1"/>
          </p:cNvPicPr>
          <p:nvPr/>
        </p:nvPicPr>
        <p:blipFill>
          <a:blip r:embed="rId2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1808" y="3536273"/>
            <a:ext cx="9843" cy="9842"/>
          </a:xfrm>
          <a:prstGeom prst="rect">
            <a:avLst/>
          </a:prstGeom>
          <a:noFill/>
        </p:spPr>
      </p:pic>
      <p:pic>
        <p:nvPicPr>
          <p:cNvPr id="2445" name="Picture 2445"/>
          <p:cNvPicPr>
            <a:picLocks noChangeArrowheads="1"/>
          </p:cNvPicPr>
          <p:nvPr/>
        </p:nvPicPr>
        <p:blipFill>
          <a:blip r:embed="rId2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714" y="3536511"/>
            <a:ext cx="8413" cy="9604"/>
          </a:xfrm>
          <a:prstGeom prst="rect">
            <a:avLst/>
          </a:prstGeom>
          <a:noFill/>
        </p:spPr>
      </p:pic>
      <p:sp>
        <p:nvSpPr>
          <p:cNvPr id="2446" name="Freeform 2446"/>
          <p:cNvSpPr/>
          <p:nvPr/>
        </p:nvSpPr>
        <p:spPr>
          <a:xfrm rot="-5400000">
            <a:off x="9550421" y="3512024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25400" y="12700"/>
                </a:lnTo>
                <a:close/>
                <a:moveTo>
                  <a:pt x="-117602000" y="72288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47" name="Picture 2447"/>
          <p:cNvPicPr>
            <a:picLocks noChangeArrowheads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6095" y="3507698"/>
            <a:ext cx="10715" cy="21272"/>
          </a:xfrm>
          <a:prstGeom prst="rect">
            <a:avLst/>
          </a:prstGeom>
          <a:noFill/>
        </p:spPr>
      </p:pic>
      <p:sp>
        <p:nvSpPr>
          <p:cNvPr id="2448" name="Freeform 2448"/>
          <p:cNvSpPr/>
          <p:nvPr/>
        </p:nvSpPr>
        <p:spPr>
          <a:xfrm rot="-5400000">
            <a:off x="9548873" y="3541194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0"/>
                </a:lnTo>
                <a:lnTo>
                  <a:pt x="12700" y="12700"/>
                </a:lnTo>
                <a:close/>
                <a:moveTo>
                  <a:pt x="-115963700" y="72390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49" name="Picture 2449"/>
          <p:cNvPicPr>
            <a:picLocks noChangeArrowheads="1"/>
          </p:cNvPicPr>
          <p:nvPr/>
        </p:nvPicPr>
        <p:blipFill>
          <a:blip r:embed="rId2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4904" y="3509126"/>
            <a:ext cx="27781" cy="23813"/>
          </a:xfrm>
          <a:prstGeom prst="rect">
            <a:avLst/>
          </a:prstGeom>
          <a:noFill/>
        </p:spPr>
      </p:pic>
      <p:pic>
        <p:nvPicPr>
          <p:cNvPr id="2450" name="Picture 2450"/>
          <p:cNvPicPr>
            <a:picLocks noChangeArrowheads="1"/>
          </p:cNvPicPr>
          <p:nvPr/>
        </p:nvPicPr>
        <p:blipFill>
          <a:blip r:embed="rId2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4189" y="3536749"/>
            <a:ext cx="8652" cy="9366"/>
          </a:xfrm>
          <a:prstGeom prst="rect">
            <a:avLst/>
          </a:prstGeom>
          <a:noFill/>
        </p:spPr>
      </p:pic>
      <p:pic>
        <p:nvPicPr>
          <p:cNvPr id="2451" name="Picture 2451"/>
          <p:cNvPicPr>
            <a:picLocks noChangeArrowheads="1"/>
          </p:cNvPicPr>
          <p:nvPr/>
        </p:nvPicPr>
        <p:blipFill>
          <a:blip r:embed="rId2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2522" y="3528176"/>
            <a:ext cx="22225" cy="12700"/>
          </a:xfrm>
          <a:prstGeom prst="rect">
            <a:avLst/>
          </a:prstGeom>
          <a:noFill/>
        </p:spPr>
      </p:pic>
      <p:pic>
        <p:nvPicPr>
          <p:cNvPr id="2452" name="Picture 2452"/>
          <p:cNvPicPr>
            <a:picLocks noChangeArrowheads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1094" y="3544607"/>
            <a:ext cx="23653" cy="12144"/>
          </a:xfrm>
          <a:prstGeom prst="rect">
            <a:avLst/>
          </a:prstGeom>
          <a:noFill/>
        </p:spPr>
      </p:pic>
      <p:pic>
        <p:nvPicPr>
          <p:cNvPr id="2453" name="Picture 2453"/>
          <p:cNvPicPr>
            <a:picLocks noChangeArrowheads="1"/>
          </p:cNvPicPr>
          <p:nvPr/>
        </p:nvPicPr>
        <p:blipFill>
          <a:blip r:embed="rId2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4428" y="3498887"/>
            <a:ext cx="20320" cy="14208"/>
          </a:xfrm>
          <a:prstGeom prst="rect">
            <a:avLst/>
          </a:prstGeom>
          <a:noFill/>
        </p:spPr>
      </p:pic>
      <p:pic>
        <p:nvPicPr>
          <p:cNvPr id="2454" name="Picture 2454"/>
          <p:cNvPicPr>
            <a:picLocks noChangeArrowheads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3952" y="3500078"/>
            <a:ext cx="14764" cy="13017"/>
          </a:xfrm>
          <a:prstGeom prst="rect">
            <a:avLst/>
          </a:prstGeom>
          <a:noFill/>
        </p:spPr>
      </p:pic>
      <p:pic>
        <p:nvPicPr>
          <p:cNvPr id="2455" name="Picture 2455"/>
          <p:cNvPicPr>
            <a:picLocks noChangeArrowheads="1"/>
          </p:cNvPicPr>
          <p:nvPr/>
        </p:nvPicPr>
        <p:blipFill>
          <a:blip r:embed="rId2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5620" y="3530320"/>
            <a:ext cx="17065" cy="14525"/>
          </a:xfrm>
          <a:prstGeom prst="rect">
            <a:avLst/>
          </a:prstGeom>
          <a:noFill/>
        </p:spPr>
      </p:pic>
      <p:pic>
        <p:nvPicPr>
          <p:cNvPr id="2456" name="Picture 2456"/>
          <p:cNvPicPr>
            <a:picLocks noChangeArrowheads="1"/>
          </p:cNvPicPr>
          <p:nvPr/>
        </p:nvPicPr>
        <p:blipFill>
          <a:blip r:embed="rId2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8715" y="3501269"/>
            <a:ext cx="13970" cy="15795"/>
          </a:xfrm>
          <a:prstGeom prst="rect">
            <a:avLst/>
          </a:prstGeom>
          <a:noFill/>
        </p:spPr>
      </p:pic>
      <p:pic>
        <p:nvPicPr>
          <p:cNvPr id="2457" name="Picture 2457"/>
          <p:cNvPicPr>
            <a:picLocks noChangeArrowheads="1"/>
          </p:cNvPicPr>
          <p:nvPr/>
        </p:nvPicPr>
        <p:blipFill>
          <a:blip r:embed="rId2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5381" y="3542940"/>
            <a:ext cx="13176" cy="11271"/>
          </a:xfrm>
          <a:prstGeom prst="rect">
            <a:avLst/>
          </a:prstGeom>
          <a:noFill/>
        </p:spPr>
      </p:pic>
      <p:pic>
        <p:nvPicPr>
          <p:cNvPr id="2458" name="Picture 2458"/>
          <p:cNvPicPr>
            <a:picLocks noChangeArrowheads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1097" y="3531986"/>
            <a:ext cx="8413" cy="10557"/>
          </a:xfrm>
          <a:prstGeom prst="rect">
            <a:avLst/>
          </a:prstGeom>
          <a:noFill/>
        </p:spPr>
      </p:pic>
      <p:pic>
        <p:nvPicPr>
          <p:cNvPr id="2459" name="Picture 2459"/>
          <p:cNvPicPr>
            <a:picLocks noChangeArrowheads="1"/>
          </p:cNvPicPr>
          <p:nvPr/>
        </p:nvPicPr>
        <p:blipFill>
          <a:blip r:embed="rId2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3716" y="3502697"/>
            <a:ext cx="8890" cy="11033"/>
          </a:xfrm>
          <a:prstGeom prst="rect">
            <a:avLst/>
          </a:prstGeom>
          <a:noFill/>
        </p:spPr>
      </p:pic>
      <p:pic>
        <p:nvPicPr>
          <p:cNvPr id="2460" name="Picture 2460"/>
          <p:cNvPicPr>
            <a:picLocks noChangeArrowheads="1"/>
          </p:cNvPicPr>
          <p:nvPr/>
        </p:nvPicPr>
        <p:blipFill>
          <a:blip r:embed="rId2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0381" y="3542226"/>
            <a:ext cx="10081" cy="11271"/>
          </a:xfrm>
          <a:prstGeom prst="rect">
            <a:avLst/>
          </a:prstGeom>
          <a:noFill/>
        </p:spPr>
      </p:pic>
      <p:sp>
        <p:nvSpPr>
          <p:cNvPr id="2461" name="Freeform 2461"/>
          <p:cNvSpPr/>
          <p:nvPr/>
        </p:nvSpPr>
        <p:spPr>
          <a:xfrm rot="-5400000">
            <a:off x="9567685" y="3526192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  <a:lnTo>
                  <a:pt x="0" y="12700"/>
                </a:lnTo>
                <a:close/>
                <a:moveTo>
                  <a:pt x="-117767100" y="71374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62" name="Picture 2462"/>
          <p:cNvPicPr>
            <a:picLocks noChangeArrowheads="1"/>
          </p:cNvPicPr>
          <p:nvPr/>
        </p:nvPicPr>
        <p:blipFill>
          <a:blip r:embed="rId2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4430" y="3502935"/>
            <a:ext cx="12223" cy="18097"/>
          </a:xfrm>
          <a:prstGeom prst="rect">
            <a:avLst/>
          </a:prstGeom>
          <a:noFill/>
        </p:spPr>
      </p:pic>
      <p:pic>
        <p:nvPicPr>
          <p:cNvPr id="2463" name="Picture 2463"/>
          <p:cNvPicPr>
            <a:picLocks noChangeArrowheads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3954" y="3520794"/>
            <a:ext cx="8175" cy="9843"/>
          </a:xfrm>
          <a:prstGeom prst="rect">
            <a:avLst/>
          </a:prstGeom>
          <a:noFill/>
        </p:spPr>
      </p:pic>
      <p:pic>
        <p:nvPicPr>
          <p:cNvPr id="2464" name="Picture 2464"/>
          <p:cNvPicPr>
            <a:picLocks noChangeArrowheads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4192" y="3512222"/>
            <a:ext cx="9366" cy="11747"/>
          </a:xfrm>
          <a:prstGeom prst="rect">
            <a:avLst/>
          </a:prstGeom>
          <a:noFill/>
        </p:spPr>
      </p:pic>
      <p:pic>
        <p:nvPicPr>
          <p:cNvPr id="2465" name="Picture 2465"/>
          <p:cNvPicPr>
            <a:picLocks noChangeArrowheads="1"/>
          </p:cNvPicPr>
          <p:nvPr/>
        </p:nvPicPr>
        <p:blipFill>
          <a:blip r:embed="rId2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1334" y="3531986"/>
            <a:ext cx="10795" cy="12462"/>
          </a:xfrm>
          <a:prstGeom prst="rect">
            <a:avLst/>
          </a:prstGeom>
          <a:noFill/>
        </p:spPr>
      </p:pic>
      <p:pic>
        <p:nvPicPr>
          <p:cNvPr id="2466" name="Picture 2466"/>
          <p:cNvPicPr>
            <a:picLocks noChangeArrowheads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5382" y="3511984"/>
            <a:ext cx="8652" cy="11747"/>
          </a:xfrm>
          <a:prstGeom prst="rect">
            <a:avLst/>
          </a:prstGeom>
          <a:noFill/>
        </p:spPr>
      </p:pic>
      <p:pic>
        <p:nvPicPr>
          <p:cNvPr id="2467" name="Picture 2467"/>
          <p:cNvPicPr>
            <a:picLocks noChangeArrowheads="1"/>
          </p:cNvPicPr>
          <p:nvPr/>
        </p:nvPicPr>
        <p:blipFill>
          <a:blip r:embed="rId2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287" y="3541035"/>
            <a:ext cx="9843" cy="11985"/>
          </a:xfrm>
          <a:prstGeom prst="rect">
            <a:avLst/>
          </a:prstGeom>
          <a:noFill/>
        </p:spPr>
      </p:pic>
      <p:pic>
        <p:nvPicPr>
          <p:cNvPr id="2468" name="Picture 2468"/>
          <p:cNvPicPr>
            <a:picLocks noChangeArrowheads="1"/>
          </p:cNvPicPr>
          <p:nvPr/>
        </p:nvPicPr>
        <p:blipFill>
          <a:blip r:embed="rId2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5858" y="3511269"/>
            <a:ext cx="8890" cy="12462"/>
          </a:xfrm>
          <a:prstGeom prst="rect">
            <a:avLst/>
          </a:prstGeom>
          <a:noFill/>
        </p:spPr>
      </p:pic>
      <p:pic>
        <p:nvPicPr>
          <p:cNvPr id="2469" name="Picture 2469"/>
          <p:cNvPicPr>
            <a:picLocks noChangeArrowheads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3954" y="3539844"/>
            <a:ext cx="8890" cy="12700"/>
          </a:xfrm>
          <a:prstGeom prst="rect">
            <a:avLst/>
          </a:prstGeom>
          <a:noFill/>
        </p:spPr>
      </p:pic>
      <p:sp>
        <p:nvSpPr>
          <p:cNvPr id="2470" name="Freeform 2470"/>
          <p:cNvSpPr/>
          <p:nvPr/>
        </p:nvSpPr>
        <p:spPr>
          <a:xfrm rot="-5400000">
            <a:off x="9569114" y="3510476"/>
            <a:ext cx="4762" cy="476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0"/>
                </a:moveTo>
                <a:lnTo>
                  <a:pt x="254000" y="25400"/>
                </a:lnTo>
                <a:close/>
                <a:moveTo>
                  <a:pt x="-118668800" y="71196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71" name="Picture 2471"/>
          <p:cNvPicPr>
            <a:picLocks noChangeArrowheads="1"/>
          </p:cNvPicPr>
          <p:nvPr/>
        </p:nvPicPr>
        <p:blipFill>
          <a:blip r:embed="rId2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6573" y="3505157"/>
            <a:ext cx="14049" cy="19844"/>
          </a:xfrm>
          <a:prstGeom prst="rect">
            <a:avLst/>
          </a:prstGeom>
          <a:noFill/>
        </p:spPr>
      </p:pic>
      <p:pic>
        <p:nvPicPr>
          <p:cNvPr id="2472" name="Picture 2472"/>
          <p:cNvPicPr>
            <a:picLocks noChangeArrowheads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3954" y="3533176"/>
            <a:ext cx="16668" cy="19606"/>
          </a:xfrm>
          <a:prstGeom prst="rect">
            <a:avLst/>
          </a:prstGeom>
          <a:noFill/>
        </p:spPr>
      </p:pic>
      <p:sp>
        <p:nvSpPr>
          <p:cNvPr id="2473" name="Freeform 2473"/>
          <p:cNvSpPr/>
          <p:nvPr/>
        </p:nvSpPr>
        <p:spPr>
          <a:xfrm rot="-5400000">
            <a:off x="9570066" y="3542147"/>
            <a:ext cx="6429" cy="2143"/>
          </a:xfrm>
          <a:custGeom>
            <a:avLst/>
            <a:gdLst/>
            <a:ahLst/>
            <a:cxnLst/>
            <a:rect l="0" t="0" r="0" b="0"/>
            <a:pathLst>
              <a:path w="342900" h="114300">
                <a:moveTo>
                  <a:pt x="0" y="0"/>
                </a:moveTo>
                <a:lnTo>
                  <a:pt x="342900" y="25400"/>
                </a:lnTo>
                <a:lnTo>
                  <a:pt x="228600" y="114300"/>
                </a:lnTo>
                <a:close/>
                <a:moveTo>
                  <a:pt x="-116941600" y="71145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474" name="Picture 2474"/>
          <p:cNvPicPr>
            <a:picLocks noChangeArrowheads="1"/>
          </p:cNvPicPr>
          <p:nvPr/>
        </p:nvPicPr>
        <p:blipFill>
          <a:blip r:embed="rId2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2288" y="3508888"/>
            <a:ext cx="8414" cy="10557"/>
          </a:xfrm>
          <a:prstGeom prst="rect">
            <a:avLst/>
          </a:prstGeom>
          <a:noFill/>
        </p:spPr>
      </p:pic>
      <p:sp>
        <p:nvSpPr>
          <p:cNvPr id="2475" name="Freeform 2475"/>
          <p:cNvSpPr/>
          <p:nvPr/>
        </p:nvSpPr>
        <p:spPr>
          <a:xfrm rot="-5400000">
            <a:off x="9517321" y="3539885"/>
            <a:ext cx="4524" cy="2857"/>
          </a:xfrm>
          <a:custGeom>
            <a:avLst/>
            <a:gdLst/>
            <a:ahLst/>
            <a:cxnLst/>
            <a:rect l="0" t="0" r="0" b="0"/>
            <a:pathLst>
              <a:path w="241300" h="152400">
                <a:moveTo>
                  <a:pt x="0" y="152400"/>
                </a:moveTo>
                <a:lnTo>
                  <a:pt x="127000" y="25400"/>
                </a:lnTo>
                <a:lnTo>
                  <a:pt x="177800" y="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76" name="Freeform 2476"/>
          <p:cNvSpPr/>
          <p:nvPr/>
        </p:nvSpPr>
        <p:spPr>
          <a:xfrm rot="-5400000">
            <a:off x="9520655" y="3505833"/>
            <a:ext cx="3095" cy="3333"/>
          </a:xfrm>
          <a:custGeom>
            <a:avLst/>
            <a:gdLst/>
            <a:ahLst/>
            <a:cxnLst/>
            <a:rect l="0" t="0" r="0" b="0"/>
            <a:pathLst>
              <a:path w="165100" h="177800">
                <a:moveTo>
                  <a:pt x="165100" y="177800"/>
                </a:moveTo>
                <a:lnTo>
                  <a:pt x="101600" y="76200"/>
                </a:lnTo>
                <a:lnTo>
                  <a:pt x="508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77" name="Freeform 2477"/>
          <p:cNvSpPr/>
          <p:nvPr/>
        </p:nvSpPr>
        <p:spPr>
          <a:xfrm rot="-5400000">
            <a:off x="9525418" y="3507023"/>
            <a:ext cx="4286" cy="3572"/>
          </a:xfrm>
          <a:custGeom>
            <a:avLst/>
            <a:gdLst/>
            <a:ahLst/>
            <a:cxnLst/>
            <a:rect l="0" t="0" r="0" b="0"/>
            <a:pathLst>
              <a:path w="228600" h="190500">
                <a:moveTo>
                  <a:pt x="228600" y="190500"/>
                </a:moveTo>
                <a:lnTo>
                  <a:pt x="165100" y="88900"/>
                </a:lnTo>
                <a:lnTo>
                  <a:pt x="127000" y="38100"/>
                </a:lnTo>
                <a:lnTo>
                  <a:pt x="762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78" name="Freeform 2478"/>
          <p:cNvSpPr/>
          <p:nvPr/>
        </p:nvSpPr>
        <p:spPr>
          <a:xfrm rot="-5400000">
            <a:off x="9522798" y="3539885"/>
            <a:ext cx="4286" cy="3095"/>
          </a:xfrm>
          <a:custGeom>
            <a:avLst/>
            <a:gdLst/>
            <a:ahLst/>
            <a:cxnLst/>
            <a:rect l="0" t="0" r="0" b="0"/>
            <a:pathLst>
              <a:path w="228600" h="165100">
                <a:moveTo>
                  <a:pt x="0" y="165100"/>
                </a:moveTo>
                <a:lnTo>
                  <a:pt x="88900" y="50800"/>
                </a:lnTo>
                <a:lnTo>
                  <a:pt x="152400" y="127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79" name="Freeform 2479"/>
          <p:cNvSpPr/>
          <p:nvPr/>
        </p:nvSpPr>
        <p:spPr>
          <a:xfrm rot="-5400000">
            <a:off x="9523750" y="3535836"/>
            <a:ext cx="3095" cy="3810"/>
          </a:xfrm>
          <a:custGeom>
            <a:avLst/>
            <a:gdLst/>
            <a:ahLst/>
            <a:cxnLst/>
            <a:rect l="0" t="0" r="0" b="0"/>
            <a:pathLst>
              <a:path w="165100" h="203200">
                <a:moveTo>
                  <a:pt x="165100" y="203200"/>
                </a:moveTo>
                <a:lnTo>
                  <a:pt x="127000" y="114300"/>
                </a:lnTo>
                <a:lnTo>
                  <a:pt x="762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0" name="Freeform 2480"/>
          <p:cNvSpPr/>
          <p:nvPr/>
        </p:nvSpPr>
        <p:spPr>
          <a:xfrm rot="-5400000">
            <a:off x="9544229" y="3510119"/>
            <a:ext cx="952" cy="2619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50800" y="139700"/>
                </a:moveTo>
                <a:lnTo>
                  <a:pt x="127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1" name="Freeform 2481"/>
          <p:cNvSpPr/>
          <p:nvPr/>
        </p:nvSpPr>
        <p:spPr>
          <a:xfrm rot="-5400000">
            <a:off x="9541848" y="3540123"/>
            <a:ext cx="1190" cy="1905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0" y="101600"/>
                </a:moveTo>
                <a:lnTo>
                  <a:pt x="38100" y="635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2" name="Freeform 2482"/>
          <p:cNvSpPr/>
          <p:nvPr/>
        </p:nvSpPr>
        <p:spPr>
          <a:xfrm rot="-5400000">
            <a:off x="9557564" y="3525359"/>
            <a:ext cx="952" cy="2143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50800" y="114300"/>
                </a:moveTo>
                <a:lnTo>
                  <a:pt x="127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3" name="Freeform 2483"/>
          <p:cNvSpPr/>
          <p:nvPr/>
        </p:nvSpPr>
        <p:spPr>
          <a:xfrm rot="-5400000">
            <a:off x="9564708" y="3542504"/>
            <a:ext cx="4286" cy="4524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228600" y="241300"/>
                </a:moveTo>
                <a:lnTo>
                  <a:pt x="165100" y="228600"/>
                </a:lnTo>
                <a:lnTo>
                  <a:pt x="101600" y="190500"/>
                </a:lnTo>
                <a:lnTo>
                  <a:pt x="381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4" name="Freeform 2484"/>
          <p:cNvSpPr/>
          <p:nvPr/>
        </p:nvSpPr>
        <p:spPr>
          <a:xfrm rot="-5400000">
            <a:off x="9564708" y="3511072"/>
            <a:ext cx="8572" cy="4524"/>
          </a:xfrm>
          <a:custGeom>
            <a:avLst/>
            <a:gdLst/>
            <a:ahLst/>
            <a:cxnLst/>
            <a:rect l="0" t="0" r="0" b="0"/>
            <a:pathLst>
              <a:path w="457200" h="241300">
                <a:moveTo>
                  <a:pt x="457200" y="12700"/>
                </a:moveTo>
                <a:lnTo>
                  <a:pt x="419100" y="88900"/>
                </a:lnTo>
                <a:lnTo>
                  <a:pt x="381000" y="139700"/>
                </a:lnTo>
                <a:lnTo>
                  <a:pt x="304800" y="215900"/>
                </a:lnTo>
                <a:lnTo>
                  <a:pt x="241300" y="241300"/>
                </a:lnTo>
                <a:lnTo>
                  <a:pt x="190500" y="241300"/>
                </a:lnTo>
                <a:lnTo>
                  <a:pt x="127000" y="215900"/>
                </a:lnTo>
                <a:lnTo>
                  <a:pt x="76200" y="152400"/>
                </a:lnTo>
                <a:lnTo>
                  <a:pt x="381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5" name="Freeform 2485"/>
          <p:cNvSpPr/>
          <p:nvPr/>
        </p:nvSpPr>
        <p:spPr>
          <a:xfrm rot="-5400000">
            <a:off x="9491246" y="3527621"/>
            <a:ext cx="2143" cy="5477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114300" y="0"/>
                </a:move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6" name="Freeform 2486"/>
          <p:cNvSpPr/>
          <p:nvPr/>
        </p:nvSpPr>
        <p:spPr>
          <a:xfrm rot="-5400000">
            <a:off x="9490294" y="3525478"/>
            <a:ext cx="4048" cy="4524"/>
          </a:xfrm>
          <a:custGeom>
            <a:avLst/>
            <a:gdLst/>
            <a:ahLst/>
            <a:cxnLst/>
            <a:rect l="0" t="0" r="0" b="0"/>
            <a:pathLst>
              <a:path w="215900" h="241300">
                <a:moveTo>
                  <a:pt x="0" y="241300"/>
                </a:moveTo>
                <a:lnTo>
                  <a:pt x="38100" y="152400"/>
                </a:lnTo>
                <a:lnTo>
                  <a:pt x="203200" y="1651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7" name="Freeform 2487"/>
          <p:cNvSpPr/>
          <p:nvPr/>
        </p:nvSpPr>
        <p:spPr>
          <a:xfrm rot="-5400000">
            <a:off x="9496723" y="3529288"/>
            <a:ext cx="476" cy="3810"/>
          </a:xfrm>
          <a:custGeom>
            <a:avLst/>
            <a:gdLst/>
            <a:ahLst/>
            <a:cxnLst/>
            <a:rect l="0" t="0" r="0" b="0"/>
            <a:pathLst>
              <a:path w="25400" h="203200">
                <a:moveTo>
                  <a:pt x="0" y="0"/>
                </a:moveTo>
                <a:lnTo>
                  <a:pt x="254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8" name="Freeform 2488"/>
          <p:cNvSpPr/>
          <p:nvPr/>
        </p:nvSpPr>
        <p:spPr>
          <a:xfrm rot="-5400000">
            <a:off x="9496842" y="3527264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0" y="0"/>
                </a:moveTo>
                <a:lnTo>
                  <a:pt x="127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89" name="Freeform 2489"/>
          <p:cNvSpPr/>
          <p:nvPr/>
        </p:nvSpPr>
        <p:spPr>
          <a:xfrm rot="-5400000">
            <a:off x="9508986" y="3520835"/>
            <a:ext cx="3572" cy="23812"/>
          </a:xfrm>
          <a:custGeom>
            <a:avLst/>
            <a:gdLst/>
            <a:ahLst/>
            <a:cxnLst/>
            <a:rect l="0" t="0" r="0" b="0"/>
            <a:pathLst>
              <a:path w="190500" h="1270000">
                <a:moveTo>
                  <a:pt x="1905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0" name="Freeform 2490"/>
          <p:cNvSpPr/>
          <p:nvPr/>
        </p:nvSpPr>
        <p:spPr>
          <a:xfrm rot="-5400000">
            <a:off x="9503390" y="3525478"/>
            <a:ext cx="1667" cy="9763"/>
          </a:xfrm>
          <a:custGeom>
            <a:avLst/>
            <a:gdLst/>
            <a:ahLst/>
            <a:cxnLst/>
            <a:rect l="0" t="0" r="0" b="0"/>
            <a:pathLst>
              <a:path w="88900" h="520700">
                <a:moveTo>
                  <a:pt x="88900" y="0"/>
                </a:move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1" name="Freeform 2491"/>
          <p:cNvSpPr/>
          <p:nvPr/>
        </p:nvSpPr>
        <p:spPr>
          <a:xfrm rot="-5400000">
            <a:off x="9499105" y="3515477"/>
            <a:ext cx="8334" cy="3095"/>
          </a:xfrm>
          <a:custGeom>
            <a:avLst/>
            <a:gdLst/>
            <a:ahLst/>
            <a:cxnLst/>
            <a:rect l="0" t="0" r="0" b="0"/>
            <a:pathLst>
              <a:path w="444500" h="165100">
                <a:moveTo>
                  <a:pt x="419100" y="165100"/>
                </a:moveTo>
                <a:lnTo>
                  <a:pt x="444500" y="38100"/>
                </a:lnTo>
                <a:lnTo>
                  <a:pt x="419100" y="0"/>
                </a:lnTo>
                <a:lnTo>
                  <a:pt x="25400" y="38100"/>
                </a:lnTo>
                <a:lnTo>
                  <a:pt x="0" y="76200"/>
                </a:lnTo>
                <a:lnTo>
                  <a:pt x="127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2" name="Freeform 2492"/>
          <p:cNvSpPr/>
          <p:nvPr/>
        </p:nvSpPr>
        <p:spPr>
          <a:xfrm rot="-5400000">
            <a:off x="9505057" y="3518334"/>
            <a:ext cx="2143" cy="3095"/>
          </a:xfrm>
          <a:custGeom>
            <a:avLst/>
            <a:gdLst/>
            <a:ahLst/>
            <a:cxnLst/>
            <a:rect l="0" t="0" r="0" b="0"/>
            <a:pathLst>
              <a:path w="114300" h="165100">
                <a:moveTo>
                  <a:pt x="0" y="0"/>
                </a:moveTo>
                <a:lnTo>
                  <a:pt x="38100" y="76200"/>
                </a:lnTo>
                <a:lnTo>
                  <a:pt x="11430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3" name="Freeform 2493"/>
          <p:cNvSpPr/>
          <p:nvPr/>
        </p:nvSpPr>
        <p:spPr>
          <a:xfrm rot="-5400000">
            <a:off x="9505176" y="3512977"/>
            <a:ext cx="714" cy="1428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4" name="Freeform 2494"/>
          <p:cNvSpPr/>
          <p:nvPr/>
        </p:nvSpPr>
        <p:spPr>
          <a:xfrm rot="-5400000">
            <a:off x="9506130" y="3514167"/>
            <a:ext cx="2381" cy="2143"/>
          </a:xfrm>
          <a:custGeom>
            <a:avLst/>
            <a:gdLst/>
            <a:ahLst/>
            <a:cxnLst/>
            <a:rect l="0" t="0" r="0" b="0"/>
            <a:pathLst>
              <a:path w="127000" h="114300">
                <a:moveTo>
                  <a:pt x="127000" y="0"/>
                </a:moveTo>
                <a:lnTo>
                  <a:pt x="88900" y="635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5" name="Freeform 2495"/>
          <p:cNvSpPr/>
          <p:nvPr/>
        </p:nvSpPr>
        <p:spPr>
          <a:xfrm rot="-5400000">
            <a:off x="9507677" y="3518334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6" name="Freeform 2496"/>
          <p:cNvSpPr/>
          <p:nvPr/>
        </p:nvSpPr>
        <p:spPr>
          <a:xfrm rot="-5400000">
            <a:off x="9502677" y="3523811"/>
            <a:ext cx="12858" cy="1905"/>
          </a:xfrm>
          <a:custGeom>
            <a:avLst/>
            <a:gdLst/>
            <a:ahLst/>
            <a:cxnLst/>
            <a:rect l="0" t="0" r="0" b="0"/>
            <a:pathLst>
              <a:path w="685800" h="101600">
                <a:moveTo>
                  <a:pt x="685800" y="0"/>
                </a:moveTo>
                <a:lnTo>
                  <a:pt x="685800" y="1016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7" name="Freeform 2497"/>
          <p:cNvSpPr/>
          <p:nvPr/>
        </p:nvSpPr>
        <p:spPr>
          <a:xfrm rot="-5400000">
            <a:off x="9515059" y="3508333"/>
            <a:ext cx="2143" cy="15478"/>
          </a:xfrm>
          <a:custGeom>
            <a:avLst/>
            <a:gdLst/>
            <a:ahLst/>
            <a:cxnLst/>
            <a:rect l="0" t="0" r="0" b="0"/>
            <a:pathLst>
              <a:path w="114300" h="825500">
                <a:moveTo>
                  <a:pt x="38100" y="0"/>
                </a:moveTo>
                <a:lnTo>
                  <a:pt x="0" y="215900"/>
                </a:lnTo>
                <a:lnTo>
                  <a:pt x="114300" y="825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8" name="Freeform 2498"/>
          <p:cNvSpPr/>
          <p:nvPr/>
        </p:nvSpPr>
        <p:spPr>
          <a:xfrm rot="-5400000">
            <a:off x="9523512" y="3509881"/>
            <a:ext cx="12858" cy="32147"/>
          </a:xfrm>
          <a:custGeom>
            <a:avLst/>
            <a:gdLst/>
            <a:ahLst/>
            <a:cxnLst/>
            <a:rect l="0" t="0" r="0" b="0"/>
            <a:pathLst>
              <a:path w="685800" h="1714500">
                <a:moveTo>
                  <a:pt x="685800" y="50800"/>
                </a:moveTo>
                <a:lnTo>
                  <a:pt x="12700" y="0"/>
                </a:lnTo>
                <a:lnTo>
                  <a:pt x="0" y="101600"/>
                </a:lnTo>
                <a:lnTo>
                  <a:pt x="342900" y="1714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499" name="Freeform 2499"/>
          <p:cNvSpPr/>
          <p:nvPr/>
        </p:nvSpPr>
        <p:spPr>
          <a:xfrm rot="-5400000">
            <a:off x="9521369" y="3512977"/>
            <a:ext cx="1667" cy="8572"/>
          </a:xfrm>
          <a:custGeom>
            <a:avLst/>
            <a:gdLst/>
            <a:ahLst/>
            <a:cxnLst/>
            <a:rect l="0" t="0" r="0" b="0"/>
            <a:pathLst>
              <a:path w="88900" h="457200">
                <a:moveTo>
                  <a:pt x="0" y="0"/>
                </a:moveTo>
                <a:lnTo>
                  <a:pt x="88900" y="457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0" name="Freeform 2500"/>
          <p:cNvSpPr/>
          <p:nvPr/>
        </p:nvSpPr>
        <p:spPr>
          <a:xfrm rot="-5400000">
            <a:off x="9521012" y="3543576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1" name="Freeform 2501"/>
          <p:cNvSpPr/>
          <p:nvPr/>
        </p:nvSpPr>
        <p:spPr>
          <a:xfrm rot="-5400000">
            <a:off x="9518155" y="3534527"/>
            <a:ext cx="4524" cy="452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114300" y="63500"/>
                </a:ln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2" name="Freeform 2502"/>
          <p:cNvSpPr/>
          <p:nvPr/>
        </p:nvSpPr>
        <p:spPr>
          <a:xfrm rot="-5400000">
            <a:off x="9519822" y="3510952"/>
            <a:ext cx="4524" cy="3572"/>
          </a:xfrm>
          <a:custGeom>
            <a:avLst/>
            <a:gdLst/>
            <a:ahLst/>
            <a:cxnLst/>
            <a:rect l="0" t="0" r="0" b="0"/>
            <a:pathLst>
              <a:path w="241300" h="190500">
                <a:moveTo>
                  <a:pt x="241300" y="0"/>
                </a:moveTo>
                <a:lnTo>
                  <a:pt x="152400" y="38100"/>
                </a:ln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3" name="Freeform 2503"/>
          <p:cNvSpPr/>
          <p:nvPr/>
        </p:nvSpPr>
        <p:spPr>
          <a:xfrm rot="-5400000">
            <a:off x="9524584" y="3504285"/>
            <a:ext cx="952" cy="2381"/>
          </a:xfrm>
          <a:custGeom>
            <a:avLst/>
            <a:gdLst/>
            <a:ahLst/>
            <a:cxnLst/>
            <a:rect l="0" t="0" r="0" b="0"/>
            <a:pathLst>
              <a:path w="50800" h="127000">
                <a:moveTo>
                  <a:pt x="0" y="0"/>
                </a:moveTo>
                <a:lnTo>
                  <a:pt x="5080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4" name="Freeform 2504"/>
          <p:cNvSpPr/>
          <p:nvPr/>
        </p:nvSpPr>
        <p:spPr>
          <a:xfrm rot="-5400000">
            <a:off x="9524226" y="3530836"/>
            <a:ext cx="714" cy="5715"/>
          </a:xfrm>
          <a:custGeom>
            <a:avLst/>
            <a:gdLst/>
            <a:ahLst/>
            <a:cxnLst/>
            <a:rect l="0" t="0" r="0" b="0"/>
            <a:pathLst>
              <a:path w="38100" h="304800">
                <a:moveTo>
                  <a:pt x="25400" y="0"/>
                </a:moveTo>
                <a:lnTo>
                  <a:pt x="0" y="152400"/>
                </a:lnTo>
                <a:lnTo>
                  <a:pt x="3810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5" name="Freeform 2505"/>
          <p:cNvSpPr/>
          <p:nvPr/>
        </p:nvSpPr>
        <p:spPr>
          <a:xfrm rot="-5400000">
            <a:off x="9527203" y="3515715"/>
            <a:ext cx="1190" cy="2619"/>
          </a:xfrm>
          <a:custGeom>
            <a:avLst/>
            <a:gdLst/>
            <a:ahLst/>
            <a:cxnLst/>
            <a:rect l="0" t="0" r="0" b="0"/>
            <a:pathLst>
              <a:path w="63500" h="139700">
                <a:moveTo>
                  <a:pt x="6350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6" name="Freeform 2506"/>
          <p:cNvSpPr/>
          <p:nvPr/>
        </p:nvSpPr>
        <p:spPr>
          <a:xfrm rot="-5400000">
            <a:off x="9523155" y="3542861"/>
            <a:ext cx="2381" cy="5238"/>
          </a:xfrm>
          <a:custGeom>
            <a:avLst/>
            <a:gdLst/>
            <a:ahLst/>
            <a:cxnLst/>
            <a:rect l="0" t="0" r="0" b="0"/>
            <a:pathLst>
              <a:path w="127000" h="279400">
                <a:moveTo>
                  <a:pt x="1270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7" name="Freeform 2507"/>
          <p:cNvSpPr/>
          <p:nvPr/>
        </p:nvSpPr>
        <p:spPr>
          <a:xfrm rot="-5400000">
            <a:off x="9527560" y="3502499"/>
            <a:ext cx="1190" cy="381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0" y="0"/>
                </a:moveTo>
                <a:lnTo>
                  <a:pt x="635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8" name="Freeform 2508"/>
          <p:cNvSpPr/>
          <p:nvPr/>
        </p:nvSpPr>
        <p:spPr>
          <a:xfrm rot="-5400000">
            <a:off x="9532918" y="3503809"/>
            <a:ext cx="3333" cy="17621"/>
          </a:xfrm>
          <a:custGeom>
            <a:avLst/>
            <a:gdLst/>
            <a:ahLst/>
            <a:cxnLst/>
            <a:rect l="0" t="0" r="0" b="0"/>
            <a:pathLst>
              <a:path w="177800" h="939800">
                <a:moveTo>
                  <a:pt x="177800" y="0"/>
                </a:moveTo>
                <a:lnTo>
                  <a:pt x="88900" y="38100"/>
                </a:lnTo>
                <a:lnTo>
                  <a:pt x="0" y="139700"/>
                </a:lnTo>
                <a:lnTo>
                  <a:pt x="127000" y="939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09" name="Freeform 2509"/>
          <p:cNvSpPr/>
          <p:nvPr/>
        </p:nvSpPr>
        <p:spPr>
          <a:xfrm rot="-5400000">
            <a:off x="9526727" y="3543338"/>
            <a:ext cx="952" cy="1428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0" name="Freeform 2510"/>
          <p:cNvSpPr/>
          <p:nvPr/>
        </p:nvSpPr>
        <p:spPr>
          <a:xfrm rot="-5400000">
            <a:off x="9530775" y="3515953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635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1" name="Freeform 2511"/>
          <p:cNvSpPr/>
          <p:nvPr/>
        </p:nvSpPr>
        <p:spPr>
          <a:xfrm rot="-5400000">
            <a:off x="9529822" y="3505714"/>
            <a:ext cx="476" cy="1428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2" name="Freeform 2512"/>
          <p:cNvSpPr/>
          <p:nvPr/>
        </p:nvSpPr>
        <p:spPr>
          <a:xfrm rot="-5400000">
            <a:off x="9532204" y="3531193"/>
            <a:ext cx="4286" cy="14287"/>
          </a:xfrm>
          <a:custGeom>
            <a:avLst/>
            <a:gdLst/>
            <a:ahLst/>
            <a:cxnLst/>
            <a:rect l="0" t="0" r="0" b="0"/>
            <a:pathLst>
              <a:path w="228600" h="762000">
                <a:moveTo>
                  <a:pt x="228600" y="0"/>
                </a:moveTo>
                <a:lnTo>
                  <a:pt x="0" y="762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3" name="Freeform 2513"/>
          <p:cNvSpPr/>
          <p:nvPr/>
        </p:nvSpPr>
        <p:spPr>
          <a:xfrm rot="-5400000">
            <a:off x="9529465" y="3530598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0" y="0"/>
                </a:moveTo>
                <a:lnTo>
                  <a:pt x="381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4" name="Freeform 2514"/>
          <p:cNvSpPr/>
          <p:nvPr/>
        </p:nvSpPr>
        <p:spPr>
          <a:xfrm rot="-5400000">
            <a:off x="9532085" y="3501070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0" y="0"/>
                </a:moveTo>
                <a:lnTo>
                  <a:pt x="381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5" name="Freeform 2515"/>
          <p:cNvSpPr/>
          <p:nvPr/>
        </p:nvSpPr>
        <p:spPr>
          <a:xfrm rot="-5400000">
            <a:off x="9528394" y="3545242"/>
            <a:ext cx="1428" cy="4286"/>
          </a:xfrm>
          <a:custGeom>
            <a:avLst/>
            <a:gdLst/>
            <a:ahLst/>
            <a:cxnLst/>
            <a:rect l="0" t="0" r="0" b="0"/>
            <a:pathLst>
              <a:path w="76200" h="228600">
                <a:moveTo>
                  <a:pt x="762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6" name="Freeform 2516"/>
          <p:cNvSpPr/>
          <p:nvPr/>
        </p:nvSpPr>
        <p:spPr>
          <a:xfrm rot="-5400000">
            <a:off x="9528751" y="3543695"/>
            <a:ext cx="1190" cy="2857"/>
          </a:xfrm>
          <a:custGeom>
            <a:avLst/>
            <a:gdLst/>
            <a:ahLst/>
            <a:cxnLst/>
            <a:rect l="0" t="0" r="0" b="0"/>
            <a:pathLst>
              <a:path w="63500" h="152400">
                <a:moveTo>
                  <a:pt x="635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7" name="Freeform 2517"/>
          <p:cNvSpPr/>
          <p:nvPr/>
        </p:nvSpPr>
        <p:spPr>
          <a:xfrm rot="-5400000">
            <a:off x="9532085" y="3503928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0"/>
                </a:moveTo>
                <a:lnTo>
                  <a:pt x="508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8" name="Freeform 2518"/>
          <p:cNvSpPr/>
          <p:nvPr/>
        </p:nvSpPr>
        <p:spPr>
          <a:xfrm rot="-5400000">
            <a:off x="9536966" y="3506904"/>
            <a:ext cx="3572" cy="15954"/>
          </a:xfrm>
          <a:custGeom>
            <a:avLst/>
            <a:gdLst/>
            <a:ahLst/>
            <a:cxnLst/>
            <a:rect l="0" t="0" r="0" b="0"/>
            <a:pathLst>
              <a:path w="190500" h="850900">
                <a:moveTo>
                  <a:pt x="0" y="127000"/>
                </a:moveTo>
                <a:lnTo>
                  <a:pt x="50800" y="0"/>
                </a:lnTo>
                <a:lnTo>
                  <a:pt x="190500" y="850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19" name="Freeform 2519"/>
          <p:cNvSpPr/>
          <p:nvPr/>
        </p:nvSpPr>
        <p:spPr>
          <a:xfrm rot="-5400000">
            <a:off x="9533632" y="3530717"/>
            <a:ext cx="4286" cy="10953"/>
          </a:xfrm>
          <a:custGeom>
            <a:avLst/>
            <a:gdLst/>
            <a:ahLst/>
            <a:cxnLst/>
            <a:rect l="0" t="0" r="0" b="0"/>
            <a:pathLst>
              <a:path w="228600" h="584200">
                <a:moveTo>
                  <a:pt x="0" y="584200"/>
                </a:moveTo>
                <a:lnTo>
                  <a:pt x="177800" y="0"/>
                </a:lnTo>
                <a:lnTo>
                  <a:pt x="190500" y="50800"/>
                </a:lnTo>
                <a:lnTo>
                  <a:pt x="190500" y="88900"/>
                </a:lnTo>
                <a:lnTo>
                  <a:pt x="190500" y="101600"/>
                </a:lnTo>
                <a:lnTo>
                  <a:pt x="228600" y="330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0" name="Freeform 2520"/>
          <p:cNvSpPr/>
          <p:nvPr/>
        </p:nvSpPr>
        <p:spPr>
          <a:xfrm rot="-5400000">
            <a:off x="9532323" y="3544171"/>
            <a:ext cx="1428" cy="4524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762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1" name="Freeform 2521"/>
          <p:cNvSpPr/>
          <p:nvPr/>
        </p:nvSpPr>
        <p:spPr>
          <a:xfrm rot="-5400000">
            <a:off x="9534704" y="3529645"/>
            <a:ext cx="476" cy="5477"/>
          </a:xfrm>
          <a:custGeom>
            <a:avLst/>
            <a:gdLst/>
            <a:ahLst/>
            <a:cxnLst/>
            <a:rect l="0" t="0" r="0" b="0"/>
            <a:pathLst>
              <a:path w="25400" h="292100">
                <a:moveTo>
                  <a:pt x="0" y="0"/>
                </a:moveTo>
                <a:lnTo>
                  <a:pt x="2540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2" name="Freeform 2522"/>
          <p:cNvSpPr/>
          <p:nvPr/>
        </p:nvSpPr>
        <p:spPr>
          <a:xfrm rot="-5400000">
            <a:off x="9535061" y="3517382"/>
            <a:ext cx="952" cy="3810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508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3" name="Freeform 2523"/>
          <p:cNvSpPr/>
          <p:nvPr/>
        </p:nvSpPr>
        <p:spPr>
          <a:xfrm rot="-5400000">
            <a:off x="9534942" y="3514882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635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4" name="Freeform 2524"/>
          <p:cNvSpPr/>
          <p:nvPr/>
        </p:nvSpPr>
        <p:spPr>
          <a:xfrm rot="-5400000">
            <a:off x="9536371" y="3502499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0" y="0"/>
                </a:moveTo>
                <a:lnTo>
                  <a:pt x="3810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5" name="Freeform 2525"/>
          <p:cNvSpPr/>
          <p:nvPr/>
        </p:nvSpPr>
        <p:spPr>
          <a:xfrm rot="-5400000">
            <a:off x="9533275" y="3546076"/>
            <a:ext cx="1190" cy="5238"/>
          </a:xfrm>
          <a:custGeom>
            <a:avLst/>
            <a:gdLst/>
            <a:ahLst/>
            <a:cxnLst/>
            <a:rect l="0" t="0" r="0" b="0"/>
            <a:pathLst>
              <a:path w="63500" h="279400">
                <a:moveTo>
                  <a:pt x="635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6" name="Freeform 2526"/>
          <p:cNvSpPr/>
          <p:nvPr/>
        </p:nvSpPr>
        <p:spPr>
          <a:xfrm rot="-5400000">
            <a:off x="9536609" y="3501070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0" y="0"/>
                </a:moveTo>
                <a:lnTo>
                  <a:pt x="127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7" name="Freeform 2527"/>
          <p:cNvSpPr/>
          <p:nvPr/>
        </p:nvSpPr>
        <p:spPr>
          <a:xfrm rot="-5400000">
            <a:off x="9540657" y="3524645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12700"/>
                </a:ln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8" name="Freeform 2528"/>
          <p:cNvSpPr/>
          <p:nvPr/>
        </p:nvSpPr>
        <p:spPr>
          <a:xfrm rot="-5400000">
            <a:off x="9540181" y="3517025"/>
            <a:ext cx="952" cy="6429"/>
          </a:xfrm>
          <a:custGeom>
            <a:avLst/>
            <a:gdLst/>
            <a:ahLst/>
            <a:cxnLst/>
            <a:rect l="0" t="0" r="0" b="0"/>
            <a:pathLst>
              <a:path w="50800" h="342900">
                <a:moveTo>
                  <a:pt x="50800" y="0"/>
                </a:moveTo>
                <a:lnTo>
                  <a:pt x="0" y="34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29" name="Freeform 2529"/>
          <p:cNvSpPr/>
          <p:nvPr/>
        </p:nvSpPr>
        <p:spPr>
          <a:xfrm rot="-5400000">
            <a:off x="9539705" y="3516072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508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0" name="Freeform 2530"/>
          <p:cNvSpPr/>
          <p:nvPr/>
        </p:nvSpPr>
        <p:spPr>
          <a:xfrm rot="-5400000">
            <a:off x="9541490" y="3502142"/>
            <a:ext cx="0" cy="4762"/>
          </a:xfrm>
          <a:custGeom>
            <a:avLst/>
            <a:gdLst/>
            <a:ahLst/>
            <a:cxnLst/>
            <a:rect l="0" t="0" r="0" b="0"/>
            <a:pathLst>
              <a:path h="254000">
                <a:moveTo>
                  <a:pt x="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1" name="Freeform 2531"/>
          <p:cNvSpPr/>
          <p:nvPr/>
        </p:nvSpPr>
        <p:spPr>
          <a:xfrm rot="-5400000">
            <a:off x="9538990" y="3546790"/>
            <a:ext cx="952" cy="5953"/>
          </a:xfrm>
          <a:custGeom>
            <a:avLst/>
            <a:gdLst/>
            <a:ahLst/>
            <a:cxnLst/>
            <a:rect l="0" t="0" r="0" b="0"/>
            <a:pathLst>
              <a:path w="50800" h="317500">
                <a:moveTo>
                  <a:pt x="50800" y="0"/>
                </a:move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2" name="Freeform 2532"/>
          <p:cNvSpPr/>
          <p:nvPr/>
        </p:nvSpPr>
        <p:spPr>
          <a:xfrm rot="-5400000">
            <a:off x="9537323" y="3545124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508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3" name="Freeform 2533"/>
          <p:cNvSpPr/>
          <p:nvPr/>
        </p:nvSpPr>
        <p:spPr>
          <a:xfrm rot="-5400000">
            <a:off x="9538871" y="3531431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0"/>
                </a:moveTo>
                <a:lnTo>
                  <a:pt x="127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4" name="Freeform 2534"/>
          <p:cNvSpPr/>
          <p:nvPr/>
        </p:nvSpPr>
        <p:spPr>
          <a:xfrm rot="-5400000">
            <a:off x="9540657" y="3529169"/>
            <a:ext cx="0" cy="5953"/>
          </a:xfrm>
          <a:custGeom>
            <a:avLst/>
            <a:gdLst/>
            <a:ahLst/>
            <a:cxnLst/>
            <a:rect l="0" t="0" r="0" b="0"/>
            <a:pathLst>
              <a:path h="317500">
                <a:moveTo>
                  <a:pt x="0" y="0"/>
                </a:move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5" name="Freeform 2535"/>
          <p:cNvSpPr/>
          <p:nvPr/>
        </p:nvSpPr>
        <p:spPr>
          <a:xfrm rot="-5400000">
            <a:off x="9541967" y="3499284"/>
            <a:ext cx="238" cy="6905"/>
          </a:xfrm>
          <a:custGeom>
            <a:avLst/>
            <a:gdLst/>
            <a:ahLst/>
            <a:cxnLst/>
            <a:rect l="0" t="0" r="0" b="0"/>
            <a:pathLst>
              <a:path w="12700" h="368300">
                <a:moveTo>
                  <a:pt x="0" y="0"/>
                </a:moveTo>
                <a:lnTo>
                  <a:pt x="1270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6" name="Freeform 2536"/>
          <p:cNvSpPr/>
          <p:nvPr/>
        </p:nvSpPr>
        <p:spPr>
          <a:xfrm rot="-5400000">
            <a:off x="9542562" y="3537027"/>
            <a:ext cx="1905" cy="4524"/>
          </a:xfrm>
          <a:custGeom>
            <a:avLst/>
            <a:gdLst/>
            <a:ahLst/>
            <a:cxnLst/>
            <a:rect l="0" t="0" r="0" b="0"/>
            <a:pathLst>
              <a:path w="101600" h="241300">
                <a:moveTo>
                  <a:pt x="1016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7" name="Freeform 2537"/>
          <p:cNvSpPr/>
          <p:nvPr/>
        </p:nvSpPr>
        <p:spPr>
          <a:xfrm rot="-5400000">
            <a:off x="9545419" y="3519168"/>
            <a:ext cx="238" cy="3333"/>
          </a:xfrm>
          <a:custGeom>
            <a:avLst/>
            <a:gdLst/>
            <a:ahLst/>
            <a:cxnLst/>
            <a:rect l="0" t="0" r="0" b="0"/>
            <a:pathLst>
              <a:path w="12700" h="177800">
                <a:moveTo>
                  <a:pt x="12700" y="0"/>
                </a:move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8" name="Freeform 2538"/>
          <p:cNvSpPr/>
          <p:nvPr/>
        </p:nvSpPr>
        <p:spPr>
          <a:xfrm rot="-5400000">
            <a:off x="9544705" y="3516549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254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39" name="Freeform 2539"/>
          <p:cNvSpPr/>
          <p:nvPr/>
        </p:nvSpPr>
        <p:spPr>
          <a:xfrm rot="-5400000">
            <a:off x="9543634" y="3549052"/>
            <a:ext cx="238" cy="2619"/>
          </a:xfrm>
          <a:custGeom>
            <a:avLst/>
            <a:gdLst/>
            <a:ahLst/>
            <a:cxnLst/>
            <a:rect l="0" t="0" r="0" b="0"/>
            <a:pathLst>
              <a:path w="12700" h="139700">
                <a:moveTo>
                  <a:pt x="1270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0" name="Freeform 2540"/>
          <p:cNvSpPr/>
          <p:nvPr/>
        </p:nvSpPr>
        <p:spPr>
          <a:xfrm rot="-5400000">
            <a:off x="9542562" y="3545838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254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1" name="Freeform 2541"/>
          <p:cNvSpPr/>
          <p:nvPr/>
        </p:nvSpPr>
        <p:spPr>
          <a:xfrm rot="-5400000">
            <a:off x="9543753" y="3531550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127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2" name="Freeform 2542"/>
          <p:cNvSpPr/>
          <p:nvPr/>
        </p:nvSpPr>
        <p:spPr>
          <a:xfrm rot="-5400000">
            <a:off x="9545062" y="3530717"/>
            <a:ext cx="0" cy="2857"/>
          </a:xfrm>
          <a:custGeom>
            <a:avLst/>
            <a:gdLst/>
            <a:ahLst/>
            <a:cxnLst/>
            <a:rect l="0" t="0" r="0" b="0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3" name="Freeform 2543"/>
          <p:cNvSpPr/>
          <p:nvPr/>
        </p:nvSpPr>
        <p:spPr>
          <a:xfrm rot="-5400000">
            <a:off x="9546134" y="3502261"/>
            <a:ext cx="0" cy="4524"/>
          </a:xfrm>
          <a:custGeom>
            <a:avLst/>
            <a:gdLst/>
            <a:ahLst/>
            <a:cxnLst/>
            <a:rect l="0" t="0" r="0" b="0"/>
            <a:pathLst>
              <a:path h="241300">
                <a:moveTo>
                  <a:pt x="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4" name="Freeform 2544"/>
          <p:cNvSpPr/>
          <p:nvPr/>
        </p:nvSpPr>
        <p:spPr>
          <a:xfrm rot="-5400000">
            <a:off x="9543991" y="3523930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127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5" name="Freeform 2545"/>
          <p:cNvSpPr/>
          <p:nvPr/>
        </p:nvSpPr>
        <p:spPr>
          <a:xfrm rot="-5400000">
            <a:off x="9527441" y="3506904"/>
            <a:ext cx="5477" cy="30718"/>
          </a:xfrm>
          <a:custGeom>
            <a:avLst/>
            <a:gdLst/>
            <a:ahLst/>
            <a:cxnLst/>
            <a:rect l="0" t="0" r="0" b="0"/>
            <a:pathLst>
              <a:path w="292100" h="1638300">
                <a:moveTo>
                  <a:pt x="292100" y="0"/>
                </a:moveTo>
                <a:lnTo>
                  <a:pt x="0" y="1625600"/>
                </a:lnTo>
                <a:lnTo>
                  <a:pt x="0" y="1638300"/>
                </a:lnTo>
                <a:lnTo>
                  <a:pt x="0" y="146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6" name="Freeform 2546"/>
          <p:cNvSpPr/>
          <p:nvPr/>
        </p:nvSpPr>
        <p:spPr>
          <a:xfrm rot="-5400000">
            <a:off x="9531489" y="3504523"/>
            <a:ext cx="5953" cy="33099"/>
          </a:xfrm>
          <a:custGeom>
            <a:avLst/>
            <a:gdLst/>
            <a:ahLst/>
            <a:cxnLst/>
            <a:rect l="0" t="0" r="0" b="0"/>
            <a:pathLst>
              <a:path w="317500" h="1765300">
                <a:moveTo>
                  <a:pt x="317500" y="0"/>
                </a:moveTo>
                <a:lnTo>
                  <a:pt x="0" y="1765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7" name="Freeform 2547"/>
          <p:cNvSpPr/>
          <p:nvPr/>
        </p:nvSpPr>
        <p:spPr>
          <a:xfrm rot="-5400000">
            <a:off x="9547563" y="3520596"/>
            <a:ext cx="3095" cy="3810"/>
          </a:xfrm>
          <a:custGeom>
            <a:avLst/>
            <a:gdLst/>
            <a:ahLst/>
            <a:cxnLst/>
            <a:rect l="0" t="0" r="0" b="0"/>
            <a:pathLst>
              <a:path w="165100" h="203200">
                <a:moveTo>
                  <a:pt x="165100" y="0"/>
                </a:moveTo>
                <a:lnTo>
                  <a:pt x="152400" y="165100"/>
                </a:ln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8" name="Freeform 2548"/>
          <p:cNvSpPr/>
          <p:nvPr/>
        </p:nvSpPr>
        <p:spPr>
          <a:xfrm rot="-5400000">
            <a:off x="9550658" y="3502261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254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49" name="Freeform 2549"/>
          <p:cNvSpPr/>
          <p:nvPr/>
        </p:nvSpPr>
        <p:spPr>
          <a:xfrm rot="-5400000">
            <a:off x="9547444" y="3548100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127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0" name="Freeform 2550"/>
          <p:cNvSpPr/>
          <p:nvPr/>
        </p:nvSpPr>
        <p:spPr>
          <a:xfrm rot="-5400000">
            <a:off x="9547086" y="3546790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127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1" name="Freeform 2551"/>
          <p:cNvSpPr/>
          <p:nvPr/>
        </p:nvSpPr>
        <p:spPr>
          <a:xfrm rot="-5400000">
            <a:off x="9546967" y="3540004"/>
            <a:ext cx="952" cy="3333"/>
          </a:xfrm>
          <a:custGeom>
            <a:avLst/>
            <a:gdLst/>
            <a:ahLst/>
            <a:cxnLst/>
            <a:rect l="0" t="0" r="0" b="0"/>
            <a:pathLst>
              <a:path w="50800" h="177800">
                <a:moveTo>
                  <a:pt x="0" y="0"/>
                </a:moveTo>
                <a:lnTo>
                  <a:pt x="0" y="127000"/>
                </a:lnTo>
                <a:lnTo>
                  <a:pt x="508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2" name="Freeform 2552"/>
          <p:cNvSpPr/>
          <p:nvPr/>
        </p:nvSpPr>
        <p:spPr>
          <a:xfrm rot="-5400000">
            <a:off x="9548158" y="3532145"/>
            <a:ext cx="238" cy="4048"/>
          </a:xfrm>
          <a:custGeom>
            <a:avLst/>
            <a:gdLst/>
            <a:ahLst/>
            <a:cxnLst/>
            <a:rect l="0" t="0" r="0" b="0"/>
            <a:pathLst>
              <a:path w="12700" h="215900">
                <a:moveTo>
                  <a:pt x="127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3" name="Freeform 2553"/>
          <p:cNvSpPr/>
          <p:nvPr/>
        </p:nvSpPr>
        <p:spPr>
          <a:xfrm rot="-5400000">
            <a:off x="9548753" y="3529884"/>
            <a:ext cx="714" cy="5238"/>
          </a:xfrm>
          <a:custGeom>
            <a:avLst/>
            <a:gdLst/>
            <a:ahLst/>
            <a:cxnLst/>
            <a:rect l="0" t="0" r="0" b="0"/>
            <a:pathLst>
              <a:path w="38100" h="279400">
                <a:moveTo>
                  <a:pt x="381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4" name="Freeform 2554"/>
          <p:cNvSpPr/>
          <p:nvPr/>
        </p:nvSpPr>
        <p:spPr>
          <a:xfrm rot="-5400000">
            <a:off x="9544825" y="3515001"/>
            <a:ext cx="6429" cy="2619"/>
          </a:xfrm>
          <a:custGeom>
            <a:avLst/>
            <a:gdLst/>
            <a:ahLst/>
            <a:cxnLst/>
            <a:rect l="0" t="0" r="0" b="0"/>
            <a:pathLst>
              <a:path w="342900" h="139700">
                <a:moveTo>
                  <a:pt x="12700" y="38100"/>
                </a:moveTo>
                <a:lnTo>
                  <a:pt x="0" y="139700"/>
                </a:ln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5" name="Freeform 2555"/>
          <p:cNvSpPr/>
          <p:nvPr/>
        </p:nvSpPr>
        <p:spPr>
          <a:xfrm rot="-5400000">
            <a:off x="9548753" y="3510357"/>
            <a:ext cx="1667" cy="2857"/>
          </a:xfrm>
          <a:custGeom>
            <a:avLst/>
            <a:gdLst/>
            <a:ahLst/>
            <a:cxnLst/>
            <a:rect l="0" t="0" r="0" b="0"/>
            <a:pathLst>
              <a:path w="88900" h="152400">
                <a:moveTo>
                  <a:pt x="88900" y="0"/>
                </a:moveTo>
                <a:lnTo>
                  <a:pt x="50800" y="139700"/>
                </a:lnTo>
                <a:lnTo>
                  <a:pt x="25400" y="15240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6" name="Freeform 2556"/>
          <p:cNvSpPr/>
          <p:nvPr/>
        </p:nvSpPr>
        <p:spPr>
          <a:xfrm rot="-5400000">
            <a:off x="9549587" y="3498570"/>
            <a:ext cx="714" cy="8810"/>
          </a:xfrm>
          <a:custGeom>
            <a:avLst/>
            <a:gdLst/>
            <a:ahLst/>
            <a:cxnLst/>
            <a:rect l="0" t="0" r="0" b="0"/>
            <a:pathLst>
              <a:path w="38100" h="469900">
                <a:moveTo>
                  <a:pt x="38100" y="0"/>
                </a:moveTo>
                <a:lnTo>
                  <a:pt x="0" y="469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7" name="Freeform 2557"/>
          <p:cNvSpPr/>
          <p:nvPr/>
        </p:nvSpPr>
        <p:spPr>
          <a:xfrm rot="-5400000">
            <a:off x="9549111" y="3514286"/>
            <a:ext cx="6905" cy="3572"/>
          </a:xfrm>
          <a:custGeom>
            <a:avLst/>
            <a:gdLst/>
            <a:ahLst/>
            <a:cxnLst/>
            <a:rect l="0" t="0" r="0" b="0"/>
            <a:pathLst>
              <a:path w="368300" h="190500">
                <a:moveTo>
                  <a:pt x="36830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8" name="Freeform 2558"/>
          <p:cNvSpPr/>
          <p:nvPr/>
        </p:nvSpPr>
        <p:spPr>
          <a:xfrm rot="-5400000">
            <a:off x="9533990" y="3514643"/>
            <a:ext cx="6667" cy="31194"/>
          </a:xfrm>
          <a:custGeom>
            <a:avLst/>
            <a:gdLst/>
            <a:ahLst/>
            <a:cxnLst/>
            <a:rect l="0" t="0" r="0" b="0"/>
            <a:pathLst>
              <a:path w="355600" h="1663700">
                <a:moveTo>
                  <a:pt x="0" y="0"/>
                </a:moveTo>
                <a:lnTo>
                  <a:pt x="355600" y="1663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59" name="Freeform 2559"/>
          <p:cNvSpPr/>
          <p:nvPr/>
        </p:nvSpPr>
        <p:spPr>
          <a:xfrm rot="-5400000">
            <a:off x="9551611" y="3549172"/>
            <a:ext cx="0" cy="3095"/>
          </a:xfrm>
          <a:custGeom>
            <a:avLst/>
            <a:gdLst/>
            <a:ahLst/>
            <a:cxnLst/>
            <a:rect l="0" t="0" r="0" b="0"/>
            <a:pathLst>
              <a:path h="165100">
                <a:moveTo>
                  <a:pt x="0" y="0"/>
                </a:move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0" name="Freeform 2560"/>
          <p:cNvSpPr/>
          <p:nvPr/>
        </p:nvSpPr>
        <p:spPr>
          <a:xfrm rot="-5400000">
            <a:off x="9551849" y="3546076"/>
            <a:ext cx="0" cy="5477"/>
          </a:xfrm>
          <a:custGeom>
            <a:avLst/>
            <a:gdLst/>
            <a:ahLst/>
            <a:cxnLst/>
            <a:rect l="0" t="0" r="0" b="0"/>
            <a:pathLst>
              <a:path h="292100">
                <a:moveTo>
                  <a:pt x="0" y="0"/>
                </a:move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1" name="Freeform 2561"/>
          <p:cNvSpPr/>
          <p:nvPr/>
        </p:nvSpPr>
        <p:spPr>
          <a:xfrm rot="-5400000">
            <a:off x="9552444" y="3532146"/>
            <a:ext cx="952" cy="5238"/>
          </a:xfrm>
          <a:custGeom>
            <a:avLst/>
            <a:gdLst/>
            <a:ahLst/>
            <a:cxnLst/>
            <a:rect l="0" t="0" r="0" b="0"/>
            <a:pathLst>
              <a:path w="50800" h="279400">
                <a:moveTo>
                  <a:pt x="508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2" name="Freeform 2562"/>
          <p:cNvSpPr/>
          <p:nvPr/>
        </p:nvSpPr>
        <p:spPr>
          <a:xfrm rot="-5400000">
            <a:off x="9553635" y="3530955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254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3" name="Freeform 2563"/>
          <p:cNvSpPr/>
          <p:nvPr/>
        </p:nvSpPr>
        <p:spPr>
          <a:xfrm rot="-5400000">
            <a:off x="9555183" y="3503213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508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4" name="Freeform 2564"/>
          <p:cNvSpPr/>
          <p:nvPr/>
        </p:nvSpPr>
        <p:spPr>
          <a:xfrm rot="-5400000">
            <a:off x="9555540" y="3518334"/>
            <a:ext cx="0" cy="2381"/>
          </a:xfrm>
          <a:custGeom>
            <a:avLst/>
            <a:gdLst/>
            <a:ahLst/>
            <a:cxnLst/>
            <a:rect l="0" t="0" r="0" b="0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5" name="Freeform 2565"/>
          <p:cNvSpPr/>
          <p:nvPr/>
        </p:nvSpPr>
        <p:spPr>
          <a:xfrm rot="-5400000">
            <a:off x="9554944" y="3524883"/>
            <a:ext cx="0" cy="4048"/>
          </a:xfrm>
          <a:custGeom>
            <a:avLst/>
            <a:gdLst/>
            <a:ahLst/>
            <a:cxnLst/>
            <a:rect l="0" t="0" r="0" b="0"/>
            <a:pathLst>
              <a:path h="215900">
                <a:moveTo>
                  <a:pt x="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6" name="Freeform 2566"/>
          <p:cNvSpPr/>
          <p:nvPr/>
        </p:nvSpPr>
        <p:spPr>
          <a:xfrm rot="-5400000">
            <a:off x="9553397" y="3550481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7" name="Freeform 2567"/>
          <p:cNvSpPr/>
          <p:nvPr/>
        </p:nvSpPr>
        <p:spPr>
          <a:xfrm rot="-5400000">
            <a:off x="9556493" y="3501189"/>
            <a:ext cx="1190" cy="5477"/>
          </a:xfrm>
          <a:custGeom>
            <a:avLst/>
            <a:gdLst/>
            <a:ahLst/>
            <a:cxnLst/>
            <a:rect l="0" t="0" r="0" b="0"/>
            <a:pathLst>
              <a:path w="63500" h="292100">
                <a:moveTo>
                  <a:pt x="63500" y="0"/>
                </a:move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8" name="Freeform 2568"/>
          <p:cNvSpPr/>
          <p:nvPr/>
        </p:nvSpPr>
        <p:spPr>
          <a:xfrm rot="-5400000">
            <a:off x="9554469" y="3522025"/>
            <a:ext cx="2857" cy="1667"/>
          </a:xfrm>
          <a:custGeom>
            <a:avLst/>
            <a:gdLst/>
            <a:ahLst/>
            <a:cxnLst/>
            <a:rect l="0" t="0" r="0" b="0"/>
            <a:pathLst>
              <a:path w="152400" h="88900">
                <a:moveTo>
                  <a:pt x="1524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69" name="Freeform 2569"/>
          <p:cNvSpPr/>
          <p:nvPr/>
        </p:nvSpPr>
        <p:spPr>
          <a:xfrm rot="-5400000">
            <a:off x="9557445" y="3518811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0"/>
                </a:moveTo>
                <a:lnTo>
                  <a:pt x="0" y="12700"/>
                </a:lnTo>
                <a:lnTo>
                  <a:pt x="127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0" name="Freeform 2570"/>
          <p:cNvSpPr/>
          <p:nvPr/>
        </p:nvSpPr>
        <p:spPr>
          <a:xfrm rot="-5400000">
            <a:off x="9557683" y="3531669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635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1" name="Freeform 2571"/>
          <p:cNvSpPr/>
          <p:nvPr/>
        </p:nvSpPr>
        <p:spPr>
          <a:xfrm rot="-5400000">
            <a:off x="9557207" y="3523811"/>
            <a:ext cx="952" cy="1905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5080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2" name="Freeform 2572"/>
          <p:cNvSpPr/>
          <p:nvPr/>
        </p:nvSpPr>
        <p:spPr>
          <a:xfrm rot="-5400000">
            <a:off x="9556254" y="3547624"/>
            <a:ext cx="476" cy="5715"/>
          </a:xfrm>
          <a:custGeom>
            <a:avLst/>
            <a:gdLst/>
            <a:ahLst/>
            <a:cxnLst/>
            <a:rect l="0" t="0" r="0" b="0"/>
            <a:pathLst>
              <a:path w="25400" h="304800">
                <a:moveTo>
                  <a:pt x="0" y="0"/>
                </a:moveTo>
                <a:lnTo>
                  <a:pt x="2540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3" name="Freeform 2573"/>
          <p:cNvSpPr/>
          <p:nvPr/>
        </p:nvSpPr>
        <p:spPr>
          <a:xfrm rot="-5400000">
            <a:off x="9557088" y="3533693"/>
            <a:ext cx="952" cy="4048"/>
          </a:xfrm>
          <a:custGeom>
            <a:avLst/>
            <a:gdLst/>
            <a:ahLst/>
            <a:cxnLst/>
            <a:rect l="0" t="0" r="0" b="0"/>
            <a:pathLst>
              <a:path w="50800" h="215900">
                <a:moveTo>
                  <a:pt x="508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4" name="Freeform 2574"/>
          <p:cNvSpPr/>
          <p:nvPr/>
        </p:nvSpPr>
        <p:spPr>
          <a:xfrm rot="-5400000">
            <a:off x="9558635" y="3517144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0"/>
                </a:moveTo>
                <a:lnTo>
                  <a:pt x="254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5" name="Freeform 2575"/>
          <p:cNvSpPr/>
          <p:nvPr/>
        </p:nvSpPr>
        <p:spPr>
          <a:xfrm rot="-5400000">
            <a:off x="9559707" y="3504166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635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6" name="Freeform 2576"/>
          <p:cNvSpPr/>
          <p:nvPr/>
        </p:nvSpPr>
        <p:spPr>
          <a:xfrm rot="-5400000">
            <a:off x="9561612" y="3502737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508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7" name="Freeform 2577"/>
          <p:cNvSpPr/>
          <p:nvPr/>
        </p:nvSpPr>
        <p:spPr>
          <a:xfrm rot="-5400000">
            <a:off x="9556492" y="3546433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0"/>
                </a:moveTo>
                <a:lnTo>
                  <a:pt x="254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8" name="Freeform 2578"/>
          <p:cNvSpPr/>
          <p:nvPr/>
        </p:nvSpPr>
        <p:spPr>
          <a:xfrm rot="-5400000">
            <a:off x="9564232" y="3515596"/>
            <a:ext cx="1428" cy="9763"/>
          </a:xfrm>
          <a:custGeom>
            <a:avLst/>
            <a:gdLst/>
            <a:ahLst/>
            <a:cxnLst/>
            <a:rect l="0" t="0" r="0" b="0"/>
            <a:pathLst>
              <a:path w="76200" h="520700">
                <a:moveTo>
                  <a:pt x="0" y="0"/>
                </a:moveTo>
                <a:lnTo>
                  <a:pt x="76200" y="520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79" name="Freeform 2579"/>
          <p:cNvSpPr/>
          <p:nvPr/>
        </p:nvSpPr>
        <p:spPr>
          <a:xfrm rot="-5400000">
            <a:off x="9565541" y="3504285"/>
            <a:ext cx="1190" cy="3572"/>
          </a:xfrm>
          <a:custGeom>
            <a:avLst/>
            <a:gdLst/>
            <a:ahLst/>
            <a:cxnLst/>
            <a:rect l="0" t="0" r="0" b="0"/>
            <a:pathLst>
              <a:path w="63500" h="190500">
                <a:moveTo>
                  <a:pt x="6350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0" name="Freeform 2580"/>
          <p:cNvSpPr/>
          <p:nvPr/>
        </p:nvSpPr>
        <p:spPr>
          <a:xfrm rot="-5400000">
            <a:off x="9561493" y="3547386"/>
            <a:ext cx="714" cy="5000"/>
          </a:xfrm>
          <a:custGeom>
            <a:avLst/>
            <a:gdLst/>
            <a:ahLst/>
            <a:cxnLst/>
            <a:rect l="0" t="0" r="0" b="0"/>
            <a:pathLst>
              <a:path w="38100" h="266700">
                <a:moveTo>
                  <a:pt x="0" y="0"/>
                </a:moveTo>
                <a:lnTo>
                  <a:pt x="381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1" name="Freeform 2581"/>
          <p:cNvSpPr/>
          <p:nvPr/>
        </p:nvSpPr>
        <p:spPr>
          <a:xfrm rot="-5400000">
            <a:off x="9561255" y="3534527"/>
            <a:ext cx="2143" cy="5477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114300" y="0"/>
                </a:moveTo>
                <a:lnTo>
                  <a:pt x="38100" y="190500"/>
                </a:ln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2" name="Freeform 2582"/>
          <p:cNvSpPr/>
          <p:nvPr/>
        </p:nvSpPr>
        <p:spPr>
          <a:xfrm rot="-5400000">
            <a:off x="9562327" y="3532741"/>
            <a:ext cx="1428" cy="5000"/>
          </a:xfrm>
          <a:custGeom>
            <a:avLst/>
            <a:gdLst/>
            <a:ahLst/>
            <a:cxnLst/>
            <a:rect l="0" t="0" r="0" b="0"/>
            <a:pathLst>
              <a:path w="76200" h="266700">
                <a:moveTo>
                  <a:pt x="762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3" name="Freeform 2583"/>
          <p:cNvSpPr/>
          <p:nvPr/>
        </p:nvSpPr>
        <p:spPr>
          <a:xfrm rot="-5400000">
            <a:off x="9562445" y="3522621"/>
            <a:ext cx="238" cy="6905"/>
          </a:xfrm>
          <a:custGeom>
            <a:avLst/>
            <a:gdLst/>
            <a:ahLst/>
            <a:cxnLst/>
            <a:rect l="0" t="0" r="0" b="0"/>
            <a:pathLst>
              <a:path w="12700" h="368300">
                <a:moveTo>
                  <a:pt x="12700" y="0"/>
                </a:move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4" name="Freeform 2584"/>
          <p:cNvSpPr/>
          <p:nvPr/>
        </p:nvSpPr>
        <p:spPr>
          <a:xfrm rot="-5400000">
            <a:off x="9562326" y="3521549"/>
            <a:ext cx="0" cy="7382"/>
          </a:xfrm>
          <a:custGeom>
            <a:avLst/>
            <a:gdLst/>
            <a:ahLst/>
            <a:cxnLst/>
            <a:rect l="0" t="0" r="0" b="0"/>
            <a:pathLst>
              <a:path h="393700">
                <a:moveTo>
                  <a:pt x="0" y="0"/>
                </a:moveTo>
                <a:lnTo>
                  <a:pt x="0" y="393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5" name="Freeform 2585"/>
          <p:cNvSpPr/>
          <p:nvPr/>
        </p:nvSpPr>
        <p:spPr>
          <a:xfrm rot="-5400000">
            <a:off x="9563160" y="3515477"/>
            <a:ext cx="1428" cy="5715"/>
          </a:xfrm>
          <a:custGeom>
            <a:avLst/>
            <a:gdLst/>
            <a:ahLst/>
            <a:cxnLst/>
            <a:rect l="0" t="0" r="0" b="0"/>
            <a:pathLst>
              <a:path w="76200" h="304800">
                <a:moveTo>
                  <a:pt x="0" y="0"/>
                </a:moveTo>
                <a:lnTo>
                  <a:pt x="38100" y="203200"/>
                </a:lnTo>
                <a:lnTo>
                  <a:pt x="7620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6" name="Freeform 2586"/>
          <p:cNvSpPr/>
          <p:nvPr/>
        </p:nvSpPr>
        <p:spPr>
          <a:xfrm rot="-5400000">
            <a:off x="9563874" y="3505952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1016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7" name="Freeform 2587"/>
          <p:cNvSpPr/>
          <p:nvPr/>
        </p:nvSpPr>
        <p:spPr>
          <a:xfrm rot="-5400000">
            <a:off x="9561017" y="3544766"/>
            <a:ext cx="1428" cy="5715"/>
          </a:xfrm>
          <a:custGeom>
            <a:avLst/>
            <a:gdLst/>
            <a:ahLst/>
            <a:cxnLst/>
            <a:rect l="0" t="0" r="0" b="0"/>
            <a:pathLst>
              <a:path w="76200" h="304800">
                <a:moveTo>
                  <a:pt x="0" y="0"/>
                </a:moveTo>
                <a:lnTo>
                  <a:pt x="76200" y="30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8" name="Freeform 2588"/>
          <p:cNvSpPr/>
          <p:nvPr/>
        </p:nvSpPr>
        <p:spPr>
          <a:xfrm rot="-5400000">
            <a:off x="9566613" y="3545362"/>
            <a:ext cx="1905" cy="6429"/>
          </a:xfrm>
          <a:custGeom>
            <a:avLst/>
            <a:gdLst/>
            <a:ahLst/>
            <a:cxnLst/>
            <a:rect l="0" t="0" r="0" b="0"/>
            <a:pathLst>
              <a:path w="101600" h="342900">
                <a:moveTo>
                  <a:pt x="0" y="0"/>
                </a:moveTo>
                <a:lnTo>
                  <a:pt x="101600" y="34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89" name="Freeform 2589"/>
          <p:cNvSpPr/>
          <p:nvPr/>
        </p:nvSpPr>
        <p:spPr>
          <a:xfrm rot="-5400000">
            <a:off x="9566851" y="3534646"/>
            <a:ext cx="2143" cy="4762"/>
          </a:xfrm>
          <a:custGeom>
            <a:avLst/>
            <a:gdLst/>
            <a:ahLst/>
            <a:cxnLst/>
            <a:rect l="0" t="0" r="0" b="0"/>
            <a:pathLst>
              <a:path w="114300" h="254000">
                <a:moveTo>
                  <a:pt x="1143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0" name="Freeform 2590"/>
          <p:cNvSpPr/>
          <p:nvPr/>
        </p:nvSpPr>
        <p:spPr>
          <a:xfrm rot="-5400000">
            <a:off x="9568994" y="3505595"/>
            <a:ext cx="1905" cy="4048"/>
          </a:xfrm>
          <a:custGeom>
            <a:avLst/>
            <a:gdLst/>
            <a:ahLst/>
            <a:cxnLst/>
            <a:rect l="0" t="0" r="0" b="0"/>
            <a:pathLst>
              <a:path w="101600" h="215900">
                <a:moveTo>
                  <a:pt x="1016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1" name="Freeform 2591"/>
          <p:cNvSpPr/>
          <p:nvPr/>
        </p:nvSpPr>
        <p:spPr>
          <a:xfrm rot="-5400000">
            <a:off x="9564946" y="3538456"/>
            <a:ext cx="4286" cy="4048"/>
          </a:xfrm>
          <a:custGeom>
            <a:avLst/>
            <a:gdLst/>
            <a:ahLst/>
            <a:cxnLst/>
            <a:rect l="0" t="0" r="0" b="0"/>
            <a:pathLst>
              <a:path w="228600" h="215900">
                <a:moveTo>
                  <a:pt x="228600" y="0"/>
                </a:moveTo>
                <a:lnTo>
                  <a:pt x="114300" y="152400"/>
                </a:ln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2" name="Freeform 2592"/>
          <p:cNvSpPr/>
          <p:nvPr/>
        </p:nvSpPr>
        <p:spPr>
          <a:xfrm rot="-5400000">
            <a:off x="9566018" y="3524525"/>
            <a:ext cx="2143" cy="2143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114300" y="12700"/>
                </a:moveTo>
                <a:lnTo>
                  <a:pt x="101600" y="101600"/>
                </a:lnTo>
                <a:lnTo>
                  <a:pt x="0" y="1143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3" name="Freeform 2593"/>
          <p:cNvSpPr/>
          <p:nvPr/>
        </p:nvSpPr>
        <p:spPr>
          <a:xfrm rot="-5400000">
            <a:off x="9572328" y="3508214"/>
            <a:ext cx="1190" cy="1905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6350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4" name="Freeform 2594"/>
          <p:cNvSpPr/>
          <p:nvPr/>
        </p:nvSpPr>
        <p:spPr>
          <a:xfrm rot="-5400000">
            <a:off x="9570899" y="3513929"/>
            <a:ext cx="4762" cy="6905"/>
          </a:xfrm>
          <a:custGeom>
            <a:avLst/>
            <a:gdLst/>
            <a:ahLst/>
            <a:cxnLst/>
            <a:rect l="0" t="0" r="0" b="0"/>
            <a:pathLst>
              <a:path w="254000" h="368300">
                <a:moveTo>
                  <a:pt x="0" y="0"/>
                </a:moveTo>
                <a:lnTo>
                  <a:pt x="127000" y="241300"/>
                </a:lnTo>
                <a:lnTo>
                  <a:pt x="25400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5" name="Freeform 2595"/>
          <p:cNvSpPr/>
          <p:nvPr/>
        </p:nvSpPr>
        <p:spPr>
          <a:xfrm rot="-5400000">
            <a:off x="9570304" y="3538099"/>
            <a:ext cx="4286" cy="4286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228600" y="0"/>
                </a:moveTo>
                <a:lnTo>
                  <a:pt x="127000" y="127000"/>
                </a:ln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6" name="Freeform 2596"/>
          <p:cNvSpPr/>
          <p:nvPr/>
        </p:nvSpPr>
        <p:spPr>
          <a:xfrm rot="-5400000">
            <a:off x="9573638" y="3510000"/>
            <a:ext cx="3095" cy="2619"/>
          </a:xfrm>
          <a:custGeom>
            <a:avLst/>
            <a:gdLst/>
            <a:ahLst/>
            <a:cxnLst/>
            <a:rect l="0" t="0" r="0" b="0"/>
            <a:pathLst>
              <a:path w="165100" h="139700">
                <a:moveTo>
                  <a:pt x="165100" y="0"/>
                </a:moveTo>
                <a:lnTo>
                  <a:pt x="101600" y="7620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7" name="Freeform 2597"/>
          <p:cNvSpPr/>
          <p:nvPr/>
        </p:nvSpPr>
        <p:spPr>
          <a:xfrm rot="-5400000">
            <a:off x="9570066" y="3543099"/>
            <a:ext cx="5238" cy="3810"/>
          </a:xfrm>
          <a:custGeom>
            <a:avLst/>
            <a:gdLst/>
            <a:ahLst/>
            <a:cxnLst/>
            <a:rect l="0" t="0" r="0" b="0"/>
            <a:pathLst>
              <a:path w="279400" h="203200">
                <a:moveTo>
                  <a:pt x="0" y="0"/>
                </a:moveTo>
                <a:lnTo>
                  <a:pt x="152400" y="177800"/>
                </a:lnTo>
                <a:lnTo>
                  <a:pt x="2794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8" name="Freeform 2598"/>
          <p:cNvSpPr/>
          <p:nvPr/>
        </p:nvSpPr>
        <p:spPr>
          <a:xfrm rot="-5400000">
            <a:off x="9575543" y="3513810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599" name="Freeform 2599"/>
          <p:cNvSpPr/>
          <p:nvPr/>
        </p:nvSpPr>
        <p:spPr>
          <a:xfrm rot="-5400000">
            <a:off x="9488032" y="3527264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0"/>
                </a:moveTo>
                <a:lnTo>
                  <a:pt x="1905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0" name="Freeform 2600"/>
          <p:cNvSpPr/>
          <p:nvPr/>
        </p:nvSpPr>
        <p:spPr>
          <a:xfrm rot="-5400000">
            <a:off x="9541490" y="3525478"/>
            <a:ext cx="0" cy="1428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1" name="Freeform 2601"/>
          <p:cNvSpPr/>
          <p:nvPr/>
        </p:nvSpPr>
        <p:spPr>
          <a:xfrm rot="-5400000">
            <a:off x="9541967" y="3524764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2" name="Freeform 2602"/>
          <p:cNvSpPr/>
          <p:nvPr/>
        </p:nvSpPr>
        <p:spPr>
          <a:xfrm rot="-5400000">
            <a:off x="9541967" y="3525954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3" name="Freeform 2603"/>
          <p:cNvSpPr/>
          <p:nvPr/>
        </p:nvSpPr>
        <p:spPr>
          <a:xfrm rot="-5400000">
            <a:off x="9565899" y="3526311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4" name="Freeform 2604"/>
          <p:cNvSpPr/>
          <p:nvPr/>
        </p:nvSpPr>
        <p:spPr>
          <a:xfrm rot="-5400000">
            <a:off x="9565780" y="3524764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5" name="Freeform 2605"/>
          <p:cNvSpPr/>
          <p:nvPr/>
        </p:nvSpPr>
        <p:spPr>
          <a:xfrm rot="-5400000">
            <a:off x="9519703" y="3509643"/>
            <a:ext cx="1428" cy="238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6" name="Freeform 2606"/>
          <p:cNvSpPr/>
          <p:nvPr/>
        </p:nvSpPr>
        <p:spPr>
          <a:xfrm rot="-5400000">
            <a:off x="9547086" y="3509881"/>
            <a:ext cx="0" cy="2143"/>
          </a:xfrm>
          <a:custGeom>
            <a:avLst/>
            <a:gdLst/>
            <a:ahLst/>
            <a:cxnLst/>
            <a:rect l="0" t="0" r="0" b="0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7" name="Freeform 2607"/>
          <p:cNvSpPr/>
          <p:nvPr/>
        </p:nvSpPr>
        <p:spPr>
          <a:xfrm rot="-5400000">
            <a:off x="9544348" y="3540718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2540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8" name="Freeform 2608"/>
          <p:cNvSpPr/>
          <p:nvPr/>
        </p:nvSpPr>
        <p:spPr>
          <a:xfrm rot="-5400000">
            <a:off x="9546967" y="3539051"/>
            <a:ext cx="952" cy="3333"/>
          </a:xfrm>
          <a:custGeom>
            <a:avLst/>
            <a:gdLst/>
            <a:ahLst/>
            <a:cxnLst/>
            <a:rect l="0" t="0" r="0" b="0"/>
            <a:pathLst>
              <a:path w="50800" h="177800">
                <a:moveTo>
                  <a:pt x="50800" y="0"/>
                </a:moveTo>
                <a:lnTo>
                  <a:pt x="38100" y="101600"/>
                </a:ln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09" name="Freeform 2609"/>
          <p:cNvSpPr/>
          <p:nvPr/>
        </p:nvSpPr>
        <p:spPr>
          <a:xfrm rot="-5400000">
            <a:off x="9440526" y="3515477"/>
            <a:ext cx="11906" cy="7620"/>
          </a:xfrm>
          <a:custGeom>
            <a:avLst/>
            <a:gdLst/>
            <a:ahLst/>
            <a:cxnLst/>
            <a:rect l="0" t="0" r="0" b="0"/>
            <a:pathLst>
              <a:path w="635000" h="406400">
                <a:moveTo>
                  <a:pt x="342900" y="0"/>
                </a:moveTo>
                <a:lnTo>
                  <a:pt x="635000" y="406400"/>
                </a:lnTo>
                <a:lnTo>
                  <a:pt x="0" y="355600"/>
                </a:lnTo>
                <a:close/>
                <a:moveTo>
                  <a:pt x="-111163100" y="78054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10" name="Freeform 2610"/>
          <p:cNvSpPr/>
          <p:nvPr/>
        </p:nvSpPr>
        <p:spPr>
          <a:xfrm rot="-5400000">
            <a:off x="9469696" y="3538456"/>
            <a:ext cx="6429" cy="7143"/>
          </a:xfrm>
          <a:custGeom>
            <a:avLst/>
            <a:gdLst/>
            <a:ahLst/>
            <a:cxnLst/>
            <a:rect l="0" t="0" r="0" b="0"/>
            <a:pathLst>
              <a:path w="342900" h="381000">
                <a:moveTo>
                  <a:pt x="38100" y="0"/>
                </a:moveTo>
                <a:lnTo>
                  <a:pt x="342900" y="25400"/>
                </a:lnTo>
                <a:lnTo>
                  <a:pt x="0" y="381000"/>
                </a:lnTo>
                <a:close/>
                <a:moveTo>
                  <a:pt x="-111518700" y="76631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11" name="Picture 2611"/>
          <p:cNvPicPr>
            <a:picLocks noChangeArrowheads="1"/>
          </p:cNvPicPr>
          <p:nvPr/>
        </p:nvPicPr>
        <p:blipFill>
          <a:blip r:embed="rId2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844" y="3493172"/>
            <a:ext cx="38179" cy="30083"/>
          </a:xfrm>
          <a:prstGeom prst="rect">
            <a:avLst/>
          </a:prstGeom>
          <a:noFill/>
        </p:spPr>
      </p:pic>
      <p:sp>
        <p:nvSpPr>
          <p:cNvPr id="2612" name="Freeform 2612"/>
          <p:cNvSpPr/>
          <p:nvPr/>
        </p:nvSpPr>
        <p:spPr>
          <a:xfrm rot="-5400000">
            <a:off x="9450289" y="3496665"/>
            <a:ext cx="22145" cy="23098"/>
          </a:xfrm>
          <a:custGeom>
            <a:avLst/>
            <a:gdLst/>
            <a:ahLst/>
            <a:cxnLst/>
            <a:rect l="0" t="0" r="0" b="0"/>
            <a:pathLst>
              <a:path w="1181100" h="1231900">
                <a:moveTo>
                  <a:pt x="0" y="0"/>
                </a:moveTo>
                <a:lnTo>
                  <a:pt x="317500" y="25400"/>
                </a:lnTo>
                <a:lnTo>
                  <a:pt x="1181100" y="1231900"/>
                </a:lnTo>
                <a:close/>
                <a:moveTo>
                  <a:pt x="-111861600" y="77673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13" name="Picture 2613"/>
          <p:cNvPicPr>
            <a:picLocks noChangeArrowheads="1"/>
          </p:cNvPicPr>
          <p:nvPr/>
        </p:nvPicPr>
        <p:blipFill>
          <a:blip r:embed="rId2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368" y="3515317"/>
            <a:ext cx="28416" cy="33179"/>
          </a:xfrm>
          <a:prstGeom prst="rect">
            <a:avLst/>
          </a:prstGeom>
          <a:noFill/>
        </p:spPr>
      </p:pic>
      <p:sp>
        <p:nvSpPr>
          <p:cNvPr id="2614" name="Freeform 2614"/>
          <p:cNvSpPr/>
          <p:nvPr/>
        </p:nvSpPr>
        <p:spPr>
          <a:xfrm rot="-5400000">
            <a:off x="9434097" y="3505713"/>
            <a:ext cx="47387" cy="30242"/>
          </a:xfrm>
          <a:custGeom>
            <a:avLst/>
            <a:gdLst/>
            <a:ahLst/>
            <a:cxnLst/>
            <a:rect l="0" t="0" r="0" b="0"/>
            <a:pathLst>
              <a:path w="2527300" h="1612900">
                <a:moveTo>
                  <a:pt x="0" y="1422400"/>
                </a:moveTo>
                <a:lnTo>
                  <a:pt x="1371600" y="0"/>
                </a:lnTo>
                <a:lnTo>
                  <a:pt x="2527300" y="161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15" name="Freeform 2615"/>
          <p:cNvSpPr/>
          <p:nvPr/>
        </p:nvSpPr>
        <p:spPr>
          <a:xfrm rot="-5400000">
            <a:off x="9441121" y="3506309"/>
            <a:ext cx="47625" cy="30242"/>
          </a:xfrm>
          <a:custGeom>
            <a:avLst/>
            <a:gdLst/>
            <a:ahLst/>
            <a:cxnLst/>
            <a:rect l="0" t="0" r="0" b="0"/>
            <a:pathLst>
              <a:path w="2540000" h="1612900">
                <a:moveTo>
                  <a:pt x="0" y="1422400"/>
                </a:moveTo>
                <a:lnTo>
                  <a:pt x="1384300" y="0"/>
                </a:lnTo>
                <a:lnTo>
                  <a:pt x="2540000" y="161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16" name="Freeform 2616"/>
          <p:cNvSpPr/>
          <p:nvPr/>
        </p:nvSpPr>
        <p:spPr>
          <a:xfrm rot="-5400000">
            <a:off x="9454933" y="3516548"/>
            <a:ext cx="11668" cy="7620"/>
          </a:xfrm>
          <a:custGeom>
            <a:avLst/>
            <a:gdLst/>
            <a:ahLst/>
            <a:cxnLst/>
            <a:rect l="0" t="0" r="0" b="0"/>
            <a:pathLst>
              <a:path w="622300" h="406400">
                <a:moveTo>
                  <a:pt x="342900" y="0"/>
                </a:moveTo>
                <a:lnTo>
                  <a:pt x="622300" y="406400"/>
                </a:lnTo>
                <a:lnTo>
                  <a:pt x="0" y="355600"/>
                </a:lnTo>
                <a:close/>
                <a:moveTo>
                  <a:pt x="-111874300" y="77292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17" name="Freeform 2617"/>
          <p:cNvSpPr/>
          <p:nvPr/>
        </p:nvSpPr>
        <p:spPr>
          <a:xfrm rot="-5400000">
            <a:off x="9483983" y="3539409"/>
            <a:ext cx="6429" cy="7143"/>
          </a:xfrm>
          <a:custGeom>
            <a:avLst/>
            <a:gdLst/>
            <a:ahLst/>
            <a:cxnLst/>
            <a:rect l="0" t="0" r="0" b="0"/>
            <a:pathLst>
              <a:path w="342900" h="381000">
                <a:moveTo>
                  <a:pt x="25400" y="0"/>
                </a:moveTo>
                <a:lnTo>
                  <a:pt x="342900" y="25400"/>
                </a:lnTo>
                <a:lnTo>
                  <a:pt x="0" y="381000"/>
                </a:lnTo>
                <a:close/>
                <a:moveTo>
                  <a:pt x="-112229900" y="75869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18" name="Picture 2618"/>
          <p:cNvPicPr>
            <a:picLocks noChangeArrowheads="1"/>
          </p:cNvPicPr>
          <p:nvPr/>
        </p:nvPicPr>
        <p:blipFill>
          <a:blip r:embed="rId2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0131" y="3494363"/>
            <a:ext cx="38179" cy="29845"/>
          </a:xfrm>
          <a:prstGeom prst="rect">
            <a:avLst/>
          </a:prstGeom>
          <a:noFill/>
        </p:spPr>
      </p:pic>
      <p:sp>
        <p:nvSpPr>
          <p:cNvPr id="2619" name="Freeform 2619"/>
          <p:cNvSpPr/>
          <p:nvPr/>
        </p:nvSpPr>
        <p:spPr>
          <a:xfrm rot="-5400000">
            <a:off x="9464695" y="3497736"/>
            <a:ext cx="21907" cy="23098"/>
          </a:xfrm>
          <a:custGeom>
            <a:avLst/>
            <a:gdLst/>
            <a:ahLst/>
            <a:cxnLst/>
            <a:rect l="0" t="0" r="0" b="0"/>
            <a:pathLst>
              <a:path w="1168400" h="1231900">
                <a:moveTo>
                  <a:pt x="0" y="0"/>
                </a:moveTo>
                <a:lnTo>
                  <a:pt x="304800" y="25400"/>
                </a:lnTo>
                <a:lnTo>
                  <a:pt x="1168400" y="1231900"/>
                </a:lnTo>
                <a:close/>
                <a:moveTo>
                  <a:pt x="-112572800" y="76911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20" name="Picture 2620"/>
          <p:cNvPicPr>
            <a:picLocks noChangeArrowheads="1"/>
          </p:cNvPicPr>
          <p:nvPr/>
        </p:nvPicPr>
        <p:blipFill>
          <a:blip r:embed="rId2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9655" y="3516270"/>
            <a:ext cx="28416" cy="33417"/>
          </a:xfrm>
          <a:prstGeom prst="rect">
            <a:avLst/>
          </a:prstGeom>
          <a:noFill/>
        </p:spPr>
      </p:pic>
      <p:sp>
        <p:nvSpPr>
          <p:cNvPr id="2621" name="Freeform 2621"/>
          <p:cNvSpPr/>
          <p:nvPr/>
        </p:nvSpPr>
        <p:spPr>
          <a:xfrm rot="-5400000">
            <a:off x="9448384" y="3506904"/>
            <a:ext cx="47387" cy="30242"/>
          </a:xfrm>
          <a:custGeom>
            <a:avLst/>
            <a:gdLst/>
            <a:ahLst/>
            <a:cxnLst/>
            <a:rect l="0" t="0" r="0" b="0"/>
            <a:pathLst>
              <a:path w="2527300" h="1612900">
                <a:moveTo>
                  <a:pt x="0" y="1422400"/>
                </a:moveTo>
                <a:lnTo>
                  <a:pt x="1384300" y="0"/>
                </a:lnTo>
                <a:lnTo>
                  <a:pt x="2527300" y="161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2" name="Freeform 2622"/>
          <p:cNvSpPr/>
          <p:nvPr/>
        </p:nvSpPr>
        <p:spPr>
          <a:xfrm rot="-5400000">
            <a:off x="9455528" y="3507380"/>
            <a:ext cx="47387" cy="30242"/>
          </a:xfrm>
          <a:custGeom>
            <a:avLst/>
            <a:gdLst/>
            <a:ahLst/>
            <a:cxnLst/>
            <a:rect l="0" t="0" r="0" b="0"/>
            <a:pathLst>
              <a:path w="2527300" h="1612900">
                <a:moveTo>
                  <a:pt x="0" y="1422400"/>
                </a:moveTo>
                <a:lnTo>
                  <a:pt x="1384300" y="0"/>
                </a:lnTo>
                <a:lnTo>
                  <a:pt x="2527300" y="161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3" name="Freeform 2623"/>
          <p:cNvSpPr/>
          <p:nvPr/>
        </p:nvSpPr>
        <p:spPr>
          <a:xfrm rot="-5400000">
            <a:off x="9476244" y="3493808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254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4" name="Freeform 2624"/>
          <p:cNvSpPr/>
          <p:nvPr/>
        </p:nvSpPr>
        <p:spPr>
          <a:xfrm rot="-5400000">
            <a:off x="9490532" y="3494998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254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5" name="Freeform 2625"/>
          <p:cNvSpPr/>
          <p:nvPr/>
        </p:nvSpPr>
        <p:spPr>
          <a:xfrm rot="-5400000">
            <a:off x="9472553" y="3541314"/>
            <a:ext cx="714" cy="7143"/>
          </a:xfrm>
          <a:custGeom>
            <a:avLst/>
            <a:gdLst/>
            <a:ahLst/>
            <a:cxnLst/>
            <a:rect l="0" t="0" r="0" b="0"/>
            <a:pathLst>
              <a:path w="38100" h="381000">
                <a:moveTo>
                  <a:pt x="381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6" name="Freeform 2626"/>
          <p:cNvSpPr/>
          <p:nvPr/>
        </p:nvSpPr>
        <p:spPr>
          <a:xfrm rot="-5400000">
            <a:off x="9486960" y="3542385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254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7" name="Freeform 2627"/>
          <p:cNvSpPr/>
          <p:nvPr/>
        </p:nvSpPr>
        <p:spPr>
          <a:xfrm rot="-5400000">
            <a:off x="6957954" y="3871593"/>
            <a:ext cx="3572" cy="952"/>
          </a:xfrm>
          <a:custGeom>
            <a:avLst/>
            <a:gdLst/>
            <a:ahLst/>
            <a:cxnLst/>
            <a:rect l="0" t="0" r="0" b="0"/>
            <a:pathLst>
              <a:path w="190500" h="50800">
                <a:moveTo>
                  <a:pt x="177800" y="50800"/>
                </a:moveTo>
                <a:lnTo>
                  <a:pt x="0" y="0"/>
                </a:lnTo>
                <a:lnTo>
                  <a:pt x="190500" y="38100"/>
                </a:lnTo>
                <a:close/>
                <a:moveTo>
                  <a:pt x="39827200" y="210502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28" name="Freeform 2628"/>
          <p:cNvSpPr/>
          <p:nvPr/>
        </p:nvSpPr>
        <p:spPr>
          <a:xfrm rot="-5400000">
            <a:off x="6955097" y="3871355"/>
            <a:ext cx="2857" cy="714"/>
          </a:xfrm>
          <a:custGeom>
            <a:avLst/>
            <a:gdLst/>
            <a:ahLst/>
            <a:cxnLst/>
            <a:rect l="0" t="0" r="0" b="0"/>
            <a:pathLst>
              <a:path w="152400" h="38100">
                <a:moveTo>
                  <a:pt x="152400" y="38100"/>
                </a:moveTo>
                <a:lnTo>
                  <a:pt x="0" y="0"/>
                </a:lnTo>
                <a:close/>
                <a:moveTo>
                  <a:pt x="39966900" y="210667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29" name="Picture 2629"/>
          <p:cNvPicPr>
            <a:picLocks noChangeArrowheads="1"/>
          </p:cNvPicPr>
          <p:nvPr/>
        </p:nvPicPr>
        <p:blipFill>
          <a:blip r:embed="rId2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9341" y="3864885"/>
            <a:ext cx="14605" cy="12938"/>
          </a:xfrm>
          <a:prstGeom prst="rect">
            <a:avLst/>
          </a:prstGeom>
          <a:noFill/>
        </p:spPr>
      </p:pic>
      <p:sp>
        <p:nvSpPr>
          <p:cNvPr id="2630" name="Freeform 2630"/>
          <p:cNvSpPr/>
          <p:nvPr/>
        </p:nvSpPr>
        <p:spPr>
          <a:xfrm rot="-5400000">
            <a:off x="6943309" y="3881951"/>
            <a:ext cx="4524" cy="1190"/>
          </a:xfrm>
          <a:custGeom>
            <a:avLst/>
            <a:gdLst/>
            <a:ahLst/>
            <a:cxnLst/>
            <a:rect l="0" t="0" r="0" b="0"/>
            <a:pathLst>
              <a:path w="241300" h="63500">
                <a:moveTo>
                  <a:pt x="12700" y="50800"/>
                </a:moveTo>
                <a:lnTo>
                  <a:pt x="0" y="0"/>
                </a:lnTo>
                <a:lnTo>
                  <a:pt x="241300" y="63500"/>
                </a:lnTo>
                <a:close/>
                <a:moveTo>
                  <a:pt x="41173400" y="211264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31" name="Picture 2631"/>
          <p:cNvPicPr>
            <a:picLocks noChangeArrowheads="1"/>
          </p:cNvPicPr>
          <p:nvPr/>
        </p:nvPicPr>
        <p:blipFill>
          <a:blip r:embed="rId2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435" y="3873219"/>
            <a:ext cx="15875" cy="16907"/>
          </a:xfrm>
          <a:prstGeom prst="rect">
            <a:avLst/>
          </a:prstGeom>
          <a:noFill/>
        </p:spPr>
      </p:pic>
      <p:pic>
        <p:nvPicPr>
          <p:cNvPr id="2632" name="Picture 2632"/>
          <p:cNvPicPr>
            <a:picLocks noChangeArrowheads="1"/>
          </p:cNvPicPr>
          <p:nvPr/>
        </p:nvPicPr>
        <p:blipFill>
          <a:blip r:embed="rId2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197" y="3860598"/>
            <a:ext cx="17701" cy="12224"/>
          </a:xfrm>
          <a:prstGeom prst="rect">
            <a:avLst/>
          </a:prstGeom>
          <a:noFill/>
        </p:spPr>
      </p:pic>
      <p:pic>
        <p:nvPicPr>
          <p:cNvPr id="2633" name="Picture 2633"/>
          <p:cNvPicPr>
            <a:picLocks noChangeArrowheads="1"/>
          </p:cNvPicPr>
          <p:nvPr/>
        </p:nvPicPr>
        <p:blipFill>
          <a:blip r:embed="rId2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9498" y="3859885"/>
            <a:ext cx="15875" cy="26273"/>
          </a:xfrm>
          <a:prstGeom prst="rect">
            <a:avLst/>
          </a:prstGeom>
          <a:noFill/>
        </p:spPr>
      </p:pic>
      <p:pic>
        <p:nvPicPr>
          <p:cNvPr id="2634" name="Picture 2634"/>
          <p:cNvPicPr>
            <a:picLocks noChangeArrowheads="1"/>
          </p:cNvPicPr>
          <p:nvPr/>
        </p:nvPicPr>
        <p:blipFill>
          <a:blip r:embed="rId2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005" y="3871790"/>
            <a:ext cx="11748" cy="11748"/>
          </a:xfrm>
          <a:prstGeom prst="rect">
            <a:avLst/>
          </a:prstGeom>
          <a:noFill/>
        </p:spPr>
      </p:pic>
      <p:sp>
        <p:nvSpPr>
          <p:cNvPr id="2635" name="Freeform 2635"/>
          <p:cNvSpPr/>
          <p:nvPr/>
        </p:nvSpPr>
        <p:spPr>
          <a:xfrm rot="-5400000">
            <a:off x="6932832" y="3856710"/>
            <a:ext cx="952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12700" y="0"/>
                </a:moveTo>
                <a:lnTo>
                  <a:pt x="0" y="0"/>
                </a:lnTo>
                <a:lnTo>
                  <a:pt x="50800" y="0"/>
                </a:lnTo>
                <a:close/>
                <a:moveTo>
                  <a:pt x="40373300" y="211886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36" name="Picture 2636"/>
          <p:cNvPicPr>
            <a:picLocks noChangeArrowheads="1"/>
          </p:cNvPicPr>
          <p:nvPr/>
        </p:nvPicPr>
        <p:blipFill>
          <a:blip r:embed="rId2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560" y="3873457"/>
            <a:ext cx="15875" cy="20638"/>
          </a:xfrm>
          <a:prstGeom prst="rect">
            <a:avLst/>
          </a:prstGeom>
          <a:noFill/>
        </p:spPr>
      </p:pic>
      <p:pic>
        <p:nvPicPr>
          <p:cNvPr id="2637" name="Picture 2637"/>
          <p:cNvPicPr>
            <a:picLocks noChangeArrowheads="1"/>
          </p:cNvPicPr>
          <p:nvPr/>
        </p:nvPicPr>
        <p:blipFill>
          <a:blip r:embed="rId2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5529" y="3850439"/>
            <a:ext cx="11906" cy="15875"/>
          </a:xfrm>
          <a:prstGeom prst="rect">
            <a:avLst/>
          </a:prstGeom>
          <a:noFill/>
        </p:spPr>
      </p:pic>
      <p:sp>
        <p:nvSpPr>
          <p:cNvPr id="2638" name="Freeform 2638"/>
          <p:cNvSpPr/>
          <p:nvPr/>
        </p:nvSpPr>
        <p:spPr>
          <a:xfrm rot="-5400000">
            <a:off x="6919735" y="3883618"/>
            <a:ext cx="8096" cy="1905"/>
          </a:xfrm>
          <a:custGeom>
            <a:avLst/>
            <a:gdLst/>
            <a:ahLst/>
            <a:cxnLst/>
            <a:rect l="0" t="0" r="0" b="0"/>
            <a:pathLst>
              <a:path w="431800" h="101600">
                <a:moveTo>
                  <a:pt x="431800" y="101600"/>
                </a:moveTo>
                <a:lnTo>
                  <a:pt x="0" y="0"/>
                </a:lnTo>
                <a:close/>
                <a:moveTo>
                  <a:pt x="42506900" y="212445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39" name="Picture 2639"/>
          <p:cNvPicPr>
            <a:picLocks noChangeArrowheads="1"/>
          </p:cNvPicPr>
          <p:nvPr/>
        </p:nvPicPr>
        <p:blipFill>
          <a:blip r:embed="rId2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7591" y="3873696"/>
            <a:ext cx="15161" cy="20399"/>
          </a:xfrm>
          <a:prstGeom prst="rect">
            <a:avLst/>
          </a:prstGeom>
          <a:noFill/>
        </p:spPr>
      </p:pic>
      <p:pic>
        <p:nvPicPr>
          <p:cNvPr id="2640" name="Picture 2640"/>
          <p:cNvPicPr>
            <a:picLocks noChangeArrowheads="1"/>
          </p:cNvPicPr>
          <p:nvPr/>
        </p:nvPicPr>
        <p:blipFill>
          <a:blip r:embed="rId2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4338" y="3856789"/>
            <a:ext cx="14367" cy="11271"/>
          </a:xfrm>
          <a:prstGeom prst="rect">
            <a:avLst/>
          </a:prstGeom>
          <a:noFill/>
        </p:spPr>
      </p:pic>
      <p:pic>
        <p:nvPicPr>
          <p:cNvPr id="2641" name="Picture 2641"/>
          <p:cNvPicPr>
            <a:picLocks noChangeArrowheads="1"/>
          </p:cNvPicPr>
          <p:nvPr/>
        </p:nvPicPr>
        <p:blipFill>
          <a:blip r:embed="rId2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3624" y="3846470"/>
            <a:ext cx="13811" cy="21590"/>
          </a:xfrm>
          <a:prstGeom prst="rect">
            <a:avLst/>
          </a:prstGeom>
          <a:noFill/>
        </p:spPr>
      </p:pic>
      <p:sp>
        <p:nvSpPr>
          <p:cNvPr id="2642" name="Freeform 2642"/>
          <p:cNvSpPr/>
          <p:nvPr/>
        </p:nvSpPr>
        <p:spPr>
          <a:xfrm rot="-5400000">
            <a:off x="6918425" y="3886119"/>
            <a:ext cx="5238" cy="1190"/>
          </a:xfrm>
          <a:custGeom>
            <a:avLst/>
            <a:gdLst/>
            <a:ahLst/>
            <a:cxnLst/>
            <a:rect l="0" t="0" r="0" b="0"/>
            <a:pathLst>
              <a:path w="279400" h="63500">
                <a:moveTo>
                  <a:pt x="279400" y="63500"/>
                </a:moveTo>
                <a:lnTo>
                  <a:pt x="0" y="0"/>
                </a:lnTo>
                <a:close/>
                <a:moveTo>
                  <a:pt x="42710100" y="212572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43" name="Picture 2643"/>
          <p:cNvPicPr>
            <a:picLocks noChangeArrowheads="1"/>
          </p:cNvPicPr>
          <p:nvPr/>
        </p:nvPicPr>
        <p:blipFill>
          <a:blip r:embed="rId2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560" y="3846074"/>
            <a:ext cx="11906" cy="20240"/>
          </a:xfrm>
          <a:prstGeom prst="rect">
            <a:avLst/>
          </a:prstGeom>
          <a:noFill/>
        </p:spPr>
      </p:pic>
      <p:pic>
        <p:nvPicPr>
          <p:cNvPr id="2644" name="Picture 2644"/>
          <p:cNvPicPr>
            <a:picLocks noChangeArrowheads="1"/>
          </p:cNvPicPr>
          <p:nvPr/>
        </p:nvPicPr>
        <p:blipFill>
          <a:blip r:embed="rId2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5766" y="3874251"/>
            <a:ext cx="13732" cy="19050"/>
          </a:xfrm>
          <a:prstGeom prst="rect">
            <a:avLst/>
          </a:prstGeom>
          <a:noFill/>
        </p:spPr>
      </p:pic>
      <p:pic>
        <p:nvPicPr>
          <p:cNvPr id="2645" name="Picture 2645"/>
          <p:cNvPicPr>
            <a:picLocks noChangeArrowheads="1"/>
          </p:cNvPicPr>
          <p:nvPr/>
        </p:nvPicPr>
        <p:blipFill>
          <a:blip r:embed="rId3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7432" y="3873934"/>
            <a:ext cx="12065" cy="13653"/>
          </a:xfrm>
          <a:prstGeom prst="rect">
            <a:avLst/>
          </a:prstGeom>
          <a:noFill/>
        </p:spPr>
      </p:pic>
      <p:pic>
        <p:nvPicPr>
          <p:cNvPr id="2646" name="Picture 2646"/>
          <p:cNvPicPr>
            <a:picLocks noChangeArrowheads="1"/>
          </p:cNvPicPr>
          <p:nvPr/>
        </p:nvPicPr>
        <p:blipFill>
          <a:blip r:embed="rId3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3623" y="3881792"/>
            <a:ext cx="11906" cy="12303"/>
          </a:xfrm>
          <a:prstGeom prst="rect">
            <a:avLst/>
          </a:prstGeom>
          <a:noFill/>
        </p:spPr>
      </p:pic>
      <p:sp>
        <p:nvSpPr>
          <p:cNvPr id="2647" name="Freeform 2647"/>
          <p:cNvSpPr/>
          <p:nvPr/>
        </p:nvSpPr>
        <p:spPr>
          <a:xfrm rot="-5400000">
            <a:off x="6922235" y="3859210"/>
            <a:ext cx="2857" cy="714"/>
          </a:xfrm>
          <a:custGeom>
            <a:avLst/>
            <a:gdLst/>
            <a:ahLst/>
            <a:cxnLst/>
            <a:rect l="0" t="0" r="0" b="0"/>
            <a:pathLst>
              <a:path w="152400" h="38100">
                <a:moveTo>
                  <a:pt x="152400" y="38100"/>
                </a:moveTo>
                <a:lnTo>
                  <a:pt x="0" y="0"/>
                </a:lnTo>
                <a:close/>
                <a:moveTo>
                  <a:pt x="41071800" y="212420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48" name="Picture 2648"/>
          <p:cNvPicPr>
            <a:picLocks noChangeArrowheads="1"/>
          </p:cNvPicPr>
          <p:nvPr/>
        </p:nvPicPr>
        <p:blipFill>
          <a:blip r:embed="rId3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3779" y="3838532"/>
            <a:ext cx="39688" cy="55563"/>
          </a:xfrm>
          <a:prstGeom prst="rect">
            <a:avLst/>
          </a:prstGeom>
          <a:noFill/>
        </p:spPr>
      </p:pic>
      <p:sp>
        <p:nvSpPr>
          <p:cNvPr id="2649" name="Freeform 2649"/>
          <p:cNvSpPr/>
          <p:nvPr/>
        </p:nvSpPr>
        <p:spPr>
          <a:xfrm rot="-5400000">
            <a:off x="6896518" y="3878498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  <a:lnTo>
                  <a:pt x="25400" y="0"/>
                </a:lnTo>
                <a:close/>
                <a:moveTo>
                  <a:pt x="43472100" y="21382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50" name="Picture 2650"/>
          <p:cNvPicPr>
            <a:picLocks noChangeArrowheads="1"/>
          </p:cNvPicPr>
          <p:nvPr/>
        </p:nvPicPr>
        <p:blipFill>
          <a:blip r:embed="rId3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2906" y="3865838"/>
            <a:ext cx="12779" cy="17224"/>
          </a:xfrm>
          <a:prstGeom prst="rect">
            <a:avLst/>
          </a:prstGeom>
          <a:noFill/>
        </p:spPr>
      </p:pic>
      <p:sp>
        <p:nvSpPr>
          <p:cNvPr id="2651" name="Freeform 2651"/>
          <p:cNvSpPr/>
          <p:nvPr/>
        </p:nvSpPr>
        <p:spPr>
          <a:xfrm rot="-5400000">
            <a:off x="6903066" y="3849804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41592500" y="213499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52" name="Picture 2652"/>
          <p:cNvPicPr>
            <a:picLocks noChangeArrowheads="1"/>
          </p:cNvPicPr>
          <p:nvPr/>
        </p:nvPicPr>
        <p:blipFill>
          <a:blip r:embed="rId3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904" y="3846470"/>
            <a:ext cx="31750" cy="47625"/>
          </a:xfrm>
          <a:prstGeom prst="rect">
            <a:avLst/>
          </a:prstGeom>
          <a:noFill/>
        </p:spPr>
      </p:pic>
      <p:pic>
        <p:nvPicPr>
          <p:cNvPr id="2653" name="Picture 2653"/>
          <p:cNvPicPr>
            <a:picLocks noChangeArrowheads="1"/>
          </p:cNvPicPr>
          <p:nvPr/>
        </p:nvPicPr>
        <p:blipFill>
          <a:blip r:embed="rId3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5841" y="3836786"/>
            <a:ext cx="26432" cy="13653"/>
          </a:xfrm>
          <a:prstGeom prst="rect">
            <a:avLst/>
          </a:prstGeom>
          <a:noFill/>
        </p:spPr>
      </p:pic>
      <p:sp>
        <p:nvSpPr>
          <p:cNvPr id="2654" name="Freeform 2654"/>
          <p:cNvSpPr/>
          <p:nvPr/>
        </p:nvSpPr>
        <p:spPr>
          <a:xfrm rot="-5400000">
            <a:off x="6881754" y="3862068"/>
            <a:ext cx="714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0" y="0"/>
                </a:lnTo>
                <a:close/>
                <a:moveTo>
                  <a:pt x="43383200" y="214617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55" name="Picture 2655"/>
          <p:cNvPicPr>
            <a:picLocks noChangeArrowheads="1"/>
          </p:cNvPicPr>
          <p:nvPr/>
        </p:nvPicPr>
        <p:blipFill>
          <a:blip r:embed="rId3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55" y="3870282"/>
            <a:ext cx="11986" cy="15875"/>
          </a:xfrm>
          <a:prstGeom prst="rect">
            <a:avLst/>
          </a:prstGeom>
          <a:noFill/>
        </p:spPr>
      </p:pic>
      <p:pic>
        <p:nvPicPr>
          <p:cNvPr id="2656" name="Picture 2656"/>
          <p:cNvPicPr>
            <a:picLocks noChangeArrowheads="1"/>
          </p:cNvPicPr>
          <p:nvPr/>
        </p:nvPicPr>
        <p:blipFill>
          <a:blip r:embed="rId3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904" y="3857742"/>
            <a:ext cx="8413" cy="9842"/>
          </a:xfrm>
          <a:prstGeom prst="rect">
            <a:avLst/>
          </a:prstGeom>
          <a:noFill/>
        </p:spPr>
      </p:pic>
      <p:pic>
        <p:nvPicPr>
          <p:cNvPr id="2657" name="Picture 2657"/>
          <p:cNvPicPr>
            <a:picLocks noChangeArrowheads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5285" y="3864409"/>
            <a:ext cx="9842" cy="11271"/>
          </a:xfrm>
          <a:prstGeom prst="rect">
            <a:avLst/>
          </a:prstGeom>
          <a:noFill/>
        </p:spPr>
      </p:pic>
      <p:pic>
        <p:nvPicPr>
          <p:cNvPr id="2658" name="Picture 2658"/>
          <p:cNvPicPr>
            <a:picLocks noChangeArrowheads="1"/>
          </p:cNvPicPr>
          <p:nvPr/>
        </p:nvPicPr>
        <p:blipFill>
          <a:blip r:embed="rId3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9570" y="3844168"/>
            <a:ext cx="11033" cy="12700"/>
          </a:xfrm>
          <a:prstGeom prst="rect">
            <a:avLst/>
          </a:prstGeom>
          <a:noFill/>
        </p:spPr>
      </p:pic>
      <p:pic>
        <p:nvPicPr>
          <p:cNvPr id="2659" name="Picture 2659"/>
          <p:cNvPicPr>
            <a:picLocks noChangeArrowheads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808" y="3864409"/>
            <a:ext cx="9128" cy="11748"/>
          </a:xfrm>
          <a:prstGeom prst="rect">
            <a:avLst/>
          </a:prstGeom>
          <a:noFill/>
        </p:spPr>
      </p:pic>
      <p:pic>
        <p:nvPicPr>
          <p:cNvPr id="2660" name="Picture 2660"/>
          <p:cNvPicPr>
            <a:picLocks noChangeArrowheads="1"/>
          </p:cNvPicPr>
          <p:nvPr/>
        </p:nvPicPr>
        <p:blipFill>
          <a:blip r:embed="rId3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0761" y="3835834"/>
            <a:ext cx="10319" cy="14605"/>
          </a:xfrm>
          <a:prstGeom prst="rect">
            <a:avLst/>
          </a:prstGeom>
          <a:noFill/>
        </p:spPr>
      </p:pic>
      <p:pic>
        <p:nvPicPr>
          <p:cNvPr id="2661" name="Picture 2661"/>
          <p:cNvPicPr>
            <a:picLocks noChangeArrowheads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56" y="3864409"/>
            <a:ext cx="9604" cy="12224"/>
          </a:xfrm>
          <a:prstGeom prst="rect">
            <a:avLst/>
          </a:prstGeom>
          <a:noFill/>
        </p:spPr>
      </p:pic>
      <p:sp>
        <p:nvSpPr>
          <p:cNvPr id="2662" name="Freeform 2662"/>
          <p:cNvSpPr/>
          <p:nvPr/>
        </p:nvSpPr>
        <p:spPr>
          <a:xfrm rot="-5400000">
            <a:off x="6874253" y="3876474"/>
            <a:ext cx="4524" cy="1190"/>
          </a:xfrm>
          <a:custGeom>
            <a:avLst/>
            <a:gdLst/>
            <a:ahLst/>
            <a:cxnLst/>
            <a:rect l="0" t="0" r="0" b="0"/>
            <a:pathLst>
              <a:path w="241300" h="63500">
                <a:moveTo>
                  <a:pt x="241300" y="63500"/>
                </a:moveTo>
                <a:lnTo>
                  <a:pt x="0" y="0"/>
                </a:lnTo>
                <a:close/>
                <a:moveTo>
                  <a:pt x="44551600" y="214947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63" name="Picture 2663"/>
          <p:cNvPicPr>
            <a:picLocks noChangeArrowheads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9966" y="3864647"/>
            <a:ext cx="15875" cy="21510"/>
          </a:xfrm>
          <a:prstGeom prst="rect">
            <a:avLst/>
          </a:prstGeom>
          <a:noFill/>
        </p:spPr>
      </p:pic>
      <p:pic>
        <p:nvPicPr>
          <p:cNvPr id="2664" name="Picture 2664"/>
          <p:cNvPicPr>
            <a:picLocks noChangeArrowheads="1"/>
          </p:cNvPicPr>
          <p:nvPr/>
        </p:nvPicPr>
        <p:blipFill>
          <a:blip r:embed="rId3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904" y="3838532"/>
            <a:ext cx="11906" cy="19844"/>
          </a:xfrm>
          <a:prstGeom prst="rect">
            <a:avLst/>
          </a:prstGeom>
          <a:noFill/>
        </p:spPr>
      </p:pic>
      <p:sp>
        <p:nvSpPr>
          <p:cNvPr id="2665" name="Freeform 2665"/>
          <p:cNvSpPr/>
          <p:nvPr/>
        </p:nvSpPr>
        <p:spPr>
          <a:xfrm rot="-5400000">
            <a:off x="6876515" y="3843494"/>
            <a:ext cx="6191" cy="2619"/>
          </a:xfrm>
          <a:custGeom>
            <a:avLst/>
            <a:gdLst/>
            <a:ahLst/>
            <a:cxnLst/>
            <a:rect l="0" t="0" r="0" b="0"/>
            <a:pathLst>
              <a:path w="330200" h="139700">
                <a:moveTo>
                  <a:pt x="330200" y="139700"/>
                </a:moveTo>
                <a:lnTo>
                  <a:pt x="0" y="63500"/>
                </a:lnTo>
                <a:lnTo>
                  <a:pt x="127000" y="0"/>
                </a:lnTo>
                <a:close/>
                <a:moveTo>
                  <a:pt x="42672000" y="214820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666" name="Picture 2666"/>
          <p:cNvPicPr>
            <a:picLocks noChangeArrowheads="1"/>
          </p:cNvPicPr>
          <p:nvPr/>
        </p:nvPicPr>
        <p:blipFill>
          <a:blip r:embed="rId3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7902" y="3867743"/>
            <a:ext cx="8414" cy="10557"/>
          </a:xfrm>
          <a:prstGeom prst="rect">
            <a:avLst/>
          </a:prstGeom>
          <a:noFill/>
        </p:spPr>
      </p:pic>
      <p:sp>
        <p:nvSpPr>
          <p:cNvPr id="2667" name="Freeform 2667"/>
          <p:cNvSpPr/>
          <p:nvPr/>
        </p:nvSpPr>
        <p:spPr>
          <a:xfrm rot="-5400000">
            <a:off x="6929736" y="3853376"/>
            <a:ext cx="5000" cy="2143"/>
          </a:xfrm>
          <a:custGeom>
            <a:avLst/>
            <a:gdLst/>
            <a:ahLst/>
            <a:cxnLst/>
            <a:rect l="0" t="0" r="0" b="0"/>
            <a:pathLst>
              <a:path w="266700" h="114300">
                <a:moveTo>
                  <a:pt x="266700" y="0"/>
                </a:moveTo>
                <a:lnTo>
                  <a:pt x="139700" y="101600"/>
                </a:lnTo>
                <a:lnTo>
                  <a:pt x="76200" y="1143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68" name="Freeform 2668"/>
          <p:cNvSpPr/>
          <p:nvPr/>
        </p:nvSpPr>
        <p:spPr>
          <a:xfrm rot="-5400000">
            <a:off x="6923425" y="3885404"/>
            <a:ext cx="2619" cy="3810"/>
          </a:xfrm>
          <a:custGeom>
            <a:avLst/>
            <a:gdLst/>
            <a:ahLst/>
            <a:cxnLst/>
            <a:rect l="0" t="0" r="0" b="0"/>
            <a:pathLst>
              <a:path w="139700" h="203200">
                <a:moveTo>
                  <a:pt x="0" y="0"/>
                </a:moveTo>
                <a:lnTo>
                  <a:pt x="50800" y="114300"/>
                </a:lnTo>
                <a:lnTo>
                  <a:pt x="88900" y="165100"/>
                </a:lnTo>
                <a:lnTo>
                  <a:pt x="1397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69" name="Freeform 2669"/>
          <p:cNvSpPr/>
          <p:nvPr/>
        </p:nvSpPr>
        <p:spPr>
          <a:xfrm rot="-5400000">
            <a:off x="6917948" y="3883261"/>
            <a:ext cx="3572" cy="4286"/>
          </a:xfrm>
          <a:custGeom>
            <a:avLst/>
            <a:gdLst/>
            <a:ahLst/>
            <a:cxnLst/>
            <a:rect l="0" t="0" r="0" b="0"/>
            <a:pathLst>
              <a:path w="190500" h="228600">
                <a:moveTo>
                  <a:pt x="0" y="0"/>
                </a:moveTo>
                <a:lnTo>
                  <a:pt x="50800" y="114300"/>
                </a:lnTo>
                <a:lnTo>
                  <a:pt x="76200" y="165100"/>
                </a:lnTo>
                <a:lnTo>
                  <a:pt x="114300" y="203200"/>
                </a:lnTo>
                <a:lnTo>
                  <a:pt x="1905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0" name="Freeform 2670"/>
          <p:cNvSpPr/>
          <p:nvPr/>
        </p:nvSpPr>
        <p:spPr>
          <a:xfrm rot="-5400000">
            <a:off x="6924497" y="3852186"/>
            <a:ext cx="4762" cy="2381"/>
          </a:xfrm>
          <a:custGeom>
            <a:avLst/>
            <a:gdLst/>
            <a:ahLst/>
            <a:cxnLst/>
            <a:rect l="0" t="0" r="0" b="0"/>
            <a:pathLst>
              <a:path w="254000" h="127000">
                <a:moveTo>
                  <a:pt x="254000" y="0"/>
                </a:moveTo>
                <a:lnTo>
                  <a:pt x="139700" y="101600"/>
                </a:lnTo>
                <a:lnTo>
                  <a:pt x="76200" y="12700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1" name="Freeform 2671"/>
          <p:cNvSpPr/>
          <p:nvPr/>
        </p:nvSpPr>
        <p:spPr>
          <a:xfrm rot="-5400000">
            <a:off x="6924735" y="3854805"/>
            <a:ext cx="2381" cy="4286"/>
          </a:xfrm>
          <a:custGeom>
            <a:avLst/>
            <a:gdLst/>
            <a:ahLst/>
            <a:cxnLst/>
            <a:rect l="0" t="0" r="0" b="0"/>
            <a:pathLst>
              <a:path w="127000" h="228600">
                <a:moveTo>
                  <a:pt x="0" y="0"/>
                </a:moveTo>
                <a:lnTo>
                  <a:pt x="12700" y="101600"/>
                </a:lnTo>
                <a:lnTo>
                  <a:pt x="63500" y="177800"/>
                </a:lnTo>
                <a:lnTo>
                  <a:pt x="1270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2" name="Freeform 2672"/>
          <p:cNvSpPr/>
          <p:nvPr/>
        </p:nvSpPr>
        <p:spPr>
          <a:xfrm rot="-5400000">
            <a:off x="6902708" y="3878975"/>
            <a:ext cx="476" cy="2619"/>
          </a:xfrm>
          <a:custGeom>
            <a:avLst/>
            <a:gdLst/>
            <a:ahLst/>
            <a:cxnLst/>
            <a:rect l="0" t="0" r="0" b="0"/>
            <a:pathLst>
              <a:path w="25400" h="139700">
                <a:moveTo>
                  <a:pt x="0" y="0"/>
                </a:moveTo>
                <a:lnTo>
                  <a:pt x="25400" y="63500"/>
                </a:lnTo>
                <a:lnTo>
                  <a:pt x="2540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3" name="Freeform 2673"/>
          <p:cNvSpPr/>
          <p:nvPr/>
        </p:nvSpPr>
        <p:spPr>
          <a:xfrm rot="-5400000">
            <a:off x="6908781" y="3850280"/>
            <a:ext cx="1428" cy="1905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76200" y="0"/>
                </a:moveTo>
                <a:lnTo>
                  <a:pt x="38100" y="381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4" name="Freeform 2674"/>
          <p:cNvSpPr/>
          <p:nvPr/>
        </p:nvSpPr>
        <p:spPr>
          <a:xfrm rot="-5400000">
            <a:off x="6891755" y="3862306"/>
            <a:ext cx="476" cy="2143"/>
          </a:xfrm>
          <a:custGeom>
            <a:avLst/>
            <a:gdLst/>
            <a:ahLst/>
            <a:cxnLst/>
            <a:rect l="0" t="0" r="0" b="0"/>
            <a:pathLst>
              <a:path w="25400" h="114300">
                <a:moveTo>
                  <a:pt x="0" y="0"/>
                </a:moveTo>
                <a:lnTo>
                  <a:pt x="25400" y="76200"/>
                </a:lnTo>
                <a:lnTo>
                  <a:pt x="254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5" name="Freeform 2675"/>
          <p:cNvSpPr/>
          <p:nvPr/>
        </p:nvSpPr>
        <p:spPr>
          <a:xfrm rot="-5400000">
            <a:off x="6884253" y="3841470"/>
            <a:ext cx="3572" cy="5000"/>
          </a:xfrm>
          <a:custGeom>
            <a:avLst/>
            <a:gdLst/>
            <a:ahLst/>
            <a:cxnLst/>
            <a:rect l="0" t="0" r="0" b="0"/>
            <a:pathLst>
              <a:path w="190500" h="266700">
                <a:moveTo>
                  <a:pt x="0" y="0"/>
                </a:moveTo>
                <a:lnTo>
                  <a:pt x="63500" y="12700"/>
                </a:lnTo>
                <a:lnTo>
                  <a:pt x="114300" y="63500"/>
                </a:lnTo>
                <a:lnTo>
                  <a:pt x="165100" y="152400"/>
                </a:lnTo>
                <a:lnTo>
                  <a:pt x="1905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6" name="Freeform 2676"/>
          <p:cNvSpPr/>
          <p:nvPr/>
        </p:nvSpPr>
        <p:spPr>
          <a:xfrm rot="-5400000">
            <a:off x="6875325" y="3872545"/>
            <a:ext cx="8572" cy="5000"/>
          </a:xfrm>
          <a:custGeom>
            <a:avLst/>
            <a:gdLst/>
            <a:ahLst/>
            <a:cxnLst/>
            <a:rect l="0" t="0" r="0" b="0"/>
            <a:pathLst>
              <a:path w="457200" h="266700">
                <a:moveTo>
                  <a:pt x="0" y="190500"/>
                </a:moveTo>
                <a:lnTo>
                  <a:pt x="50800" y="127000"/>
                </a:lnTo>
                <a:lnTo>
                  <a:pt x="88900" y="76200"/>
                </a:lnTo>
                <a:lnTo>
                  <a:pt x="190500" y="12700"/>
                </a:lnTo>
                <a:lnTo>
                  <a:pt x="241300" y="0"/>
                </a:lnTo>
                <a:lnTo>
                  <a:pt x="304800" y="0"/>
                </a:lnTo>
                <a:lnTo>
                  <a:pt x="355600" y="38100"/>
                </a:lnTo>
                <a:lnTo>
                  <a:pt x="406400" y="114300"/>
                </a:lnTo>
                <a:lnTo>
                  <a:pt x="431800" y="177800"/>
                </a:lnTo>
                <a:lnTo>
                  <a:pt x="4572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7" name="Freeform 2677"/>
          <p:cNvSpPr/>
          <p:nvPr/>
        </p:nvSpPr>
        <p:spPr>
          <a:xfrm rot="-5400000">
            <a:off x="6956167" y="3866473"/>
            <a:ext cx="2857" cy="5238"/>
          </a:xfrm>
          <a:custGeom>
            <a:avLst/>
            <a:gdLst/>
            <a:ahLst/>
            <a:cxnLst/>
            <a:rect l="0" t="0" r="0" b="0"/>
            <a:pathLst>
              <a:path w="152400" h="279400">
                <a:moveTo>
                  <a:pt x="0" y="279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8" name="Freeform 2678"/>
          <p:cNvSpPr/>
          <p:nvPr/>
        </p:nvSpPr>
        <p:spPr>
          <a:xfrm rot="-5400000">
            <a:off x="6954977" y="3869569"/>
            <a:ext cx="4524" cy="4048"/>
          </a:xfrm>
          <a:custGeom>
            <a:avLst/>
            <a:gdLst/>
            <a:ahLst/>
            <a:cxnLst/>
            <a:rect l="0" t="0" r="0" b="0"/>
            <a:pathLst>
              <a:path w="241300" h="215900">
                <a:moveTo>
                  <a:pt x="241300" y="0"/>
                </a:moveTo>
                <a:lnTo>
                  <a:pt x="190500" y="88900"/>
                </a:lnTo>
                <a:lnTo>
                  <a:pt x="38100" y="50800"/>
                </a:ln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79" name="Freeform 2679"/>
          <p:cNvSpPr/>
          <p:nvPr/>
        </p:nvSpPr>
        <p:spPr>
          <a:xfrm rot="-5400000">
            <a:off x="6952953" y="3865639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0" y="203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0" name="Freeform 2680"/>
          <p:cNvSpPr/>
          <p:nvPr/>
        </p:nvSpPr>
        <p:spPr>
          <a:xfrm rot="-5400000">
            <a:off x="6952595" y="3866711"/>
            <a:ext cx="476" cy="4762"/>
          </a:xfrm>
          <a:custGeom>
            <a:avLst/>
            <a:gdLst/>
            <a:ahLst/>
            <a:cxnLst/>
            <a:rect l="0" t="0" r="0" b="0"/>
            <a:pathLst>
              <a:path w="25400" h="254000">
                <a:moveTo>
                  <a:pt x="0" y="254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1" name="Freeform 2681"/>
          <p:cNvSpPr/>
          <p:nvPr/>
        </p:nvSpPr>
        <p:spPr>
          <a:xfrm rot="-5400000">
            <a:off x="6936284" y="3852543"/>
            <a:ext cx="6905" cy="22860"/>
          </a:xfrm>
          <a:custGeom>
            <a:avLst/>
            <a:gdLst/>
            <a:ahLst/>
            <a:cxnLst/>
            <a:rect l="0" t="0" r="0" b="0"/>
            <a:pathLst>
              <a:path w="368300" h="1219200">
                <a:moveTo>
                  <a:pt x="0" y="12192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2" name="Freeform 2682"/>
          <p:cNvSpPr/>
          <p:nvPr/>
        </p:nvSpPr>
        <p:spPr>
          <a:xfrm rot="-5400000">
            <a:off x="6944380" y="3862782"/>
            <a:ext cx="2857" cy="9287"/>
          </a:xfrm>
          <a:custGeom>
            <a:avLst/>
            <a:gdLst/>
            <a:ahLst/>
            <a:cxnLst/>
            <a:rect l="0" t="0" r="0" b="0"/>
            <a:pathLst>
              <a:path w="152400" h="495300">
                <a:moveTo>
                  <a:pt x="0" y="4953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3" name="Freeform 2683"/>
          <p:cNvSpPr/>
          <p:nvPr/>
        </p:nvSpPr>
        <p:spPr>
          <a:xfrm rot="-5400000">
            <a:off x="6940452" y="3878855"/>
            <a:ext cx="8334" cy="3572"/>
          </a:xfrm>
          <a:custGeom>
            <a:avLst/>
            <a:gdLst/>
            <a:ahLst/>
            <a:cxnLst/>
            <a:rect l="0" t="0" r="0" b="0"/>
            <a:pathLst>
              <a:path w="444500" h="190500">
                <a:moveTo>
                  <a:pt x="38100" y="0"/>
                </a:moveTo>
                <a:lnTo>
                  <a:pt x="0" y="114300"/>
                </a:lnTo>
                <a:lnTo>
                  <a:pt x="12700" y="165100"/>
                </a:lnTo>
                <a:lnTo>
                  <a:pt x="406400" y="190500"/>
                </a:lnTo>
                <a:lnTo>
                  <a:pt x="431800" y="152400"/>
                </a:lnTo>
                <a:lnTo>
                  <a:pt x="4445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4" name="Freeform 2684"/>
          <p:cNvSpPr/>
          <p:nvPr/>
        </p:nvSpPr>
        <p:spPr>
          <a:xfrm rot="-5400000">
            <a:off x="6941642" y="3875522"/>
            <a:ext cx="1667" cy="3572"/>
          </a:xfrm>
          <a:custGeom>
            <a:avLst/>
            <a:gdLst/>
            <a:ahLst/>
            <a:cxnLst/>
            <a:rect l="0" t="0" r="0" b="0"/>
            <a:pathLst>
              <a:path w="88900" h="190500">
                <a:moveTo>
                  <a:pt x="88900" y="190500"/>
                </a:moveTo>
                <a:lnTo>
                  <a:pt x="508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5" name="Freeform 2685"/>
          <p:cNvSpPr/>
          <p:nvPr/>
        </p:nvSpPr>
        <p:spPr>
          <a:xfrm rot="-5400000">
            <a:off x="6941642" y="3882904"/>
            <a:ext cx="952" cy="1428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76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6" name="Freeform 2686"/>
          <p:cNvSpPr/>
          <p:nvPr/>
        </p:nvSpPr>
        <p:spPr>
          <a:xfrm rot="-5400000">
            <a:off x="6939261" y="3880998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0" y="88900"/>
                </a:moveTo>
                <a:lnTo>
                  <a:pt x="50800" y="381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7" name="Freeform 2687"/>
          <p:cNvSpPr/>
          <p:nvPr/>
        </p:nvSpPr>
        <p:spPr>
          <a:xfrm rot="-5400000">
            <a:off x="6940213" y="3878141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8" name="Freeform 2688"/>
          <p:cNvSpPr/>
          <p:nvPr/>
        </p:nvSpPr>
        <p:spPr>
          <a:xfrm rot="-5400000">
            <a:off x="6933427" y="3870878"/>
            <a:ext cx="12620" cy="2857"/>
          </a:xfrm>
          <a:custGeom>
            <a:avLst/>
            <a:gdLst/>
            <a:ahLst/>
            <a:cxnLst/>
            <a:rect l="0" t="0" r="0" b="0"/>
            <a:pathLst>
              <a:path w="673100" h="152400">
                <a:moveTo>
                  <a:pt x="0" y="101600"/>
                </a:moveTo>
                <a:lnTo>
                  <a:pt x="12700" y="0"/>
                </a:lnTo>
                <a:lnTo>
                  <a:pt x="67310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89" name="Freeform 2689"/>
          <p:cNvSpPr/>
          <p:nvPr/>
        </p:nvSpPr>
        <p:spPr>
          <a:xfrm rot="-5400000">
            <a:off x="6931403" y="3872188"/>
            <a:ext cx="1190" cy="15478"/>
          </a:xfrm>
          <a:custGeom>
            <a:avLst/>
            <a:gdLst/>
            <a:ahLst/>
            <a:cxnLst/>
            <a:rect l="0" t="0" r="0" b="0"/>
            <a:pathLst>
              <a:path w="63500" h="825500">
                <a:moveTo>
                  <a:pt x="0" y="825500"/>
                </a:moveTo>
                <a:lnTo>
                  <a:pt x="63500" y="6223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0" name="Freeform 2690"/>
          <p:cNvSpPr/>
          <p:nvPr/>
        </p:nvSpPr>
        <p:spPr>
          <a:xfrm rot="-5400000">
            <a:off x="6913662" y="3853971"/>
            <a:ext cx="13097" cy="32385"/>
          </a:xfrm>
          <a:custGeom>
            <a:avLst/>
            <a:gdLst/>
            <a:ahLst/>
            <a:cxnLst/>
            <a:rect l="0" t="0" r="0" b="0"/>
            <a:pathLst>
              <a:path w="698500" h="1727200">
                <a:moveTo>
                  <a:pt x="0" y="1587500"/>
                </a:moveTo>
                <a:lnTo>
                  <a:pt x="660400" y="1727200"/>
                </a:lnTo>
                <a:lnTo>
                  <a:pt x="698500" y="1625600"/>
                </a:ln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1" name="Freeform 2691"/>
          <p:cNvSpPr/>
          <p:nvPr/>
        </p:nvSpPr>
        <p:spPr>
          <a:xfrm rot="-5400000">
            <a:off x="6925806" y="3873260"/>
            <a:ext cx="476" cy="8810"/>
          </a:xfrm>
          <a:custGeom>
            <a:avLst/>
            <a:gdLst/>
            <a:ahLst/>
            <a:cxnLst/>
            <a:rect l="0" t="0" r="0" b="0"/>
            <a:pathLst>
              <a:path w="25400" h="469900">
                <a:moveTo>
                  <a:pt x="25400" y="469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2" name="Freeform 2692"/>
          <p:cNvSpPr/>
          <p:nvPr/>
        </p:nvSpPr>
        <p:spPr>
          <a:xfrm rot="-5400000">
            <a:off x="6930332" y="3851114"/>
            <a:ext cx="952" cy="714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3" name="Freeform 2693"/>
          <p:cNvSpPr/>
          <p:nvPr/>
        </p:nvSpPr>
        <p:spPr>
          <a:xfrm rot="-5400000">
            <a:off x="6929021" y="3856234"/>
            <a:ext cx="3572" cy="5000"/>
          </a:xfrm>
          <a:custGeom>
            <a:avLst/>
            <a:gdLst/>
            <a:ahLst/>
            <a:cxnLst/>
            <a:rect l="0" t="0" r="0" b="0"/>
            <a:pathLst>
              <a:path w="190500" h="266700">
                <a:moveTo>
                  <a:pt x="190500" y="266700"/>
                </a:moveTo>
                <a:lnTo>
                  <a:pt x="101600" y="190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4" name="Freeform 2694"/>
          <p:cNvSpPr/>
          <p:nvPr/>
        </p:nvSpPr>
        <p:spPr>
          <a:xfrm rot="-5400000">
            <a:off x="6923069" y="3880761"/>
            <a:ext cx="5000" cy="2619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0" y="139700"/>
                </a:moveTo>
                <a:lnTo>
                  <a:pt x="88900" y="1270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5" name="Freeform 2695"/>
          <p:cNvSpPr/>
          <p:nvPr/>
        </p:nvSpPr>
        <p:spPr>
          <a:xfrm rot="-5400000">
            <a:off x="6921282" y="3887785"/>
            <a:ext cx="714" cy="2381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381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6" name="Freeform 2696"/>
          <p:cNvSpPr/>
          <p:nvPr/>
        </p:nvSpPr>
        <p:spPr>
          <a:xfrm rot="-5400000">
            <a:off x="6925687" y="3858377"/>
            <a:ext cx="952" cy="5715"/>
          </a:xfrm>
          <a:custGeom>
            <a:avLst/>
            <a:gdLst/>
            <a:ahLst/>
            <a:cxnLst/>
            <a:rect l="0" t="0" r="0" b="0"/>
            <a:pathLst>
              <a:path w="50800" h="304800">
                <a:moveTo>
                  <a:pt x="0" y="304800"/>
                </a:moveTo>
                <a:lnTo>
                  <a:pt x="50800" y="152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7" name="Freeform 2697"/>
          <p:cNvSpPr/>
          <p:nvPr/>
        </p:nvSpPr>
        <p:spPr>
          <a:xfrm rot="-5400000">
            <a:off x="6919734" y="3875998"/>
            <a:ext cx="1428" cy="2381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0" y="127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8" name="Freeform 2698"/>
          <p:cNvSpPr/>
          <p:nvPr/>
        </p:nvSpPr>
        <p:spPr>
          <a:xfrm rot="-5400000">
            <a:off x="6926521" y="3847066"/>
            <a:ext cx="3095" cy="4762"/>
          </a:xfrm>
          <a:custGeom>
            <a:avLst/>
            <a:gdLst/>
            <a:ahLst/>
            <a:cxnLst/>
            <a:rect l="0" t="0" r="0" b="0"/>
            <a:pathLst>
              <a:path w="165100" h="254000">
                <a:moveTo>
                  <a:pt x="0" y="2540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699" name="Freeform 2699"/>
          <p:cNvSpPr/>
          <p:nvPr/>
        </p:nvSpPr>
        <p:spPr>
          <a:xfrm rot="-5400000">
            <a:off x="6918186" y="3887547"/>
            <a:ext cx="476" cy="4048"/>
          </a:xfrm>
          <a:custGeom>
            <a:avLst/>
            <a:gdLst/>
            <a:ahLst/>
            <a:cxnLst/>
            <a:rect l="0" t="0" r="0" b="0"/>
            <a:pathLst>
              <a:path w="25400" h="215900">
                <a:moveTo>
                  <a:pt x="25400" y="21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0" name="Freeform 2700"/>
          <p:cNvSpPr/>
          <p:nvPr/>
        </p:nvSpPr>
        <p:spPr>
          <a:xfrm rot="-5400000">
            <a:off x="6911162" y="3872902"/>
            <a:ext cx="3810" cy="17621"/>
          </a:xfrm>
          <a:custGeom>
            <a:avLst/>
            <a:gdLst/>
            <a:ahLst/>
            <a:cxnLst/>
            <a:rect l="0" t="0" r="0" b="0"/>
            <a:pathLst>
              <a:path w="203200" h="939800">
                <a:moveTo>
                  <a:pt x="0" y="939800"/>
                </a:moveTo>
                <a:lnTo>
                  <a:pt x="101600" y="914400"/>
                </a:lnTo>
                <a:lnTo>
                  <a:pt x="203200" y="8255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1" name="Freeform 2701"/>
          <p:cNvSpPr/>
          <p:nvPr/>
        </p:nvSpPr>
        <p:spPr>
          <a:xfrm rot="-5400000">
            <a:off x="6924616" y="3849924"/>
            <a:ext cx="952" cy="1190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63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2" name="Freeform 2702"/>
          <p:cNvSpPr/>
          <p:nvPr/>
        </p:nvSpPr>
        <p:spPr>
          <a:xfrm rot="-5400000">
            <a:off x="6916043" y="3873260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3" name="Freeform 2703"/>
          <p:cNvSpPr/>
          <p:nvPr/>
        </p:nvSpPr>
        <p:spPr>
          <a:xfrm rot="-5400000">
            <a:off x="6916639" y="3886475"/>
            <a:ext cx="238" cy="1667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4" name="Freeform 2704"/>
          <p:cNvSpPr/>
          <p:nvPr/>
        </p:nvSpPr>
        <p:spPr>
          <a:xfrm rot="-5400000">
            <a:off x="6914019" y="3848375"/>
            <a:ext cx="6191" cy="13335"/>
          </a:xfrm>
          <a:custGeom>
            <a:avLst/>
            <a:gdLst/>
            <a:ahLst/>
            <a:cxnLst/>
            <a:rect l="0" t="0" r="0" b="0"/>
            <a:pathLst>
              <a:path w="330200" h="711200">
                <a:moveTo>
                  <a:pt x="0" y="7112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5" name="Freeform 2705"/>
          <p:cNvSpPr/>
          <p:nvPr/>
        </p:nvSpPr>
        <p:spPr>
          <a:xfrm rot="-5400000">
            <a:off x="6920806" y="3858734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127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6" name="Freeform 2706"/>
          <p:cNvSpPr/>
          <p:nvPr/>
        </p:nvSpPr>
        <p:spPr>
          <a:xfrm rot="-5400000">
            <a:off x="6914019" y="3887428"/>
            <a:ext cx="0" cy="4762"/>
          </a:xfrm>
          <a:custGeom>
            <a:avLst/>
            <a:gdLst/>
            <a:ahLst/>
            <a:cxnLst/>
            <a:rect l="0" t="0" r="0" b="0"/>
            <a:pathLst>
              <a:path h="254000">
                <a:moveTo>
                  <a:pt x="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7" name="Freeform 2707"/>
          <p:cNvSpPr/>
          <p:nvPr/>
        </p:nvSpPr>
        <p:spPr>
          <a:xfrm rot="-5400000">
            <a:off x="6922711" y="3844923"/>
            <a:ext cx="1905" cy="4048"/>
          </a:xfrm>
          <a:custGeom>
            <a:avLst/>
            <a:gdLst/>
            <a:ahLst/>
            <a:cxnLst/>
            <a:rect l="0" t="0" r="0" b="0"/>
            <a:pathLst>
              <a:path w="101600" h="215900">
                <a:moveTo>
                  <a:pt x="0" y="215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8" name="Freeform 2708"/>
          <p:cNvSpPr/>
          <p:nvPr/>
        </p:nvSpPr>
        <p:spPr>
          <a:xfrm rot="-5400000">
            <a:off x="6922353" y="3847899"/>
            <a:ext cx="1667" cy="2619"/>
          </a:xfrm>
          <a:custGeom>
            <a:avLst/>
            <a:gdLst/>
            <a:ahLst/>
            <a:cxnLst/>
            <a:rect l="0" t="0" r="0" b="0"/>
            <a:pathLst>
              <a:path w="88900" h="139700">
                <a:moveTo>
                  <a:pt x="0" y="139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09" name="Freeform 2709"/>
          <p:cNvSpPr/>
          <p:nvPr/>
        </p:nvSpPr>
        <p:spPr>
          <a:xfrm rot="-5400000">
            <a:off x="6913900" y="3885880"/>
            <a:ext cx="476" cy="3572"/>
          </a:xfrm>
          <a:custGeom>
            <a:avLst/>
            <a:gdLst/>
            <a:ahLst/>
            <a:cxnLst/>
            <a:rect l="0" t="0" r="0" b="0"/>
            <a:pathLst>
              <a:path w="25400" h="190500">
                <a:moveTo>
                  <a:pt x="254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0" name="Freeform 2710"/>
          <p:cNvSpPr/>
          <p:nvPr/>
        </p:nvSpPr>
        <p:spPr>
          <a:xfrm rot="-5400000">
            <a:off x="6908542" y="3869569"/>
            <a:ext cx="1667" cy="15954"/>
          </a:xfrm>
          <a:custGeom>
            <a:avLst/>
            <a:gdLst/>
            <a:ahLst/>
            <a:cxnLst/>
            <a:rect l="0" t="0" r="0" b="0"/>
            <a:pathLst>
              <a:path w="88900" h="850900">
                <a:moveTo>
                  <a:pt x="88900" y="736600"/>
                </a:moveTo>
                <a:lnTo>
                  <a:pt x="25400" y="850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1" name="Freeform 2711"/>
          <p:cNvSpPr/>
          <p:nvPr/>
        </p:nvSpPr>
        <p:spPr>
          <a:xfrm rot="-5400000">
            <a:off x="6913067" y="3851233"/>
            <a:ext cx="5000" cy="10715"/>
          </a:xfrm>
          <a:custGeom>
            <a:avLst/>
            <a:gdLst/>
            <a:ahLst/>
            <a:cxnLst/>
            <a:rect l="0" t="0" r="0" b="0"/>
            <a:pathLst>
              <a:path w="266700" h="571500">
                <a:moveTo>
                  <a:pt x="266700" y="0"/>
                </a:moveTo>
                <a:lnTo>
                  <a:pt x="12700" y="571500"/>
                </a:lnTo>
                <a:lnTo>
                  <a:pt x="0" y="508000"/>
                </a:lnTo>
                <a:lnTo>
                  <a:pt x="0" y="469900"/>
                </a:lnTo>
                <a:lnTo>
                  <a:pt x="0" y="457200"/>
                </a:ln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2" name="Freeform 2712"/>
          <p:cNvSpPr/>
          <p:nvPr/>
        </p:nvSpPr>
        <p:spPr>
          <a:xfrm rot="-5400000">
            <a:off x="6918663" y="3845161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3" name="Freeform 2713"/>
          <p:cNvSpPr/>
          <p:nvPr/>
        </p:nvSpPr>
        <p:spPr>
          <a:xfrm rot="-5400000">
            <a:off x="6915567" y="3858258"/>
            <a:ext cx="476" cy="5477"/>
          </a:xfrm>
          <a:custGeom>
            <a:avLst/>
            <a:gdLst/>
            <a:ahLst/>
            <a:cxnLst/>
            <a:rect l="0" t="0" r="0" b="0"/>
            <a:pathLst>
              <a:path w="25400" h="292100">
                <a:moveTo>
                  <a:pt x="0" y="292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4" name="Freeform 2714"/>
          <p:cNvSpPr/>
          <p:nvPr/>
        </p:nvSpPr>
        <p:spPr>
          <a:xfrm rot="-5400000">
            <a:off x="6912472" y="3871831"/>
            <a:ext cx="1428" cy="3572"/>
          </a:xfrm>
          <a:custGeom>
            <a:avLst/>
            <a:gdLst/>
            <a:ahLst/>
            <a:cxnLst/>
            <a:rect l="0" t="0" r="0" b="0"/>
            <a:pathLst>
              <a:path w="76200" h="190500">
                <a:moveTo>
                  <a:pt x="0" y="190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5" name="Freeform 2715"/>
          <p:cNvSpPr/>
          <p:nvPr/>
        </p:nvSpPr>
        <p:spPr>
          <a:xfrm rot="-5400000">
            <a:off x="6911995" y="3873498"/>
            <a:ext cx="1905" cy="4524"/>
          </a:xfrm>
          <a:custGeom>
            <a:avLst/>
            <a:gdLst/>
            <a:ahLst/>
            <a:cxnLst/>
            <a:rect l="0" t="0" r="0" b="0"/>
            <a:pathLst>
              <a:path w="101600" h="241300">
                <a:moveTo>
                  <a:pt x="0" y="2413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6" name="Freeform 2716"/>
          <p:cNvSpPr/>
          <p:nvPr/>
        </p:nvSpPr>
        <p:spPr>
          <a:xfrm rot="-5400000">
            <a:off x="6909971" y="3885523"/>
            <a:ext cx="0" cy="4762"/>
          </a:xfrm>
          <a:custGeom>
            <a:avLst/>
            <a:gdLst/>
            <a:ahLst/>
            <a:cxnLst/>
            <a:rect l="0" t="0" r="0" b="0"/>
            <a:pathLst>
              <a:path h="254000">
                <a:moveTo>
                  <a:pt x="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7" name="Freeform 2717"/>
          <p:cNvSpPr/>
          <p:nvPr/>
        </p:nvSpPr>
        <p:spPr>
          <a:xfrm rot="-5400000">
            <a:off x="6918186" y="3842542"/>
            <a:ext cx="1905" cy="5000"/>
          </a:xfrm>
          <a:custGeom>
            <a:avLst/>
            <a:gdLst/>
            <a:ahLst/>
            <a:cxnLst/>
            <a:rect l="0" t="0" r="0" b="0"/>
            <a:pathLst>
              <a:path w="101600" h="266700">
                <a:moveTo>
                  <a:pt x="0" y="266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8" name="Freeform 2718"/>
          <p:cNvSpPr/>
          <p:nvPr/>
        </p:nvSpPr>
        <p:spPr>
          <a:xfrm rot="-5400000">
            <a:off x="6909614" y="3887785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0" y="203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19" name="Freeform 2719"/>
          <p:cNvSpPr/>
          <p:nvPr/>
        </p:nvSpPr>
        <p:spPr>
          <a:xfrm rot="-5400000">
            <a:off x="6907352" y="3866235"/>
            <a:ext cx="1667" cy="1667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88900"/>
                </a:moveTo>
                <a:lnTo>
                  <a:pt x="0" y="762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0" name="Freeform 2720"/>
          <p:cNvSpPr/>
          <p:nvPr/>
        </p:nvSpPr>
        <p:spPr>
          <a:xfrm rot="-5400000">
            <a:off x="6907471" y="3868973"/>
            <a:ext cx="1667" cy="6191"/>
          </a:xfrm>
          <a:custGeom>
            <a:avLst/>
            <a:gdLst/>
            <a:ahLst/>
            <a:cxnLst/>
            <a:rect l="0" t="0" r="0" b="0"/>
            <a:pathLst>
              <a:path w="88900" h="330200">
                <a:moveTo>
                  <a:pt x="0" y="330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1" name="Freeform 2721"/>
          <p:cNvSpPr/>
          <p:nvPr/>
        </p:nvSpPr>
        <p:spPr>
          <a:xfrm rot="-5400000">
            <a:off x="6907709" y="3871831"/>
            <a:ext cx="1428" cy="4524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0" y="241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2" name="Freeform 2722"/>
          <p:cNvSpPr/>
          <p:nvPr/>
        </p:nvSpPr>
        <p:spPr>
          <a:xfrm rot="-5400000">
            <a:off x="6904851" y="3885166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0" y="2540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3" name="Freeform 2723"/>
          <p:cNvSpPr/>
          <p:nvPr/>
        </p:nvSpPr>
        <p:spPr>
          <a:xfrm rot="-5400000">
            <a:off x="6912828" y="3840279"/>
            <a:ext cx="1905" cy="5715"/>
          </a:xfrm>
          <a:custGeom>
            <a:avLst/>
            <a:gdLst/>
            <a:ahLst/>
            <a:cxnLst/>
            <a:rect l="0" t="0" r="0" b="0"/>
            <a:pathLst>
              <a:path w="101600" h="304800">
                <a:moveTo>
                  <a:pt x="0" y="3048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4" name="Freeform 2724"/>
          <p:cNvSpPr/>
          <p:nvPr/>
        </p:nvSpPr>
        <p:spPr>
          <a:xfrm rot="-5400000">
            <a:off x="6914376" y="3843018"/>
            <a:ext cx="1667" cy="4762"/>
          </a:xfrm>
          <a:custGeom>
            <a:avLst/>
            <a:gdLst/>
            <a:ahLst/>
            <a:cxnLst/>
            <a:rect l="0" t="0" r="0" b="0"/>
            <a:pathLst>
              <a:path w="88900" h="254000">
                <a:moveTo>
                  <a:pt x="0" y="254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5" name="Freeform 2725"/>
          <p:cNvSpPr/>
          <p:nvPr/>
        </p:nvSpPr>
        <p:spPr>
          <a:xfrm rot="-5400000">
            <a:off x="6911757" y="3856353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0" y="266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6" name="Freeform 2726"/>
          <p:cNvSpPr/>
          <p:nvPr/>
        </p:nvSpPr>
        <p:spPr>
          <a:xfrm rot="-5400000">
            <a:off x="6909733" y="3857424"/>
            <a:ext cx="714" cy="5953"/>
          </a:xfrm>
          <a:custGeom>
            <a:avLst/>
            <a:gdLst/>
            <a:ahLst/>
            <a:cxnLst/>
            <a:rect l="0" t="0" r="0" b="0"/>
            <a:pathLst>
              <a:path w="38100" h="317500">
                <a:moveTo>
                  <a:pt x="0" y="317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7" name="Freeform 2727"/>
          <p:cNvSpPr/>
          <p:nvPr/>
        </p:nvSpPr>
        <p:spPr>
          <a:xfrm rot="-5400000">
            <a:off x="6904018" y="3885761"/>
            <a:ext cx="714" cy="6905"/>
          </a:xfrm>
          <a:custGeom>
            <a:avLst/>
            <a:gdLst/>
            <a:ahLst/>
            <a:cxnLst/>
            <a:rect l="0" t="0" r="0" b="0"/>
            <a:pathLst>
              <a:path w="38100" h="368300">
                <a:moveTo>
                  <a:pt x="0" y="3683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8" name="Freeform 2728"/>
          <p:cNvSpPr/>
          <p:nvPr/>
        </p:nvSpPr>
        <p:spPr>
          <a:xfrm rot="-5400000">
            <a:off x="6906876" y="3850757"/>
            <a:ext cx="2619" cy="4048"/>
          </a:xfrm>
          <a:custGeom>
            <a:avLst/>
            <a:gdLst/>
            <a:ahLst/>
            <a:cxnLst/>
            <a:rect l="0" t="0" r="0" b="0"/>
            <a:pathLst>
              <a:path w="139700" h="215900">
                <a:moveTo>
                  <a:pt x="0" y="2159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29" name="Freeform 2729"/>
          <p:cNvSpPr/>
          <p:nvPr/>
        </p:nvSpPr>
        <p:spPr>
          <a:xfrm rot="-5400000">
            <a:off x="6903066" y="3869093"/>
            <a:ext cx="952" cy="3333"/>
          </a:xfrm>
          <a:custGeom>
            <a:avLst/>
            <a:gdLst/>
            <a:ahLst/>
            <a:cxnLst/>
            <a:rect l="0" t="0" r="0" b="0"/>
            <a:pathLst>
              <a:path w="50800" h="177800">
                <a:moveTo>
                  <a:pt x="0" y="177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0" name="Freeform 2730"/>
          <p:cNvSpPr/>
          <p:nvPr/>
        </p:nvSpPr>
        <p:spPr>
          <a:xfrm rot="-5400000">
            <a:off x="6903304" y="3870521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0" y="241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1" name="Freeform 2731"/>
          <p:cNvSpPr/>
          <p:nvPr/>
        </p:nvSpPr>
        <p:spPr>
          <a:xfrm rot="-5400000">
            <a:off x="6909257" y="3840517"/>
            <a:ext cx="714" cy="2619"/>
          </a:xfrm>
          <a:custGeom>
            <a:avLst/>
            <a:gdLst/>
            <a:ahLst/>
            <a:cxnLst/>
            <a:rect l="0" t="0" r="0" b="0"/>
            <a:pathLst>
              <a:path w="38100" h="139700">
                <a:moveTo>
                  <a:pt x="0" y="139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2" name="Freeform 2732"/>
          <p:cNvSpPr/>
          <p:nvPr/>
        </p:nvSpPr>
        <p:spPr>
          <a:xfrm rot="-5400000">
            <a:off x="6909733" y="3841470"/>
            <a:ext cx="1190" cy="5000"/>
          </a:xfrm>
          <a:custGeom>
            <a:avLst/>
            <a:gdLst/>
            <a:ahLst/>
            <a:cxnLst/>
            <a:rect l="0" t="0" r="0" b="0"/>
            <a:pathLst>
              <a:path w="63500" h="266700">
                <a:moveTo>
                  <a:pt x="0" y="266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3" name="Freeform 2733"/>
          <p:cNvSpPr/>
          <p:nvPr/>
        </p:nvSpPr>
        <p:spPr>
          <a:xfrm rot="-5400000">
            <a:off x="6906637" y="3855758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0" y="2540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4" name="Freeform 2734"/>
          <p:cNvSpPr/>
          <p:nvPr/>
        </p:nvSpPr>
        <p:spPr>
          <a:xfrm rot="-5400000">
            <a:off x="6905328" y="3858258"/>
            <a:ext cx="714" cy="2857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0" y="152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5" name="Freeform 2735"/>
          <p:cNvSpPr/>
          <p:nvPr/>
        </p:nvSpPr>
        <p:spPr>
          <a:xfrm rot="-5400000">
            <a:off x="6900208" y="3884571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0" y="2413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6" name="Freeform 2736"/>
          <p:cNvSpPr/>
          <p:nvPr/>
        </p:nvSpPr>
        <p:spPr>
          <a:xfrm rot="-5400000">
            <a:off x="6905447" y="3864092"/>
            <a:ext cx="714" cy="3572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190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7" name="Freeform 2737"/>
          <p:cNvSpPr/>
          <p:nvPr/>
        </p:nvSpPr>
        <p:spPr>
          <a:xfrm rot="-5400000">
            <a:off x="6913900" y="3856829"/>
            <a:ext cx="10239" cy="29527"/>
          </a:xfrm>
          <a:custGeom>
            <a:avLst/>
            <a:gdLst/>
            <a:ahLst/>
            <a:cxnLst/>
            <a:rect l="0" t="0" r="0" b="0"/>
            <a:pathLst>
              <a:path w="546100" h="1574800">
                <a:moveTo>
                  <a:pt x="0" y="1574800"/>
                </a:moveTo>
                <a:lnTo>
                  <a:pt x="533400" y="0"/>
                </a:lnTo>
                <a:lnTo>
                  <a:pt x="546100" y="0"/>
                </a:lnTo>
                <a:lnTo>
                  <a:pt x="5080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8" name="Freeform 2738"/>
          <p:cNvSpPr/>
          <p:nvPr/>
        </p:nvSpPr>
        <p:spPr>
          <a:xfrm rot="-5400000">
            <a:off x="6909257" y="3856234"/>
            <a:ext cx="10715" cy="31670"/>
          </a:xfrm>
          <a:custGeom>
            <a:avLst/>
            <a:gdLst/>
            <a:ahLst/>
            <a:cxnLst/>
            <a:rect l="0" t="0" r="0" b="0"/>
            <a:pathLst>
              <a:path w="571500" h="1689100">
                <a:moveTo>
                  <a:pt x="0" y="16891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39" name="Freeform 2739"/>
          <p:cNvSpPr/>
          <p:nvPr/>
        </p:nvSpPr>
        <p:spPr>
          <a:xfrm rot="-5400000">
            <a:off x="6898542" y="3866949"/>
            <a:ext cx="3572" cy="3095"/>
          </a:xfrm>
          <a:custGeom>
            <a:avLst/>
            <a:gdLst/>
            <a:ahLst/>
            <a:cxnLst/>
            <a:rect l="0" t="0" r="0" b="0"/>
            <a:pathLst>
              <a:path w="190500" h="165100">
                <a:moveTo>
                  <a:pt x="0" y="165100"/>
                </a:moveTo>
                <a:lnTo>
                  <a:pt x="38100" y="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0" name="Freeform 2740"/>
          <p:cNvSpPr/>
          <p:nvPr/>
        </p:nvSpPr>
        <p:spPr>
          <a:xfrm rot="-5400000">
            <a:off x="6895327" y="3883499"/>
            <a:ext cx="1190" cy="4762"/>
          </a:xfrm>
          <a:custGeom>
            <a:avLst/>
            <a:gdLst/>
            <a:ahLst/>
            <a:cxnLst/>
            <a:rect l="0" t="0" r="0" b="0"/>
            <a:pathLst>
              <a:path w="63500" h="254000">
                <a:moveTo>
                  <a:pt x="0" y="2540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1" name="Freeform 2741"/>
          <p:cNvSpPr/>
          <p:nvPr/>
        </p:nvSpPr>
        <p:spPr>
          <a:xfrm rot="-5400000">
            <a:off x="6905328" y="3838494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0" y="266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2" name="Freeform 2742"/>
          <p:cNvSpPr/>
          <p:nvPr/>
        </p:nvSpPr>
        <p:spPr>
          <a:xfrm rot="-5400000">
            <a:off x="6905447" y="3840994"/>
            <a:ext cx="952" cy="3810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0" y="203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3" name="Freeform 2743"/>
          <p:cNvSpPr/>
          <p:nvPr/>
        </p:nvSpPr>
        <p:spPr>
          <a:xfrm rot="-5400000">
            <a:off x="6904375" y="3848019"/>
            <a:ext cx="714" cy="3333"/>
          </a:xfrm>
          <a:custGeom>
            <a:avLst/>
            <a:gdLst/>
            <a:ahLst/>
            <a:cxnLst/>
            <a:rect l="0" t="0" r="0" b="0"/>
            <a:pathLst>
              <a:path w="38100" h="177800">
                <a:moveTo>
                  <a:pt x="25400" y="177800"/>
                </a:moveTo>
                <a:lnTo>
                  <a:pt x="381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4" name="Freeform 2744"/>
          <p:cNvSpPr/>
          <p:nvPr/>
        </p:nvSpPr>
        <p:spPr>
          <a:xfrm rot="-5400000">
            <a:off x="6902351" y="3855281"/>
            <a:ext cx="952" cy="3810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0" y="203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5" name="Freeform 2745"/>
          <p:cNvSpPr/>
          <p:nvPr/>
        </p:nvSpPr>
        <p:spPr>
          <a:xfrm rot="-5400000">
            <a:off x="6901161" y="3856234"/>
            <a:ext cx="1190" cy="5000"/>
          </a:xfrm>
          <a:custGeom>
            <a:avLst/>
            <a:gdLst/>
            <a:ahLst/>
            <a:cxnLst/>
            <a:rect l="0" t="0" r="0" b="0"/>
            <a:pathLst>
              <a:path w="63500" h="266700">
                <a:moveTo>
                  <a:pt x="0" y="266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6" name="Freeform 2746"/>
          <p:cNvSpPr/>
          <p:nvPr/>
        </p:nvSpPr>
        <p:spPr>
          <a:xfrm rot="-5400000">
            <a:off x="6897351" y="3874093"/>
            <a:ext cx="6667" cy="1905"/>
          </a:xfrm>
          <a:custGeom>
            <a:avLst/>
            <a:gdLst/>
            <a:ahLst/>
            <a:cxnLst/>
            <a:rect l="0" t="0" r="0" b="0"/>
            <a:pathLst>
              <a:path w="355600" h="101600">
                <a:moveTo>
                  <a:pt x="330200" y="101600"/>
                </a:moveTo>
                <a:lnTo>
                  <a:pt x="355600" y="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7" name="Freeform 2747"/>
          <p:cNvSpPr/>
          <p:nvPr/>
        </p:nvSpPr>
        <p:spPr>
          <a:xfrm rot="-5400000">
            <a:off x="6897112" y="3877903"/>
            <a:ext cx="2143" cy="2619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39700"/>
                </a:moveTo>
                <a:lnTo>
                  <a:pt x="63500" y="12700"/>
                </a:lnTo>
                <a:lnTo>
                  <a:pt x="88900" y="0"/>
                </a:lnTo>
                <a:lnTo>
                  <a:pt x="1143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8" name="Freeform 2748"/>
          <p:cNvSpPr/>
          <p:nvPr/>
        </p:nvSpPr>
        <p:spPr>
          <a:xfrm rot="-5400000">
            <a:off x="6895564" y="3883499"/>
            <a:ext cx="2143" cy="8572"/>
          </a:xfrm>
          <a:custGeom>
            <a:avLst/>
            <a:gdLst/>
            <a:ahLst/>
            <a:cxnLst/>
            <a:rect l="0" t="0" r="0" b="0"/>
            <a:pathLst>
              <a:path w="114300" h="457200">
                <a:moveTo>
                  <a:pt x="0" y="4572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49" name="Freeform 2749"/>
          <p:cNvSpPr/>
          <p:nvPr/>
        </p:nvSpPr>
        <p:spPr>
          <a:xfrm rot="-5400000">
            <a:off x="6892231" y="3873260"/>
            <a:ext cx="7382" cy="2381"/>
          </a:xfrm>
          <a:custGeom>
            <a:avLst/>
            <a:gdLst/>
            <a:ahLst/>
            <a:cxnLst/>
            <a:rect l="0" t="0" r="0" b="0"/>
            <a:pathLst>
              <a:path w="393700" h="127000">
                <a:moveTo>
                  <a:pt x="0" y="1270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0" name="Freeform 2750"/>
          <p:cNvSpPr/>
          <p:nvPr/>
        </p:nvSpPr>
        <p:spPr>
          <a:xfrm rot="-5400000">
            <a:off x="6912233" y="3846828"/>
            <a:ext cx="1905" cy="31670"/>
          </a:xfrm>
          <a:custGeom>
            <a:avLst/>
            <a:gdLst/>
            <a:ahLst/>
            <a:cxnLst/>
            <a:rect l="0" t="0" r="0" b="0"/>
            <a:pathLst>
              <a:path w="101600" h="1689100">
                <a:moveTo>
                  <a:pt x="101600" y="1689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1" name="Freeform 2751"/>
          <p:cNvSpPr/>
          <p:nvPr/>
        </p:nvSpPr>
        <p:spPr>
          <a:xfrm rot="-5400000">
            <a:off x="6901637" y="3838851"/>
            <a:ext cx="476" cy="2857"/>
          </a:xfrm>
          <a:custGeom>
            <a:avLst/>
            <a:gdLst/>
            <a:ahLst/>
            <a:cxnLst/>
            <a:rect l="0" t="0" r="0" b="0"/>
            <a:pathLst>
              <a:path w="25400" h="152400">
                <a:moveTo>
                  <a:pt x="0" y="152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2" name="Freeform 2752"/>
          <p:cNvSpPr/>
          <p:nvPr/>
        </p:nvSpPr>
        <p:spPr>
          <a:xfrm rot="-5400000">
            <a:off x="6901041" y="3839446"/>
            <a:ext cx="714" cy="5238"/>
          </a:xfrm>
          <a:custGeom>
            <a:avLst/>
            <a:gdLst/>
            <a:ahLst/>
            <a:cxnLst/>
            <a:rect l="0" t="0" r="0" b="0"/>
            <a:pathLst>
              <a:path w="38100" h="279400">
                <a:moveTo>
                  <a:pt x="0" y="279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3" name="Freeform 2753"/>
          <p:cNvSpPr/>
          <p:nvPr/>
        </p:nvSpPr>
        <p:spPr>
          <a:xfrm rot="-5400000">
            <a:off x="6897469" y="3853257"/>
            <a:ext cx="1667" cy="5238"/>
          </a:xfrm>
          <a:custGeom>
            <a:avLst/>
            <a:gdLst/>
            <a:ahLst/>
            <a:cxnLst/>
            <a:rect l="0" t="0" r="0" b="0"/>
            <a:pathLst>
              <a:path w="88900" h="279400">
                <a:moveTo>
                  <a:pt x="0" y="279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4" name="Freeform 2754"/>
          <p:cNvSpPr/>
          <p:nvPr/>
        </p:nvSpPr>
        <p:spPr>
          <a:xfrm rot="-5400000">
            <a:off x="6896398" y="3855281"/>
            <a:ext cx="1428" cy="4286"/>
          </a:xfrm>
          <a:custGeom>
            <a:avLst/>
            <a:gdLst/>
            <a:ahLst/>
            <a:cxnLst/>
            <a:rect l="0" t="0" r="0" b="0"/>
            <a:pathLst>
              <a:path w="76200" h="228600">
                <a:moveTo>
                  <a:pt x="0" y="2286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5" name="Freeform 2755"/>
          <p:cNvSpPr/>
          <p:nvPr/>
        </p:nvSpPr>
        <p:spPr>
          <a:xfrm rot="-5400000">
            <a:off x="6890445" y="3882189"/>
            <a:ext cx="1667" cy="4524"/>
          </a:xfrm>
          <a:custGeom>
            <a:avLst/>
            <a:gdLst/>
            <a:ahLst/>
            <a:cxnLst/>
            <a:rect l="0" t="0" r="0" b="0"/>
            <a:pathLst>
              <a:path w="88900" h="241300">
                <a:moveTo>
                  <a:pt x="0" y="2413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6" name="Freeform 2756"/>
          <p:cNvSpPr/>
          <p:nvPr/>
        </p:nvSpPr>
        <p:spPr>
          <a:xfrm rot="-5400000">
            <a:off x="6893421" y="3869450"/>
            <a:ext cx="238" cy="2381"/>
          </a:xfrm>
          <a:custGeom>
            <a:avLst/>
            <a:gdLst/>
            <a:ahLst/>
            <a:cxnLst/>
            <a:rect l="0" t="0" r="0" b="0"/>
            <a:pathLst>
              <a:path w="12700" h="127000">
                <a:moveTo>
                  <a:pt x="0" y="1270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7" name="Freeform 2757"/>
          <p:cNvSpPr/>
          <p:nvPr/>
        </p:nvSpPr>
        <p:spPr>
          <a:xfrm rot="-5400000">
            <a:off x="6894969" y="3861234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0" y="2286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8" name="Freeform 2758"/>
          <p:cNvSpPr/>
          <p:nvPr/>
        </p:nvSpPr>
        <p:spPr>
          <a:xfrm rot="-5400000">
            <a:off x="6900208" y="3839803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59" name="Freeform 2759"/>
          <p:cNvSpPr/>
          <p:nvPr/>
        </p:nvSpPr>
        <p:spPr>
          <a:xfrm rot="-5400000">
            <a:off x="6888897" y="3883261"/>
            <a:ext cx="1667" cy="5238"/>
          </a:xfrm>
          <a:custGeom>
            <a:avLst/>
            <a:gdLst/>
            <a:ahLst/>
            <a:cxnLst/>
            <a:rect l="0" t="0" r="0" b="0"/>
            <a:pathLst>
              <a:path w="88900" h="279400">
                <a:moveTo>
                  <a:pt x="0" y="279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0" name="Freeform 2760"/>
          <p:cNvSpPr/>
          <p:nvPr/>
        </p:nvSpPr>
        <p:spPr>
          <a:xfrm rot="-5400000">
            <a:off x="6892113" y="3866711"/>
            <a:ext cx="3095" cy="1190"/>
          </a:xfrm>
          <a:custGeom>
            <a:avLst/>
            <a:gdLst/>
            <a:ahLst/>
            <a:cxnLst/>
            <a:rect l="0" t="0" r="0" b="0"/>
            <a:pathLst>
              <a:path w="165100" h="63500">
                <a:moveTo>
                  <a:pt x="0" y="63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1" name="Freeform 2761"/>
          <p:cNvSpPr/>
          <p:nvPr/>
        </p:nvSpPr>
        <p:spPr>
          <a:xfrm rot="-5400000">
            <a:off x="6891516" y="3866116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0" y="266700"/>
                </a:moveTo>
                <a:lnTo>
                  <a:pt x="0" y="2540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2" name="Freeform 2762"/>
          <p:cNvSpPr/>
          <p:nvPr/>
        </p:nvSpPr>
        <p:spPr>
          <a:xfrm rot="-5400000">
            <a:off x="6891992" y="3853733"/>
            <a:ext cx="1667" cy="4286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0" y="2286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3" name="Freeform 2763"/>
          <p:cNvSpPr/>
          <p:nvPr/>
        </p:nvSpPr>
        <p:spPr>
          <a:xfrm rot="-5400000">
            <a:off x="6891517" y="3864211"/>
            <a:ext cx="1190" cy="1905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0" y="1016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4" name="Freeform 2764"/>
          <p:cNvSpPr/>
          <p:nvPr/>
        </p:nvSpPr>
        <p:spPr>
          <a:xfrm rot="-5400000">
            <a:off x="6896755" y="3836826"/>
            <a:ext cx="476" cy="5953"/>
          </a:xfrm>
          <a:custGeom>
            <a:avLst/>
            <a:gdLst/>
            <a:ahLst/>
            <a:cxnLst/>
            <a:rect l="0" t="0" r="0" b="0"/>
            <a:pathLst>
              <a:path w="25400" h="317500">
                <a:moveTo>
                  <a:pt x="0" y="317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5" name="Freeform 2765"/>
          <p:cNvSpPr/>
          <p:nvPr/>
        </p:nvSpPr>
        <p:spPr>
          <a:xfrm rot="-5400000">
            <a:off x="6892945" y="3852304"/>
            <a:ext cx="1667" cy="3810"/>
          </a:xfrm>
          <a:custGeom>
            <a:avLst/>
            <a:gdLst/>
            <a:ahLst/>
            <a:cxnLst/>
            <a:rect l="0" t="0" r="0" b="0"/>
            <a:pathLst>
              <a:path w="88900" h="203200">
                <a:moveTo>
                  <a:pt x="0" y="203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6" name="Freeform 2766"/>
          <p:cNvSpPr/>
          <p:nvPr/>
        </p:nvSpPr>
        <p:spPr>
          <a:xfrm rot="-5400000">
            <a:off x="6890088" y="3868259"/>
            <a:ext cx="238" cy="4286"/>
          </a:xfrm>
          <a:custGeom>
            <a:avLst/>
            <a:gdLst/>
            <a:ahLst/>
            <a:cxnLst/>
            <a:rect l="0" t="0" r="0" b="0"/>
            <a:pathLst>
              <a:path w="12700" h="228600">
                <a:moveTo>
                  <a:pt x="0" y="2286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7" name="Freeform 2767"/>
          <p:cNvSpPr/>
          <p:nvPr/>
        </p:nvSpPr>
        <p:spPr>
          <a:xfrm rot="-5400000">
            <a:off x="6885920" y="3880522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0" y="2286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8" name="Freeform 2768"/>
          <p:cNvSpPr/>
          <p:nvPr/>
        </p:nvSpPr>
        <p:spPr>
          <a:xfrm rot="-5400000">
            <a:off x="6884015" y="3881951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0" y="2286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69" name="Freeform 2769"/>
          <p:cNvSpPr/>
          <p:nvPr/>
        </p:nvSpPr>
        <p:spPr>
          <a:xfrm rot="-5400000">
            <a:off x="6896517" y="3839446"/>
            <a:ext cx="0" cy="4524"/>
          </a:xfrm>
          <a:custGeom>
            <a:avLst/>
            <a:gdLst/>
            <a:ahLst/>
            <a:cxnLst/>
            <a:rect l="0" t="0" r="0" b="0"/>
            <a:pathLst>
              <a:path h="241300">
                <a:moveTo>
                  <a:pt x="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0" name="Freeform 2770"/>
          <p:cNvSpPr/>
          <p:nvPr/>
        </p:nvSpPr>
        <p:spPr>
          <a:xfrm rot="-5400000">
            <a:off x="6884373" y="3863496"/>
            <a:ext cx="0" cy="9763"/>
          </a:xfrm>
          <a:custGeom>
            <a:avLst/>
            <a:gdLst/>
            <a:ahLst/>
            <a:cxnLst/>
            <a:rect l="0" t="0" r="0" b="0"/>
            <a:pathLst>
              <a:path h="520700">
                <a:moveTo>
                  <a:pt x="0" y="520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1" name="Freeform 2771"/>
          <p:cNvSpPr/>
          <p:nvPr/>
        </p:nvSpPr>
        <p:spPr>
          <a:xfrm rot="-5400000">
            <a:off x="6880444" y="3880761"/>
            <a:ext cx="1428" cy="3333"/>
          </a:xfrm>
          <a:custGeom>
            <a:avLst/>
            <a:gdLst/>
            <a:ahLst/>
            <a:cxnLst/>
            <a:rect l="0" t="0" r="0" b="0"/>
            <a:pathLst>
              <a:path w="76200" h="177800">
                <a:moveTo>
                  <a:pt x="0" y="177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2" name="Freeform 2772"/>
          <p:cNvSpPr/>
          <p:nvPr/>
        </p:nvSpPr>
        <p:spPr>
          <a:xfrm rot="-5400000">
            <a:off x="6891516" y="3837065"/>
            <a:ext cx="0" cy="5000"/>
          </a:xfrm>
          <a:custGeom>
            <a:avLst/>
            <a:gdLst/>
            <a:ahLst/>
            <a:cxnLst/>
            <a:rect l="0" t="0" r="0" b="0"/>
            <a:pathLst>
              <a:path h="266700">
                <a:moveTo>
                  <a:pt x="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3" name="Freeform 2773"/>
          <p:cNvSpPr/>
          <p:nvPr/>
        </p:nvSpPr>
        <p:spPr>
          <a:xfrm rot="-5400000">
            <a:off x="6887945" y="3849447"/>
            <a:ext cx="2857" cy="5000"/>
          </a:xfrm>
          <a:custGeom>
            <a:avLst/>
            <a:gdLst/>
            <a:ahLst/>
            <a:cxnLst/>
            <a:rect l="0" t="0" r="0" b="0"/>
            <a:pathLst>
              <a:path w="152400" h="266700">
                <a:moveTo>
                  <a:pt x="0" y="266700"/>
                </a:moveTo>
                <a:lnTo>
                  <a:pt x="88900" y="889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4" name="Freeform 2774"/>
          <p:cNvSpPr/>
          <p:nvPr/>
        </p:nvSpPr>
        <p:spPr>
          <a:xfrm rot="-5400000">
            <a:off x="6887230" y="3851590"/>
            <a:ext cx="2143" cy="4762"/>
          </a:xfrm>
          <a:custGeom>
            <a:avLst/>
            <a:gdLst/>
            <a:ahLst/>
            <a:cxnLst/>
            <a:rect l="0" t="0" r="0" b="0"/>
            <a:pathLst>
              <a:path w="114300" h="254000">
                <a:moveTo>
                  <a:pt x="0" y="2540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5" name="Freeform 2775"/>
          <p:cNvSpPr/>
          <p:nvPr/>
        </p:nvSpPr>
        <p:spPr>
          <a:xfrm rot="-5400000">
            <a:off x="6886992" y="3859687"/>
            <a:ext cx="952" cy="6905"/>
          </a:xfrm>
          <a:custGeom>
            <a:avLst/>
            <a:gdLst/>
            <a:ahLst/>
            <a:cxnLst/>
            <a:rect l="0" t="0" r="0" b="0"/>
            <a:pathLst>
              <a:path w="50800" h="368300">
                <a:moveTo>
                  <a:pt x="0" y="368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6" name="Freeform 2776"/>
          <p:cNvSpPr/>
          <p:nvPr/>
        </p:nvSpPr>
        <p:spPr>
          <a:xfrm rot="-5400000">
            <a:off x="6887111" y="3860520"/>
            <a:ext cx="952" cy="7143"/>
          </a:xfrm>
          <a:custGeom>
            <a:avLst/>
            <a:gdLst/>
            <a:ahLst/>
            <a:cxnLst/>
            <a:rect l="0" t="0" r="0" b="0"/>
            <a:pathLst>
              <a:path w="50800" h="381000">
                <a:moveTo>
                  <a:pt x="0" y="3810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7" name="Freeform 2777"/>
          <p:cNvSpPr/>
          <p:nvPr/>
        </p:nvSpPr>
        <p:spPr>
          <a:xfrm rot="-5400000">
            <a:off x="6884849" y="3867545"/>
            <a:ext cx="476" cy="5953"/>
          </a:xfrm>
          <a:custGeom>
            <a:avLst/>
            <a:gdLst/>
            <a:ahLst/>
            <a:cxnLst/>
            <a:rect l="0" t="0" r="0" b="0"/>
            <a:pathLst>
              <a:path w="25400" h="317500">
                <a:moveTo>
                  <a:pt x="25400" y="317500"/>
                </a:moveTo>
                <a:lnTo>
                  <a:pt x="127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8" name="Freeform 2778"/>
          <p:cNvSpPr/>
          <p:nvPr/>
        </p:nvSpPr>
        <p:spPr>
          <a:xfrm rot="-5400000">
            <a:off x="6881515" y="3878498"/>
            <a:ext cx="2381" cy="4048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0" y="2159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79" name="Freeform 2779"/>
          <p:cNvSpPr/>
          <p:nvPr/>
        </p:nvSpPr>
        <p:spPr>
          <a:xfrm rot="-5400000">
            <a:off x="6891159" y="3839089"/>
            <a:ext cx="476" cy="5715"/>
          </a:xfrm>
          <a:custGeom>
            <a:avLst/>
            <a:gdLst/>
            <a:ahLst/>
            <a:cxnLst/>
            <a:rect l="0" t="0" r="0" b="0"/>
            <a:pathLst>
              <a:path w="25400" h="304800">
                <a:moveTo>
                  <a:pt x="254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0" name="Freeform 2780"/>
          <p:cNvSpPr/>
          <p:nvPr/>
        </p:nvSpPr>
        <p:spPr>
          <a:xfrm rot="-5400000">
            <a:off x="6885325" y="3836827"/>
            <a:ext cx="952" cy="6429"/>
          </a:xfrm>
          <a:custGeom>
            <a:avLst/>
            <a:gdLst/>
            <a:ahLst/>
            <a:cxnLst/>
            <a:rect l="0" t="0" r="0" b="0"/>
            <a:pathLst>
              <a:path w="50800" h="342900">
                <a:moveTo>
                  <a:pt x="50800" y="34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1" name="Freeform 2781"/>
          <p:cNvSpPr/>
          <p:nvPr/>
        </p:nvSpPr>
        <p:spPr>
          <a:xfrm rot="-5400000">
            <a:off x="6882349" y="3849328"/>
            <a:ext cx="2857" cy="4286"/>
          </a:xfrm>
          <a:custGeom>
            <a:avLst/>
            <a:gdLst/>
            <a:ahLst/>
            <a:cxnLst/>
            <a:rect l="0" t="0" r="0" b="0"/>
            <a:pathLst>
              <a:path w="152400" h="228600">
                <a:moveTo>
                  <a:pt x="0" y="2286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2" name="Freeform 2782"/>
          <p:cNvSpPr/>
          <p:nvPr/>
        </p:nvSpPr>
        <p:spPr>
          <a:xfrm rot="-5400000">
            <a:off x="6876276" y="3878498"/>
            <a:ext cx="2619" cy="3810"/>
          </a:xfrm>
          <a:custGeom>
            <a:avLst/>
            <a:gdLst/>
            <a:ahLst/>
            <a:cxnLst/>
            <a:rect l="0" t="0" r="0" b="0"/>
            <a:pathLst>
              <a:path w="139700" h="203200">
                <a:moveTo>
                  <a:pt x="0" y="203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3" name="Freeform 2783"/>
          <p:cNvSpPr/>
          <p:nvPr/>
        </p:nvSpPr>
        <p:spPr>
          <a:xfrm rot="-5400000">
            <a:off x="6882826" y="3846471"/>
            <a:ext cx="4762" cy="3333"/>
          </a:xfrm>
          <a:custGeom>
            <a:avLst/>
            <a:gdLst/>
            <a:ahLst/>
            <a:cxnLst/>
            <a:rect l="0" t="0" r="0" b="0"/>
            <a:pathLst>
              <a:path w="254000" h="177800">
                <a:moveTo>
                  <a:pt x="0" y="177800"/>
                </a:moveTo>
                <a:lnTo>
                  <a:pt x="127000" y="3810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4" name="Freeform 2784"/>
          <p:cNvSpPr/>
          <p:nvPr/>
        </p:nvSpPr>
        <p:spPr>
          <a:xfrm rot="-5400000">
            <a:off x="6881754" y="3861830"/>
            <a:ext cx="2381" cy="2143"/>
          </a:xfrm>
          <a:custGeom>
            <a:avLst/>
            <a:gdLst/>
            <a:ahLst/>
            <a:cxnLst/>
            <a:rect l="0" t="0" r="0" b="0"/>
            <a:pathLst>
              <a:path w="127000" h="114300">
                <a:moveTo>
                  <a:pt x="0" y="88900"/>
                </a:moveTo>
                <a:lnTo>
                  <a:pt x="25400" y="0"/>
                </a:lnTo>
                <a:lnTo>
                  <a:pt x="127000" y="12700"/>
                </a:lnTo>
                <a:lnTo>
                  <a:pt x="1016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5" name="Freeform 2785"/>
          <p:cNvSpPr/>
          <p:nvPr/>
        </p:nvSpPr>
        <p:spPr>
          <a:xfrm rot="-5400000">
            <a:off x="6874134" y="3877546"/>
            <a:ext cx="1428" cy="1667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88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6" name="Freeform 2786"/>
          <p:cNvSpPr/>
          <p:nvPr/>
        </p:nvSpPr>
        <p:spPr>
          <a:xfrm rot="-5400000">
            <a:off x="6873895" y="3866354"/>
            <a:ext cx="3572" cy="7620"/>
          </a:xfrm>
          <a:custGeom>
            <a:avLst/>
            <a:gdLst/>
            <a:ahLst/>
            <a:cxnLst/>
            <a:rect l="0" t="0" r="0" b="0"/>
            <a:pathLst>
              <a:path w="190500" h="406400">
                <a:moveTo>
                  <a:pt x="190500" y="406400"/>
                </a:moveTo>
                <a:lnTo>
                  <a:pt x="1016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7" name="Freeform 2787"/>
          <p:cNvSpPr/>
          <p:nvPr/>
        </p:nvSpPr>
        <p:spPr>
          <a:xfrm rot="-5400000">
            <a:off x="6877349" y="3845756"/>
            <a:ext cx="5000" cy="3572"/>
          </a:xfrm>
          <a:custGeom>
            <a:avLst/>
            <a:gdLst/>
            <a:ahLst/>
            <a:cxnLst/>
            <a:rect l="0" t="0" r="0" b="0"/>
            <a:pathLst>
              <a:path w="266700" h="190500">
                <a:moveTo>
                  <a:pt x="0" y="190500"/>
                </a:moveTo>
                <a:lnTo>
                  <a:pt x="114300" y="762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8" name="Freeform 2788"/>
          <p:cNvSpPr/>
          <p:nvPr/>
        </p:nvSpPr>
        <p:spPr>
          <a:xfrm rot="-5400000">
            <a:off x="6871277" y="3874926"/>
            <a:ext cx="3333" cy="2143"/>
          </a:xfrm>
          <a:custGeom>
            <a:avLst/>
            <a:gdLst/>
            <a:ahLst/>
            <a:cxnLst/>
            <a:rect l="0" t="0" r="0" b="0"/>
            <a:pathLst>
              <a:path w="177800" h="114300">
                <a:moveTo>
                  <a:pt x="0" y="114300"/>
                </a:moveTo>
                <a:lnTo>
                  <a:pt x="76200" y="508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89" name="Freeform 2789"/>
          <p:cNvSpPr/>
          <p:nvPr/>
        </p:nvSpPr>
        <p:spPr>
          <a:xfrm rot="-5400000">
            <a:off x="6878063" y="3840517"/>
            <a:ext cx="4524" cy="452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241300" y="241300"/>
                </a:moveTo>
                <a:lnTo>
                  <a:pt x="1143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0" name="Freeform 2790"/>
          <p:cNvSpPr/>
          <p:nvPr/>
        </p:nvSpPr>
        <p:spPr>
          <a:xfrm rot="-5400000">
            <a:off x="6870681" y="3873140"/>
            <a:ext cx="2381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0" y="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1" name="Freeform 2791"/>
          <p:cNvSpPr/>
          <p:nvPr/>
        </p:nvSpPr>
        <p:spPr>
          <a:xfrm rot="-5400000">
            <a:off x="6958073" y="3871712"/>
            <a:ext cx="3333" cy="952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177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2" name="Freeform 2792"/>
          <p:cNvSpPr/>
          <p:nvPr/>
        </p:nvSpPr>
        <p:spPr>
          <a:xfrm rot="-5400000">
            <a:off x="6908304" y="3865521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635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3" name="Freeform 2793"/>
          <p:cNvSpPr/>
          <p:nvPr/>
        </p:nvSpPr>
        <p:spPr>
          <a:xfrm rot="-5400000">
            <a:off x="6907352" y="3867187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4" name="Freeform 2794"/>
          <p:cNvSpPr/>
          <p:nvPr/>
        </p:nvSpPr>
        <p:spPr>
          <a:xfrm rot="-5400000">
            <a:off x="6907590" y="3865997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5" name="Freeform 2795"/>
          <p:cNvSpPr/>
          <p:nvPr/>
        </p:nvSpPr>
        <p:spPr>
          <a:xfrm rot="-5400000">
            <a:off x="6883778" y="3862425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6" name="Freeform 2796"/>
          <p:cNvSpPr/>
          <p:nvPr/>
        </p:nvSpPr>
        <p:spPr>
          <a:xfrm rot="-5400000">
            <a:off x="6883540" y="3863616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7" name="Freeform 2797"/>
          <p:cNvSpPr/>
          <p:nvPr/>
        </p:nvSpPr>
        <p:spPr>
          <a:xfrm rot="-5400000">
            <a:off x="6926045" y="3885166"/>
            <a:ext cx="1428" cy="238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8" name="Freeform 2798"/>
          <p:cNvSpPr/>
          <p:nvPr/>
        </p:nvSpPr>
        <p:spPr>
          <a:xfrm rot="-5400000">
            <a:off x="6900446" y="3879332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114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799" name="Freeform 2799"/>
          <p:cNvSpPr/>
          <p:nvPr/>
        </p:nvSpPr>
        <p:spPr>
          <a:xfrm rot="-5400000">
            <a:off x="6906995" y="3848971"/>
            <a:ext cx="952" cy="2143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0" y="114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0" name="Freeform 2800"/>
          <p:cNvSpPr/>
          <p:nvPr/>
        </p:nvSpPr>
        <p:spPr>
          <a:xfrm rot="-5400000">
            <a:off x="6903899" y="3849209"/>
            <a:ext cx="1428" cy="3095"/>
          </a:xfrm>
          <a:custGeom>
            <a:avLst/>
            <a:gdLst/>
            <a:ahLst/>
            <a:cxnLst/>
            <a:rect l="0" t="0" r="0" b="0"/>
            <a:pathLst>
              <a:path w="76200" h="165100">
                <a:moveTo>
                  <a:pt x="0" y="165100"/>
                </a:moveTo>
                <a:lnTo>
                  <a:pt x="25400" y="6350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1" name="Freeform 2801"/>
          <p:cNvSpPr/>
          <p:nvPr/>
        </p:nvSpPr>
        <p:spPr>
          <a:xfrm rot="-5400000">
            <a:off x="6995101" y="3882070"/>
            <a:ext cx="11668" cy="8096"/>
          </a:xfrm>
          <a:custGeom>
            <a:avLst/>
            <a:gdLst/>
            <a:ahLst/>
            <a:cxnLst/>
            <a:rect l="0" t="0" r="0" b="0"/>
            <a:pathLst>
              <a:path w="622300" h="431800">
                <a:moveTo>
                  <a:pt x="228600" y="431800"/>
                </a:moveTo>
                <a:lnTo>
                  <a:pt x="0" y="0"/>
                </a:lnTo>
                <a:lnTo>
                  <a:pt x="622300" y="127000"/>
                </a:lnTo>
                <a:close/>
                <a:moveTo>
                  <a:pt x="38404800" y="208495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2" name="Freeform 2802"/>
          <p:cNvSpPr/>
          <p:nvPr/>
        </p:nvSpPr>
        <p:spPr>
          <a:xfrm rot="-5400000">
            <a:off x="6975218" y="3856948"/>
            <a:ext cx="7382" cy="6905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317500" y="368300"/>
                </a:moveTo>
                <a:lnTo>
                  <a:pt x="0" y="304800"/>
                </a:lnTo>
                <a:lnTo>
                  <a:pt x="393700" y="0"/>
                </a:lnTo>
                <a:close/>
                <a:moveTo>
                  <a:pt x="38125400" y="209638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03" name="Picture 2803"/>
          <p:cNvPicPr>
            <a:picLocks noChangeArrowheads="1"/>
          </p:cNvPicPr>
          <p:nvPr/>
        </p:nvPicPr>
        <p:blipFill>
          <a:blip r:embed="rId3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1009" y="3882268"/>
            <a:ext cx="41037" cy="26511"/>
          </a:xfrm>
          <a:prstGeom prst="rect">
            <a:avLst/>
          </a:prstGeom>
          <a:noFill/>
        </p:spPr>
      </p:pic>
      <p:sp>
        <p:nvSpPr>
          <p:cNvPr id="2804" name="Freeform 2804"/>
          <p:cNvSpPr/>
          <p:nvPr/>
        </p:nvSpPr>
        <p:spPr>
          <a:xfrm rot="-5400000">
            <a:off x="6975694" y="3882428"/>
            <a:ext cx="18573" cy="26193"/>
          </a:xfrm>
          <a:custGeom>
            <a:avLst/>
            <a:gdLst/>
            <a:ahLst/>
            <a:cxnLst/>
            <a:rect l="0" t="0" r="0" b="0"/>
            <a:pathLst>
              <a:path w="990600" h="1397000">
                <a:moveTo>
                  <a:pt x="990600" y="1397000"/>
                </a:moveTo>
                <a:lnTo>
                  <a:pt x="685800" y="1333500"/>
                </a:lnTo>
                <a:lnTo>
                  <a:pt x="0" y="0"/>
                </a:lnTo>
                <a:close/>
                <a:moveTo>
                  <a:pt x="39458900" y="20982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05" name="Picture 2805"/>
          <p:cNvPicPr>
            <a:picLocks noChangeArrowheads="1"/>
          </p:cNvPicPr>
          <p:nvPr/>
        </p:nvPicPr>
        <p:blipFill>
          <a:blip r:embed="rId3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7202" y="3854170"/>
            <a:ext cx="26035" cy="36036"/>
          </a:xfrm>
          <a:prstGeom prst="rect">
            <a:avLst/>
          </a:prstGeom>
          <a:noFill/>
        </p:spPr>
      </p:pic>
      <p:sp>
        <p:nvSpPr>
          <p:cNvPr id="2806" name="Freeform 2806"/>
          <p:cNvSpPr/>
          <p:nvPr/>
        </p:nvSpPr>
        <p:spPr>
          <a:xfrm rot="-5400000">
            <a:off x="6965098" y="3864925"/>
            <a:ext cx="46672" cy="33099"/>
          </a:xfrm>
          <a:custGeom>
            <a:avLst/>
            <a:gdLst/>
            <a:ahLst/>
            <a:cxnLst/>
            <a:rect l="0" t="0" r="0" b="0"/>
            <a:pathLst>
              <a:path w="2489200" h="1765300">
                <a:moveTo>
                  <a:pt x="2489200" y="558800"/>
                </a:moveTo>
                <a:lnTo>
                  <a:pt x="914400" y="1765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7" name="Freeform 2807"/>
          <p:cNvSpPr/>
          <p:nvPr/>
        </p:nvSpPr>
        <p:spPr>
          <a:xfrm rot="-5400000">
            <a:off x="6958311" y="3863377"/>
            <a:ext cx="46434" cy="33099"/>
          </a:xfrm>
          <a:custGeom>
            <a:avLst/>
            <a:gdLst/>
            <a:ahLst/>
            <a:cxnLst/>
            <a:rect l="0" t="0" r="0" b="0"/>
            <a:pathLst>
              <a:path w="2476500" h="1765300">
                <a:moveTo>
                  <a:pt x="2476500" y="558800"/>
                </a:moveTo>
                <a:lnTo>
                  <a:pt x="901700" y="1765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8" name="Freeform 2808"/>
          <p:cNvSpPr/>
          <p:nvPr/>
        </p:nvSpPr>
        <p:spPr>
          <a:xfrm rot="-5400000">
            <a:off x="6981171" y="3878856"/>
            <a:ext cx="11668" cy="8334"/>
          </a:xfrm>
          <a:custGeom>
            <a:avLst/>
            <a:gdLst/>
            <a:ahLst/>
            <a:cxnLst/>
            <a:rect l="0" t="0" r="0" b="0"/>
            <a:pathLst>
              <a:path w="622300" h="444500">
                <a:moveTo>
                  <a:pt x="228600" y="444500"/>
                </a:moveTo>
                <a:lnTo>
                  <a:pt x="0" y="0"/>
                </a:lnTo>
                <a:lnTo>
                  <a:pt x="622300" y="139700"/>
                </a:lnTo>
                <a:close/>
                <a:moveTo>
                  <a:pt x="38976300" y="209245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09" name="Freeform 2809"/>
          <p:cNvSpPr/>
          <p:nvPr/>
        </p:nvSpPr>
        <p:spPr>
          <a:xfrm rot="-5400000">
            <a:off x="6961287" y="3853734"/>
            <a:ext cx="7382" cy="7143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317500" y="381000"/>
                </a:moveTo>
                <a:lnTo>
                  <a:pt x="0" y="304800"/>
                </a:lnTo>
                <a:lnTo>
                  <a:pt x="393700" y="0"/>
                </a:lnTo>
                <a:close/>
                <a:moveTo>
                  <a:pt x="38696900" y="210388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10" name="Picture 2810"/>
          <p:cNvPicPr>
            <a:picLocks noChangeArrowheads="1"/>
          </p:cNvPicPr>
          <p:nvPr/>
        </p:nvPicPr>
        <p:blipFill>
          <a:blip r:embed="rId3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6960" y="3879172"/>
            <a:ext cx="41037" cy="26273"/>
          </a:xfrm>
          <a:prstGeom prst="rect">
            <a:avLst/>
          </a:prstGeom>
          <a:noFill/>
        </p:spPr>
      </p:pic>
      <p:sp>
        <p:nvSpPr>
          <p:cNvPr id="2811" name="Freeform 2811"/>
          <p:cNvSpPr/>
          <p:nvPr/>
        </p:nvSpPr>
        <p:spPr>
          <a:xfrm rot="-5400000">
            <a:off x="6961883" y="3879332"/>
            <a:ext cx="18335" cy="25955"/>
          </a:xfrm>
          <a:custGeom>
            <a:avLst/>
            <a:gdLst/>
            <a:ahLst/>
            <a:cxnLst/>
            <a:rect l="0" t="0" r="0" b="0"/>
            <a:pathLst>
              <a:path w="977900" h="1384300">
                <a:moveTo>
                  <a:pt x="977900" y="1384300"/>
                </a:moveTo>
                <a:lnTo>
                  <a:pt x="673100" y="1320800"/>
                </a:lnTo>
                <a:lnTo>
                  <a:pt x="0" y="0"/>
                </a:lnTo>
                <a:close/>
                <a:moveTo>
                  <a:pt x="40030400" y="210566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12" name="Picture 2812"/>
          <p:cNvPicPr>
            <a:picLocks noChangeArrowheads="1"/>
          </p:cNvPicPr>
          <p:nvPr/>
        </p:nvPicPr>
        <p:blipFill>
          <a:blip r:embed="rId3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3153" y="3851074"/>
            <a:ext cx="26273" cy="36036"/>
          </a:xfrm>
          <a:prstGeom prst="rect">
            <a:avLst/>
          </a:prstGeom>
          <a:noFill/>
        </p:spPr>
      </p:pic>
      <p:sp>
        <p:nvSpPr>
          <p:cNvPr id="2813" name="Freeform 2813"/>
          <p:cNvSpPr/>
          <p:nvPr/>
        </p:nvSpPr>
        <p:spPr>
          <a:xfrm rot="-5400000">
            <a:off x="6951406" y="3861711"/>
            <a:ext cx="46434" cy="33099"/>
          </a:xfrm>
          <a:custGeom>
            <a:avLst/>
            <a:gdLst/>
            <a:ahLst/>
            <a:cxnLst/>
            <a:rect l="0" t="0" r="0" b="0"/>
            <a:pathLst>
              <a:path w="2476500" h="1765300">
                <a:moveTo>
                  <a:pt x="2476500" y="558800"/>
                </a:moveTo>
                <a:lnTo>
                  <a:pt x="901700" y="1765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4" name="Freeform 2814"/>
          <p:cNvSpPr/>
          <p:nvPr/>
        </p:nvSpPr>
        <p:spPr>
          <a:xfrm rot="-5400000">
            <a:off x="6944262" y="3860282"/>
            <a:ext cx="46434" cy="33099"/>
          </a:xfrm>
          <a:custGeom>
            <a:avLst/>
            <a:gdLst/>
            <a:ahLst/>
            <a:cxnLst/>
            <a:rect l="0" t="0" r="0" b="0"/>
            <a:pathLst>
              <a:path w="2476500" h="1765300">
                <a:moveTo>
                  <a:pt x="2476500" y="558800"/>
                </a:moveTo>
                <a:lnTo>
                  <a:pt x="901700" y="1765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5" name="Freeform 2815"/>
          <p:cNvSpPr/>
          <p:nvPr/>
        </p:nvSpPr>
        <p:spPr>
          <a:xfrm rot="-5400000">
            <a:off x="6967597" y="3900525"/>
            <a:ext cx="1667" cy="6905"/>
          </a:xfrm>
          <a:custGeom>
            <a:avLst/>
            <a:gdLst/>
            <a:ahLst/>
            <a:cxnLst/>
            <a:rect l="0" t="0" r="0" b="0"/>
            <a:pathLst>
              <a:path w="88900" h="368300">
                <a:moveTo>
                  <a:pt x="0" y="3683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6" name="Freeform 2816"/>
          <p:cNvSpPr/>
          <p:nvPr/>
        </p:nvSpPr>
        <p:spPr>
          <a:xfrm rot="-5400000">
            <a:off x="6953786" y="3897191"/>
            <a:ext cx="1428" cy="7143"/>
          </a:xfrm>
          <a:custGeom>
            <a:avLst/>
            <a:gdLst/>
            <a:ahLst/>
            <a:cxnLst/>
            <a:rect l="0" t="0" r="0" b="0"/>
            <a:pathLst>
              <a:path w="76200" h="381000">
                <a:moveTo>
                  <a:pt x="0" y="381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7" name="Freeform 2817"/>
          <p:cNvSpPr/>
          <p:nvPr/>
        </p:nvSpPr>
        <p:spPr>
          <a:xfrm rot="-5400000">
            <a:off x="6978194" y="3853972"/>
            <a:ext cx="1428" cy="6905"/>
          </a:xfrm>
          <a:custGeom>
            <a:avLst/>
            <a:gdLst/>
            <a:ahLst/>
            <a:cxnLst/>
            <a:rect l="0" t="0" r="0" b="0"/>
            <a:pathLst>
              <a:path w="76200" h="368300">
                <a:moveTo>
                  <a:pt x="0" y="368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8" name="Freeform 2818"/>
          <p:cNvSpPr/>
          <p:nvPr/>
        </p:nvSpPr>
        <p:spPr>
          <a:xfrm rot="-5400000">
            <a:off x="6964264" y="3850757"/>
            <a:ext cx="1428" cy="7143"/>
          </a:xfrm>
          <a:custGeom>
            <a:avLst/>
            <a:gdLst/>
            <a:ahLst/>
            <a:cxnLst/>
            <a:rect l="0" t="0" r="0" b="0"/>
            <a:pathLst>
              <a:path w="76200" h="381000">
                <a:moveTo>
                  <a:pt x="0" y="381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19" name="Freeform 2819"/>
          <p:cNvSpPr/>
          <p:nvPr/>
        </p:nvSpPr>
        <p:spPr>
          <a:xfrm rot="-5400000">
            <a:off x="8885338" y="4158295"/>
            <a:ext cx="3810" cy="238"/>
          </a:xfrm>
          <a:custGeom>
            <a:avLst/>
            <a:gdLst/>
            <a:ahLst/>
            <a:cxnLst/>
            <a:rect l="0" t="0" r="0" b="0"/>
            <a:pathLst>
              <a:path w="203200" h="12700">
                <a:moveTo>
                  <a:pt x="203200" y="12700"/>
                </a:moveTo>
                <a:lnTo>
                  <a:pt x="0" y="0"/>
                </a:lnTo>
                <a:close/>
                <a:moveTo>
                  <a:pt x="-47675800" y="10768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20" name="Freeform 2820"/>
          <p:cNvSpPr/>
          <p:nvPr/>
        </p:nvSpPr>
        <p:spPr>
          <a:xfrm rot="-5400000">
            <a:off x="8882480" y="4158057"/>
            <a:ext cx="3095" cy="476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165100" y="25400"/>
                </a:moveTo>
                <a:lnTo>
                  <a:pt x="0" y="0"/>
                </a:lnTo>
                <a:close/>
                <a:moveTo>
                  <a:pt x="-47536100" y="107861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21" name="Picture 2821"/>
          <p:cNvPicPr>
            <a:picLocks noChangeArrowheads="1"/>
          </p:cNvPicPr>
          <p:nvPr/>
        </p:nvPicPr>
        <p:blipFill>
          <a:blip r:embed="rId3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4185" y="4151350"/>
            <a:ext cx="17145" cy="12938"/>
          </a:xfrm>
          <a:prstGeom prst="rect">
            <a:avLst/>
          </a:prstGeom>
          <a:noFill/>
        </p:spPr>
      </p:pic>
      <p:sp>
        <p:nvSpPr>
          <p:cNvPr id="2822" name="Freeform 2822"/>
          <p:cNvSpPr/>
          <p:nvPr/>
        </p:nvSpPr>
        <p:spPr>
          <a:xfrm rot="-5400000">
            <a:off x="8872598" y="4170321"/>
            <a:ext cx="4524" cy="714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12700" y="38100"/>
                </a:moveTo>
                <a:lnTo>
                  <a:pt x="0" y="0"/>
                </a:lnTo>
                <a:lnTo>
                  <a:pt x="241300" y="12700"/>
                </a:lnTo>
                <a:close/>
                <a:moveTo>
                  <a:pt x="-46355000" y="108356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23" name="Picture 2823"/>
          <p:cNvPicPr>
            <a:picLocks noChangeArrowheads="1"/>
          </p:cNvPicPr>
          <p:nvPr/>
        </p:nvPicPr>
        <p:blipFill>
          <a:blip r:embed="rId3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6248" y="4161113"/>
            <a:ext cx="15875" cy="18732"/>
          </a:xfrm>
          <a:prstGeom prst="rect">
            <a:avLst/>
          </a:prstGeom>
          <a:noFill/>
        </p:spPr>
      </p:pic>
      <p:pic>
        <p:nvPicPr>
          <p:cNvPr id="2824" name="Picture 2824"/>
          <p:cNvPicPr>
            <a:picLocks noChangeArrowheads="1"/>
          </p:cNvPicPr>
          <p:nvPr/>
        </p:nvPicPr>
        <p:blipFill>
          <a:blip r:embed="rId3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4104" y="4149445"/>
            <a:ext cx="17701" cy="11033"/>
          </a:xfrm>
          <a:prstGeom prst="rect">
            <a:avLst/>
          </a:prstGeom>
          <a:noFill/>
        </p:spPr>
      </p:pic>
      <p:pic>
        <p:nvPicPr>
          <p:cNvPr id="2825" name="Picture 2825"/>
          <p:cNvPicPr>
            <a:picLocks noChangeArrowheads="1"/>
          </p:cNvPicPr>
          <p:nvPr/>
        </p:nvPicPr>
        <p:blipFill>
          <a:blip r:embed="rId3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8310" y="4148968"/>
            <a:ext cx="13732" cy="26908"/>
          </a:xfrm>
          <a:prstGeom prst="rect">
            <a:avLst/>
          </a:prstGeom>
          <a:noFill/>
        </p:spPr>
      </p:pic>
      <p:sp>
        <p:nvSpPr>
          <p:cNvPr id="2826" name="Freeform 2826"/>
          <p:cNvSpPr/>
          <p:nvPr/>
        </p:nvSpPr>
        <p:spPr>
          <a:xfrm rot="-5400000">
            <a:off x="8858549" y="4146508"/>
            <a:ext cx="952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12700" y="0"/>
                </a:moveTo>
                <a:lnTo>
                  <a:pt x="0" y="0"/>
                </a:lnTo>
                <a:lnTo>
                  <a:pt x="50800" y="0"/>
                </a:lnTo>
                <a:close/>
                <a:moveTo>
                  <a:pt x="-46875700" y="109181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27" name="Picture 2827"/>
          <p:cNvPicPr>
            <a:picLocks noChangeArrowheads="1"/>
          </p:cNvPicPr>
          <p:nvPr/>
        </p:nvPicPr>
        <p:blipFill>
          <a:blip r:embed="rId3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0529" y="4132220"/>
            <a:ext cx="35719" cy="55563"/>
          </a:xfrm>
          <a:prstGeom prst="rect">
            <a:avLst/>
          </a:prstGeom>
          <a:noFill/>
        </p:spPr>
      </p:pic>
      <p:sp>
        <p:nvSpPr>
          <p:cNvPr id="2828" name="Freeform 2828"/>
          <p:cNvSpPr/>
          <p:nvPr/>
        </p:nvSpPr>
        <p:spPr>
          <a:xfrm rot="-5400000">
            <a:off x="8830688" y="4161272"/>
            <a:ext cx="1667" cy="238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  <a:close/>
                <a:moveTo>
                  <a:pt x="-44602400" y="110655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29" name="Picture 2829"/>
          <p:cNvPicPr>
            <a:picLocks noChangeArrowheads="1"/>
          </p:cNvPicPr>
          <p:nvPr/>
        </p:nvPicPr>
        <p:blipFill>
          <a:blip r:embed="rId3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6560" y="4148095"/>
            <a:ext cx="35719" cy="23813"/>
          </a:xfrm>
          <a:prstGeom prst="rect">
            <a:avLst/>
          </a:prstGeom>
          <a:noFill/>
        </p:spPr>
      </p:pic>
      <p:pic>
        <p:nvPicPr>
          <p:cNvPr id="2830" name="Picture 2830"/>
          <p:cNvPicPr>
            <a:picLocks noChangeArrowheads="1"/>
          </p:cNvPicPr>
          <p:nvPr/>
        </p:nvPicPr>
        <p:blipFill>
          <a:blip r:embed="rId3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2591" y="4163970"/>
            <a:ext cx="12303" cy="15875"/>
          </a:xfrm>
          <a:prstGeom prst="rect">
            <a:avLst/>
          </a:prstGeom>
          <a:noFill/>
        </p:spPr>
      </p:pic>
      <p:pic>
        <p:nvPicPr>
          <p:cNvPr id="2831" name="Picture 2831"/>
          <p:cNvPicPr>
            <a:picLocks noChangeArrowheads="1"/>
          </p:cNvPicPr>
          <p:nvPr/>
        </p:nvPicPr>
        <p:blipFill>
          <a:blip r:embed="rId3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4100" y="4176828"/>
            <a:ext cx="11271" cy="9843"/>
          </a:xfrm>
          <a:prstGeom prst="rect">
            <a:avLst/>
          </a:prstGeom>
          <a:noFill/>
        </p:spPr>
      </p:pic>
      <p:pic>
        <p:nvPicPr>
          <p:cNvPr id="2832" name="Picture 2832"/>
          <p:cNvPicPr>
            <a:picLocks noChangeArrowheads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434" y="4139205"/>
            <a:ext cx="10318" cy="10795"/>
          </a:xfrm>
          <a:prstGeom prst="rect">
            <a:avLst/>
          </a:prstGeom>
          <a:noFill/>
        </p:spPr>
      </p:pic>
      <p:pic>
        <p:nvPicPr>
          <p:cNvPr id="2833" name="Picture 2833"/>
          <p:cNvPicPr>
            <a:picLocks noChangeArrowheads="1"/>
          </p:cNvPicPr>
          <p:nvPr/>
        </p:nvPicPr>
        <p:blipFill>
          <a:blip r:embed="rId3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909" y="4131109"/>
            <a:ext cx="11033" cy="10080"/>
          </a:xfrm>
          <a:prstGeom prst="rect">
            <a:avLst/>
          </a:prstGeom>
          <a:noFill/>
        </p:spPr>
      </p:pic>
      <p:pic>
        <p:nvPicPr>
          <p:cNvPr id="2834" name="Picture 2834"/>
          <p:cNvPicPr>
            <a:picLocks noChangeArrowheads="1"/>
          </p:cNvPicPr>
          <p:nvPr/>
        </p:nvPicPr>
        <p:blipFill>
          <a:blip r:embed="rId3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910" y="4131109"/>
            <a:ext cx="8175" cy="9604"/>
          </a:xfrm>
          <a:prstGeom prst="rect">
            <a:avLst/>
          </a:prstGeom>
          <a:noFill/>
        </p:spPr>
      </p:pic>
      <p:pic>
        <p:nvPicPr>
          <p:cNvPr id="2835" name="Picture 2835"/>
          <p:cNvPicPr>
            <a:picLocks noChangeArrowheads="1"/>
          </p:cNvPicPr>
          <p:nvPr/>
        </p:nvPicPr>
        <p:blipFill>
          <a:blip r:embed="rId3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195" y="4139205"/>
            <a:ext cx="8175" cy="9842"/>
          </a:xfrm>
          <a:prstGeom prst="rect">
            <a:avLst/>
          </a:prstGeom>
          <a:noFill/>
        </p:spPr>
      </p:pic>
      <p:pic>
        <p:nvPicPr>
          <p:cNvPr id="2836" name="Picture 2836"/>
          <p:cNvPicPr>
            <a:picLocks noChangeArrowheads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5528" y="4139205"/>
            <a:ext cx="9843" cy="9842"/>
          </a:xfrm>
          <a:prstGeom prst="rect">
            <a:avLst/>
          </a:prstGeom>
          <a:noFill/>
        </p:spPr>
      </p:pic>
      <p:pic>
        <p:nvPicPr>
          <p:cNvPr id="2837" name="Picture 2837"/>
          <p:cNvPicPr>
            <a:picLocks noChangeArrowheads="1"/>
          </p:cNvPicPr>
          <p:nvPr/>
        </p:nvPicPr>
        <p:blipFill>
          <a:blip r:embed="rId3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5052" y="4139205"/>
            <a:ext cx="8413" cy="9604"/>
          </a:xfrm>
          <a:prstGeom prst="rect">
            <a:avLst/>
          </a:prstGeom>
          <a:noFill/>
        </p:spPr>
      </p:pic>
      <p:sp>
        <p:nvSpPr>
          <p:cNvPr id="2838" name="Freeform 2838"/>
          <p:cNvSpPr/>
          <p:nvPr/>
        </p:nvSpPr>
        <p:spPr>
          <a:xfrm rot="-5400000">
            <a:off x="8825449" y="4172940"/>
            <a:ext cx="952" cy="476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25400"/>
                </a:moveTo>
                <a:lnTo>
                  <a:pt x="0" y="12700"/>
                </a:lnTo>
                <a:lnTo>
                  <a:pt x="12700" y="0"/>
                </a:lnTo>
                <a:close/>
                <a:moveTo>
                  <a:pt x="-43700700" y="110959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39" name="Picture 2839"/>
          <p:cNvPicPr>
            <a:picLocks noChangeArrowheads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1956" y="4160160"/>
            <a:ext cx="12541" cy="19685"/>
          </a:xfrm>
          <a:prstGeom prst="rect">
            <a:avLst/>
          </a:prstGeom>
          <a:noFill/>
        </p:spPr>
      </p:pic>
      <p:sp>
        <p:nvSpPr>
          <p:cNvPr id="2840" name="Freeform 2840"/>
          <p:cNvSpPr/>
          <p:nvPr/>
        </p:nvSpPr>
        <p:spPr>
          <a:xfrm rot="-5400000">
            <a:off x="8828068" y="4143889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45389800" y="110832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41" name="Picture 2841"/>
          <p:cNvPicPr>
            <a:picLocks noChangeArrowheads="1"/>
          </p:cNvPicPr>
          <p:nvPr/>
        </p:nvPicPr>
        <p:blipFill>
          <a:blip r:embed="rId3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6716" y="4156032"/>
            <a:ext cx="27781" cy="23813"/>
          </a:xfrm>
          <a:prstGeom prst="rect">
            <a:avLst/>
          </a:prstGeom>
          <a:noFill/>
        </p:spPr>
      </p:pic>
      <p:pic>
        <p:nvPicPr>
          <p:cNvPr id="2842" name="Picture 2842"/>
          <p:cNvPicPr>
            <a:picLocks noChangeArrowheads="1"/>
          </p:cNvPicPr>
          <p:nvPr/>
        </p:nvPicPr>
        <p:blipFill>
          <a:blip r:embed="rId3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4337" y="4139443"/>
            <a:ext cx="8652" cy="9128"/>
          </a:xfrm>
          <a:prstGeom prst="rect">
            <a:avLst/>
          </a:prstGeom>
          <a:noFill/>
        </p:spPr>
      </p:pic>
      <p:pic>
        <p:nvPicPr>
          <p:cNvPr id="2843" name="Picture 2843"/>
          <p:cNvPicPr>
            <a:picLocks noChangeArrowheads="1"/>
          </p:cNvPicPr>
          <p:nvPr/>
        </p:nvPicPr>
        <p:blipFill>
          <a:blip r:embed="rId3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2671" y="4148095"/>
            <a:ext cx="15795" cy="18097"/>
          </a:xfrm>
          <a:prstGeom prst="rect">
            <a:avLst/>
          </a:prstGeom>
          <a:noFill/>
        </p:spPr>
      </p:pic>
      <p:pic>
        <p:nvPicPr>
          <p:cNvPr id="2844" name="Picture 2844"/>
          <p:cNvPicPr>
            <a:picLocks noChangeArrowheads="1"/>
          </p:cNvPicPr>
          <p:nvPr/>
        </p:nvPicPr>
        <p:blipFill>
          <a:blip r:embed="rId3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4099" y="4130871"/>
            <a:ext cx="11986" cy="9842"/>
          </a:xfrm>
          <a:prstGeom prst="rect">
            <a:avLst/>
          </a:prstGeom>
          <a:noFill/>
        </p:spPr>
      </p:pic>
      <p:pic>
        <p:nvPicPr>
          <p:cNvPr id="2845" name="Picture 2845"/>
          <p:cNvPicPr>
            <a:picLocks noChangeArrowheads="1"/>
          </p:cNvPicPr>
          <p:nvPr/>
        </p:nvPicPr>
        <p:blipFill>
          <a:blip r:embed="rId3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4654" y="4175876"/>
            <a:ext cx="17621" cy="11906"/>
          </a:xfrm>
          <a:prstGeom prst="rect">
            <a:avLst/>
          </a:prstGeom>
          <a:noFill/>
        </p:spPr>
      </p:pic>
      <p:pic>
        <p:nvPicPr>
          <p:cNvPr id="2846" name="Picture 2846"/>
          <p:cNvPicPr>
            <a:picLocks noChangeArrowheads="1"/>
          </p:cNvPicPr>
          <p:nvPr/>
        </p:nvPicPr>
        <p:blipFill>
          <a:blip r:embed="rId3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2909" y="4130633"/>
            <a:ext cx="9366" cy="9842"/>
          </a:xfrm>
          <a:prstGeom prst="rect">
            <a:avLst/>
          </a:prstGeom>
          <a:noFill/>
        </p:spPr>
      </p:pic>
      <p:pic>
        <p:nvPicPr>
          <p:cNvPr id="2847" name="Picture 2847"/>
          <p:cNvPicPr>
            <a:picLocks noChangeArrowheads="1"/>
          </p:cNvPicPr>
          <p:nvPr/>
        </p:nvPicPr>
        <p:blipFill>
          <a:blip r:embed="rId3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4654" y="4146825"/>
            <a:ext cx="16193" cy="13176"/>
          </a:xfrm>
          <a:prstGeom prst="rect">
            <a:avLst/>
          </a:prstGeom>
          <a:noFill/>
        </p:spPr>
      </p:pic>
      <p:pic>
        <p:nvPicPr>
          <p:cNvPr id="2848" name="Picture 2848"/>
          <p:cNvPicPr>
            <a:picLocks noChangeArrowheads="1"/>
          </p:cNvPicPr>
          <p:nvPr/>
        </p:nvPicPr>
        <p:blipFill>
          <a:blip r:embed="rId3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4654" y="4130633"/>
            <a:ext cx="16431" cy="13493"/>
          </a:xfrm>
          <a:prstGeom prst="rect">
            <a:avLst/>
          </a:prstGeom>
          <a:noFill/>
        </p:spPr>
      </p:pic>
      <p:pic>
        <p:nvPicPr>
          <p:cNvPr id="2849" name="Picture 2849"/>
          <p:cNvPicPr>
            <a:picLocks noChangeArrowheads="1"/>
          </p:cNvPicPr>
          <p:nvPr/>
        </p:nvPicPr>
        <p:blipFill>
          <a:blip r:embed="rId3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685" y="4174924"/>
            <a:ext cx="12065" cy="12858"/>
          </a:xfrm>
          <a:prstGeom prst="rect">
            <a:avLst/>
          </a:prstGeom>
          <a:noFill/>
        </p:spPr>
      </p:pic>
      <p:pic>
        <p:nvPicPr>
          <p:cNvPr id="2850" name="Picture 2850"/>
          <p:cNvPicPr>
            <a:picLocks noChangeArrowheads="1"/>
          </p:cNvPicPr>
          <p:nvPr/>
        </p:nvPicPr>
        <p:blipFill>
          <a:blip r:embed="rId3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685" y="4131109"/>
            <a:ext cx="11906" cy="13017"/>
          </a:xfrm>
          <a:prstGeom prst="rect">
            <a:avLst/>
          </a:prstGeom>
          <a:noFill/>
        </p:spPr>
      </p:pic>
      <p:pic>
        <p:nvPicPr>
          <p:cNvPr id="2851" name="Picture 2851"/>
          <p:cNvPicPr>
            <a:picLocks noChangeArrowheads="1"/>
          </p:cNvPicPr>
          <p:nvPr/>
        </p:nvPicPr>
        <p:blipFill>
          <a:blip r:embed="rId3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685" y="4144126"/>
            <a:ext cx="11906" cy="11906"/>
          </a:xfrm>
          <a:prstGeom prst="rect">
            <a:avLst/>
          </a:prstGeom>
          <a:noFill/>
        </p:spPr>
      </p:pic>
      <p:pic>
        <p:nvPicPr>
          <p:cNvPr id="2852" name="Picture 2852"/>
          <p:cNvPicPr>
            <a:picLocks noChangeArrowheads="1"/>
          </p:cNvPicPr>
          <p:nvPr/>
        </p:nvPicPr>
        <p:blipFill>
          <a:blip r:embed="rId3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764" y="4171907"/>
            <a:ext cx="11033" cy="11906"/>
          </a:xfrm>
          <a:prstGeom prst="rect">
            <a:avLst/>
          </a:prstGeom>
          <a:noFill/>
        </p:spPr>
      </p:pic>
      <p:pic>
        <p:nvPicPr>
          <p:cNvPr id="2853" name="Picture 2853"/>
          <p:cNvPicPr>
            <a:picLocks noChangeArrowheads="1"/>
          </p:cNvPicPr>
          <p:nvPr/>
        </p:nvPicPr>
        <p:blipFill>
          <a:blip r:embed="rId3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7669" y="4142539"/>
            <a:ext cx="8413" cy="10795"/>
          </a:xfrm>
          <a:prstGeom prst="rect">
            <a:avLst/>
          </a:prstGeom>
          <a:noFill/>
        </p:spPr>
      </p:pic>
      <p:pic>
        <p:nvPicPr>
          <p:cNvPr id="2854" name="Picture 2854"/>
          <p:cNvPicPr>
            <a:picLocks noChangeArrowheads="1"/>
          </p:cNvPicPr>
          <p:nvPr/>
        </p:nvPicPr>
        <p:blipFill>
          <a:blip r:embed="rId3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6716" y="4131823"/>
            <a:ext cx="10081" cy="11271"/>
          </a:xfrm>
          <a:prstGeom prst="rect">
            <a:avLst/>
          </a:prstGeom>
          <a:noFill/>
        </p:spPr>
      </p:pic>
      <p:sp>
        <p:nvSpPr>
          <p:cNvPr id="2855" name="Freeform 2855"/>
          <p:cNvSpPr/>
          <p:nvPr/>
        </p:nvSpPr>
        <p:spPr>
          <a:xfrm rot="-5400000">
            <a:off x="8808661" y="4158771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12700"/>
                </a:lnTo>
                <a:lnTo>
                  <a:pt x="25400" y="0"/>
                </a:lnTo>
                <a:close/>
                <a:moveTo>
                  <a:pt x="-43561000" y="111861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56" name="Picture 2856"/>
          <p:cNvPicPr>
            <a:picLocks noChangeArrowheads="1"/>
          </p:cNvPicPr>
          <p:nvPr/>
        </p:nvPicPr>
        <p:blipFill>
          <a:blip r:embed="rId3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2748" y="4167939"/>
            <a:ext cx="11906" cy="15875"/>
          </a:xfrm>
          <a:prstGeom prst="rect">
            <a:avLst/>
          </a:prstGeom>
          <a:noFill/>
        </p:spPr>
      </p:pic>
      <p:pic>
        <p:nvPicPr>
          <p:cNvPr id="2857" name="Picture 2857"/>
          <p:cNvPicPr>
            <a:picLocks noChangeArrowheads="1"/>
          </p:cNvPicPr>
          <p:nvPr/>
        </p:nvPicPr>
        <p:blipFill>
          <a:blip r:embed="rId3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050" y="4154683"/>
            <a:ext cx="8175" cy="9842"/>
          </a:xfrm>
          <a:prstGeom prst="rect">
            <a:avLst/>
          </a:prstGeom>
          <a:noFill/>
        </p:spPr>
      </p:pic>
      <p:pic>
        <p:nvPicPr>
          <p:cNvPr id="2858" name="Picture 2858"/>
          <p:cNvPicPr>
            <a:picLocks noChangeArrowheads="1"/>
          </p:cNvPicPr>
          <p:nvPr/>
        </p:nvPicPr>
        <p:blipFill>
          <a:blip r:embed="rId3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3383" y="4161351"/>
            <a:ext cx="9366" cy="11509"/>
          </a:xfrm>
          <a:prstGeom prst="rect">
            <a:avLst/>
          </a:prstGeom>
          <a:noFill/>
        </p:spPr>
      </p:pic>
      <p:pic>
        <p:nvPicPr>
          <p:cNvPr id="2859" name="Picture 2859"/>
          <p:cNvPicPr>
            <a:picLocks noChangeArrowheads="1"/>
          </p:cNvPicPr>
          <p:nvPr/>
        </p:nvPicPr>
        <p:blipFill>
          <a:blip r:embed="rId3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049" y="4140872"/>
            <a:ext cx="10795" cy="12224"/>
          </a:xfrm>
          <a:prstGeom prst="rect">
            <a:avLst/>
          </a:prstGeom>
          <a:noFill/>
        </p:spPr>
      </p:pic>
      <p:pic>
        <p:nvPicPr>
          <p:cNvPr id="2860" name="Picture 2860"/>
          <p:cNvPicPr>
            <a:picLocks noChangeArrowheads="1"/>
          </p:cNvPicPr>
          <p:nvPr/>
        </p:nvPicPr>
        <p:blipFill>
          <a:blip r:embed="rId3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2906" y="4161351"/>
            <a:ext cx="8652" cy="11986"/>
          </a:xfrm>
          <a:prstGeom prst="rect">
            <a:avLst/>
          </a:prstGeom>
          <a:noFill/>
        </p:spPr>
      </p:pic>
      <p:pic>
        <p:nvPicPr>
          <p:cNvPr id="2861" name="Picture 2861"/>
          <p:cNvPicPr>
            <a:picLocks noChangeArrowheads="1"/>
          </p:cNvPicPr>
          <p:nvPr/>
        </p:nvPicPr>
        <p:blipFill>
          <a:blip r:embed="rId3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050" y="4132299"/>
            <a:ext cx="9842" cy="11986"/>
          </a:xfrm>
          <a:prstGeom prst="rect">
            <a:avLst/>
          </a:prstGeom>
          <a:noFill/>
        </p:spPr>
      </p:pic>
      <p:pic>
        <p:nvPicPr>
          <p:cNvPr id="2862" name="Picture 2862"/>
          <p:cNvPicPr>
            <a:picLocks noChangeArrowheads="1"/>
          </p:cNvPicPr>
          <p:nvPr/>
        </p:nvPicPr>
        <p:blipFill>
          <a:blip r:embed="rId3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2192" y="4161351"/>
            <a:ext cx="9128" cy="12462"/>
          </a:xfrm>
          <a:prstGeom prst="rect">
            <a:avLst/>
          </a:prstGeom>
          <a:noFill/>
        </p:spPr>
      </p:pic>
      <p:pic>
        <p:nvPicPr>
          <p:cNvPr id="2863" name="Picture 2863"/>
          <p:cNvPicPr>
            <a:picLocks noChangeArrowheads="1"/>
          </p:cNvPicPr>
          <p:nvPr/>
        </p:nvPicPr>
        <p:blipFill>
          <a:blip r:embed="rId3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4335" y="4132776"/>
            <a:ext cx="9128" cy="12462"/>
          </a:xfrm>
          <a:prstGeom prst="rect">
            <a:avLst/>
          </a:prstGeom>
          <a:noFill/>
        </p:spPr>
      </p:pic>
      <p:sp>
        <p:nvSpPr>
          <p:cNvPr id="2864" name="Freeform 2864"/>
          <p:cNvSpPr/>
          <p:nvPr/>
        </p:nvSpPr>
        <p:spPr>
          <a:xfrm rot="-5400000">
            <a:off x="8803066" y="4174131"/>
            <a:ext cx="4762" cy="476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254000" y="25400"/>
                </a:moveTo>
                <a:lnTo>
                  <a:pt x="0" y="0"/>
                </a:lnTo>
                <a:close/>
                <a:moveTo>
                  <a:pt x="-42443400" y="112052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65" name="Picture 2865"/>
          <p:cNvPicPr>
            <a:picLocks noChangeArrowheads="1"/>
          </p:cNvPicPr>
          <p:nvPr/>
        </p:nvPicPr>
        <p:blipFill>
          <a:blip r:embed="rId3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8779" y="4161827"/>
            <a:ext cx="11906" cy="21987"/>
          </a:xfrm>
          <a:prstGeom prst="rect">
            <a:avLst/>
          </a:prstGeom>
          <a:noFill/>
        </p:spPr>
      </p:pic>
      <p:pic>
        <p:nvPicPr>
          <p:cNvPr id="2866" name="Picture 2866"/>
          <p:cNvPicPr>
            <a:picLocks noChangeArrowheads="1"/>
          </p:cNvPicPr>
          <p:nvPr/>
        </p:nvPicPr>
        <p:blipFill>
          <a:blip r:embed="rId3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8779" y="4136189"/>
            <a:ext cx="15875" cy="15875"/>
          </a:xfrm>
          <a:prstGeom prst="rect">
            <a:avLst/>
          </a:prstGeom>
          <a:noFill/>
        </p:spPr>
      </p:pic>
      <p:sp>
        <p:nvSpPr>
          <p:cNvPr id="2867" name="Freeform 2867"/>
          <p:cNvSpPr/>
          <p:nvPr/>
        </p:nvSpPr>
        <p:spPr>
          <a:xfrm rot="-5400000">
            <a:off x="8800684" y="4140793"/>
            <a:ext cx="6429" cy="2143"/>
          </a:xfrm>
          <a:custGeom>
            <a:avLst/>
            <a:gdLst/>
            <a:ahLst/>
            <a:cxnLst/>
            <a:rect l="0" t="0" r="0" b="0"/>
            <a:pathLst>
              <a:path w="342900" h="114300">
                <a:moveTo>
                  <a:pt x="342900" y="114300"/>
                </a:moveTo>
                <a:lnTo>
                  <a:pt x="0" y="88900"/>
                </a:lnTo>
                <a:lnTo>
                  <a:pt x="101600" y="0"/>
                </a:lnTo>
                <a:close/>
                <a:moveTo>
                  <a:pt x="-44094400" y="112179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2868" name="Picture 2868"/>
          <p:cNvPicPr>
            <a:picLocks noChangeArrowheads="1"/>
          </p:cNvPicPr>
          <p:nvPr/>
        </p:nvPicPr>
        <p:blipFill>
          <a:blip r:embed="rId3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6238" y="4165637"/>
            <a:ext cx="8414" cy="10557"/>
          </a:xfrm>
          <a:prstGeom prst="rect">
            <a:avLst/>
          </a:prstGeom>
          <a:noFill/>
        </p:spPr>
      </p:pic>
      <p:sp>
        <p:nvSpPr>
          <p:cNvPr id="2869" name="Freeform 2869"/>
          <p:cNvSpPr/>
          <p:nvPr/>
        </p:nvSpPr>
        <p:spPr>
          <a:xfrm rot="-5400000">
            <a:off x="8855334" y="4143055"/>
            <a:ext cx="4524" cy="2857"/>
          </a:xfrm>
          <a:custGeom>
            <a:avLst/>
            <a:gdLst/>
            <a:ahLst/>
            <a:cxnLst/>
            <a:rect l="0" t="0" r="0" b="0"/>
            <a:pathLst>
              <a:path w="241300" h="152400">
                <a:moveTo>
                  <a:pt x="241300" y="0"/>
                </a:moveTo>
                <a:lnTo>
                  <a:pt x="127000" y="127000"/>
                </a:lnTo>
                <a:lnTo>
                  <a:pt x="63500" y="15240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0" name="Freeform 2870"/>
          <p:cNvSpPr/>
          <p:nvPr/>
        </p:nvSpPr>
        <p:spPr>
          <a:xfrm rot="-5400000">
            <a:off x="8853190" y="4176393"/>
            <a:ext cx="3095" cy="3333"/>
          </a:xfrm>
          <a:custGeom>
            <a:avLst/>
            <a:gdLst/>
            <a:ahLst/>
            <a:cxnLst/>
            <a:rect l="0" t="0" r="0" b="0"/>
            <a:pathLst>
              <a:path w="165100" h="177800">
                <a:moveTo>
                  <a:pt x="0" y="0"/>
                </a:moveTo>
                <a:lnTo>
                  <a:pt x="63500" y="101600"/>
                </a:lnTo>
                <a:lnTo>
                  <a:pt x="101600" y="139700"/>
                </a:lnTo>
                <a:lnTo>
                  <a:pt x="1651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1" name="Freeform 2871"/>
          <p:cNvSpPr/>
          <p:nvPr/>
        </p:nvSpPr>
        <p:spPr>
          <a:xfrm rot="-5400000">
            <a:off x="8847238" y="4174964"/>
            <a:ext cx="4048" cy="3810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63500" y="114300"/>
                </a:lnTo>
                <a:lnTo>
                  <a:pt x="88900" y="152400"/>
                </a:lnTo>
                <a:lnTo>
                  <a:pt x="139700" y="190500"/>
                </a:ln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2" name="Freeform 2872"/>
          <p:cNvSpPr/>
          <p:nvPr/>
        </p:nvSpPr>
        <p:spPr>
          <a:xfrm rot="-5400000">
            <a:off x="8849857" y="4142817"/>
            <a:ext cx="4524" cy="2857"/>
          </a:xfrm>
          <a:custGeom>
            <a:avLst/>
            <a:gdLst/>
            <a:ahLst/>
            <a:cxnLst/>
            <a:rect l="0" t="0" r="0" b="0"/>
            <a:pathLst>
              <a:path w="241300" h="152400">
                <a:moveTo>
                  <a:pt x="241300" y="0"/>
                </a:moveTo>
                <a:lnTo>
                  <a:pt x="139700" y="114300"/>
                </a:lnTo>
                <a:lnTo>
                  <a:pt x="88900" y="15240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3" name="Freeform 2873"/>
          <p:cNvSpPr/>
          <p:nvPr/>
        </p:nvSpPr>
        <p:spPr>
          <a:xfrm rot="-5400000">
            <a:off x="8850214" y="4146032"/>
            <a:ext cx="2857" cy="3810"/>
          </a:xfrm>
          <a:custGeom>
            <a:avLst/>
            <a:gdLst/>
            <a:ahLst/>
            <a:cxnLst/>
            <a:rect l="0" t="0" r="0" b="0"/>
            <a:pathLst>
              <a:path w="152400" h="203200">
                <a:moveTo>
                  <a:pt x="0" y="0"/>
                </a:moveTo>
                <a:lnTo>
                  <a:pt x="25400" y="88900"/>
                </a:lnTo>
                <a:lnTo>
                  <a:pt x="88900" y="165100"/>
                </a:lnTo>
                <a:lnTo>
                  <a:pt x="152400" y="203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4" name="Freeform 2874"/>
          <p:cNvSpPr/>
          <p:nvPr/>
        </p:nvSpPr>
        <p:spPr>
          <a:xfrm rot="-5400000">
            <a:off x="8831640" y="4172702"/>
            <a:ext cx="714" cy="2619"/>
          </a:xfrm>
          <a:custGeom>
            <a:avLst/>
            <a:gdLst/>
            <a:ahLst/>
            <a:cxnLst/>
            <a:rect l="0" t="0" r="0" b="0"/>
            <a:pathLst>
              <a:path w="38100" h="139700">
                <a:moveTo>
                  <a:pt x="0" y="0"/>
                </a:moveTo>
                <a:lnTo>
                  <a:pt x="38100" y="63500"/>
                </a:lnTo>
                <a:lnTo>
                  <a:pt x="3810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5" name="Freeform 2875"/>
          <p:cNvSpPr/>
          <p:nvPr/>
        </p:nvSpPr>
        <p:spPr>
          <a:xfrm rot="-5400000">
            <a:off x="8834021" y="4143412"/>
            <a:ext cx="1428" cy="1905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76200" y="0"/>
                </a:moveTo>
                <a:lnTo>
                  <a:pt x="25400" y="381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6" name="Freeform 2876"/>
          <p:cNvSpPr/>
          <p:nvPr/>
        </p:nvSpPr>
        <p:spPr>
          <a:xfrm rot="-5400000">
            <a:off x="8818662" y="4157819"/>
            <a:ext cx="714" cy="1905"/>
          </a:xfrm>
          <a:custGeom>
            <a:avLst/>
            <a:gdLst/>
            <a:ahLst/>
            <a:cxnLst/>
            <a:rect l="0" t="0" r="0" b="0"/>
            <a:pathLst>
              <a:path w="38100" h="101600">
                <a:moveTo>
                  <a:pt x="0" y="0"/>
                </a:moveTo>
                <a:lnTo>
                  <a:pt x="25400" y="63500"/>
                </a:lnTo>
                <a:lnTo>
                  <a:pt x="381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7" name="Freeform 2877"/>
          <p:cNvSpPr/>
          <p:nvPr/>
        </p:nvSpPr>
        <p:spPr>
          <a:xfrm rot="-5400000">
            <a:off x="8808304" y="4138174"/>
            <a:ext cx="4048" cy="4524"/>
          </a:xfrm>
          <a:custGeom>
            <a:avLst/>
            <a:gdLst/>
            <a:ahLst/>
            <a:cxnLst/>
            <a:rect l="0" t="0" r="0" b="0"/>
            <a:pathLst>
              <a:path w="215900" h="241300">
                <a:moveTo>
                  <a:pt x="0" y="0"/>
                </a:moveTo>
                <a:lnTo>
                  <a:pt x="63500" y="12700"/>
                </a:lnTo>
                <a:lnTo>
                  <a:pt x="114300" y="50800"/>
                </a:lnTo>
                <a:lnTo>
                  <a:pt x="177800" y="139700"/>
                </a:lnTo>
                <a:lnTo>
                  <a:pt x="2159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8" name="Freeform 2878"/>
          <p:cNvSpPr/>
          <p:nvPr/>
        </p:nvSpPr>
        <p:spPr>
          <a:xfrm rot="-5400000">
            <a:off x="8803542" y="4169606"/>
            <a:ext cx="8810" cy="4524"/>
          </a:xfrm>
          <a:custGeom>
            <a:avLst/>
            <a:gdLst/>
            <a:ahLst/>
            <a:cxnLst/>
            <a:rect l="0" t="0" r="0" b="0"/>
            <a:pathLst>
              <a:path w="469900" h="241300">
                <a:moveTo>
                  <a:pt x="0" y="228600"/>
                </a:moveTo>
                <a:lnTo>
                  <a:pt x="50800" y="152400"/>
                </a:lnTo>
                <a:lnTo>
                  <a:pt x="76200" y="101600"/>
                </a:lnTo>
                <a:lnTo>
                  <a:pt x="165100" y="12700"/>
                </a:lnTo>
                <a:lnTo>
                  <a:pt x="228600" y="0"/>
                </a:lnTo>
                <a:lnTo>
                  <a:pt x="279400" y="0"/>
                </a:lnTo>
                <a:lnTo>
                  <a:pt x="342900" y="25400"/>
                </a:lnTo>
                <a:lnTo>
                  <a:pt x="393700" y="88900"/>
                </a:lnTo>
                <a:lnTo>
                  <a:pt x="431800" y="152400"/>
                </a:lnTo>
                <a:lnTo>
                  <a:pt x="4699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79" name="Freeform 2879"/>
          <p:cNvSpPr/>
          <p:nvPr/>
        </p:nvSpPr>
        <p:spPr>
          <a:xfrm rot="-5400000">
            <a:off x="8883551" y="4152699"/>
            <a:ext cx="2143" cy="5477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0" y="2921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0" name="Freeform 2880"/>
          <p:cNvSpPr/>
          <p:nvPr/>
        </p:nvSpPr>
        <p:spPr>
          <a:xfrm rot="-5400000">
            <a:off x="8882718" y="4155914"/>
            <a:ext cx="4048" cy="4762"/>
          </a:xfrm>
          <a:custGeom>
            <a:avLst/>
            <a:gdLst/>
            <a:ahLst/>
            <a:cxnLst/>
            <a:rect l="0" t="0" r="0" b="0"/>
            <a:pathLst>
              <a:path w="215900" h="254000">
                <a:moveTo>
                  <a:pt x="215900" y="0"/>
                </a:moveTo>
                <a:lnTo>
                  <a:pt x="190500" y="101600"/>
                </a:lnTo>
                <a:lnTo>
                  <a:pt x="25400" y="76200"/>
                </a:ln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1" name="Freeform 2881"/>
          <p:cNvSpPr/>
          <p:nvPr/>
        </p:nvSpPr>
        <p:spPr>
          <a:xfrm rot="-5400000">
            <a:off x="8879741" y="4152699"/>
            <a:ext cx="476" cy="3810"/>
          </a:xfrm>
          <a:custGeom>
            <a:avLst/>
            <a:gdLst/>
            <a:ahLst/>
            <a:cxnLst/>
            <a:rect l="0" t="0" r="0" b="0"/>
            <a:pathLst>
              <a:path w="25400" h="203200">
                <a:moveTo>
                  <a:pt x="2540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2" name="Freeform 2882"/>
          <p:cNvSpPr/>
          <p:nvPr/>
        </p:nvSpPr>
        <p:spPr>
          <a:xfrm rot="-5400000">
            <a:off x="8879860" y="4154009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127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3" name="Freeform 2883"/>
          <p:cNvSpPr/>
          <p:nvPr/>
        </p:nvSpPr>
        <p:spPr>
          <a:xfrm rot="-5400000">
            <a:off x="8864382" y="4141150"/>
            <a:ext cx="3810" cy="23574"/>
          </a:xfrm>
          <a:custGeom>
            <a:avLst/>
            <a:gdLst/>
            <a:ahLst/>
            <a:cxnLst/>
            <a:rect l="0" t="0" r="0" b="0"/>
            <a:pathLst>
              <a:path w="203200" h="1257300">
                <a:moveTo>
                  <a:pt x="0" y="12573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4" name="Freeform 2884"/>
          <p:cNvSpPr/>
          <p:nvPr/>
        </p:nvSpPr>
        <p:spPr>
          <a:xfrm rot="-5400000">
            <a:off x="8871883" y="4150794"/>
            <a:ext cx="1905" cy="9525"/>
          </a:xfrm>
          <a:custGeom>
            <a:avLst/>
            <a:gdLst/>
            <a:ahLst/>
            <a:cxnLst/>
            <a:rect l="0" t="0" r="0" b="0"/>
            <a:pathLst>
              <a:path w="101600" h="508000">
                <a:moveTo>
                  <a:pt x="0" y="5080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5" name="Freeform 2885"/>
          <p:cNvSpPr/>
          <p:nvPr/>
        </p:nvSpPr>
        <p:spPr>
          <a:xfrm rot="-5400000">
            <a:off x="8869502" y="4167225"/>
            <a:ext cx="8334" cy="3095"/>
          </a:xfrm>
          <a:custGeom>
            <a:avLst/>
            <a:gdLst/>
            <a:ahLst/>
            <a:cxnLst/>
            <a:rect l="0" t="0" r="0" b="0"/>
            <a:pathLst>
              <a:path w="444500" h="165100">
                <a:moveTo>
                  <a:pt x="25400" y="0"/>
                </a:moveTo>
                <a:lnTo>
                  <a:pt x="0" y="127000"/>
                </a:lnTo>
                <a:lnTo>
                  <a:pt x="12700" y="165100"/>
                </a:lnTo>
                <a:lnTo>
                  <a:pt x="419100" y="139700"/>
                </a:lnTo>
                <a:lnTo>
                  <a:pt x="444500" y="88900"/>
                </a:lnTo>
                <a:lnTo>
                  <a:pt x="4318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6" name="Freeform 2886"/>
          <p:cNvSpPr/>
          <p:nvPr/>
        </p:nvSpPr>
        <p:spPr>
          <a:xfrm rot="-5400000">
            <a:off x="8869740" y="4164368"/>
            <a:ext cx="2143" cy="3095"/>
          </a:xfrm>
          <a:custGeom>
            <a:avLst/>
            <a:gdLst/>
            <a:ahLst/>
            <a:cxnLst/>
            <a:rect l="0" t="0" r="0" b="0"/>
            <a:pathLst>
              <a:path w="114300" h="165100">
                <a:moveTo>
                  <a:pt x="114300" y="165100"/>
                </a:moveTo>
                <a:lnTo>
                  <a:pt x="762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7" name="Freeform 2887"/>
          <p:cNvSpPr/>
          <p:nvPr/>
        </p:nvSpPr>
        <p:spPr>
          <a:xfrm rot="-5400000">
            <a:off x="8870931" y="4171273"/>
            <a:ext cx="714" cy="1667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889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8" name="Freeform 2888"/>
          <p:cNvSpPr/>
          <p:nvPr/>
        </p:nvSpPr>
        <p:spPr>
          <a:xfrm rot="-5400000">
            <a:off x="8868312" y="4169606"/>
            <a:ext cx="2381" cy="1905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0" y="101600"/>
                </a:moveTo>
                <a:lnTo>
                  <a:pt x="38100" y="50800"/>
                </a:ln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89" name="Freeform 2889"/>
          <p:cNvSpPr/>
          <p:nvPr/>
        </p:nvSpPr>
        <p:spPr>
          <a:xfrm rot="-5400000">
            <a:off x="8868788" y="4166987"/>
            <a:ext cx="476" cy="476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0" name="Freeform 2890"/>
          <p:cNvSpPr/>
          <p:nvPr/>
        </p:nvSpPr>
        <p:spPr>
          <a:xfrm rot="-5400000">
            <a:off x="8861406" y="4160081"/>
            <a:ext cx="12858" cy="1905"/>
          </a:xfrm>
          <a:custGeom>
            <a:avLst/>
            <a:gdLst/>
            <a:ahLst/>
            <a:cxnLst/>
            <a:rect l="0" t="0" r="0" b="0"/>
            <a:pathLst>
              <a:path w="685800" h="101600">
                <a:moveTo>
                  <a:pt x="0" y="101600"/>
                </a:moveTo>
                <a:lnTo>
                  <a:pt x="0" y="0"/>
                </a:lnTo>
                <a:lnTo>
                  <a:pt x="68580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1" name="Freeform 2891"/>
          <p:cNvSpPr/>
          <p:nvPr/>
        </p:nvSpPr>
        <p:spPr>
          <a:xfrm rot="-5400000">
            <a:off x="8859858" y="4161867"/>
            <a:ext cx="1905" cy="15478"/>
          </a:xfrm>
          <a:custGeom>
            <a:avLst/>
            <a:gdLst/>
            <a:ahLst/>
            <a:cxnLst/>
            <a:rect l="0" t="0" r="0" b="0"/>
            <a:pathLst>
              <a:path w="101600" h="825500">
                <a:moveTo>
                  <a:pt x="63500" y="825500"/>
                </a:moveTo>
                <a:lnTo>
                  <a:pt x="101600" y="609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2" name="Freeform 2892"/>
          <p:cNvSpPr/>
          <p:nvPr/>
        </p:nvSpPr>
        <p:spPr>
          <a:xfrm rot="-5400000">
            <a:off x="8840689" y="4143889"/>
            <a:ext cx="12858" cy="31908"/>
          </a:xfrm>
          <a:custGeom>
            <a:avLst/>
            <a:gdLst/>
            <a:ahLst/>
            <a:cxnLst/>
            <a:rect l="0" t="0" r="0" b="0"/>
            <a:pathLst>
              <a:path w="685800" h="1701800">
                <a:moveTo>
                  <a:pt x="0" y="1651000"/>
                </a:moveTo>
                <a:lnTo>
                  <a:pt x="673100" y="1701800"/>
                </a:lnTo>
                <a:lnTo>
                  <a:pt x="685800" y="1600200"/>
                </a:ln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3" name="Freeform 2893"/>
          <p:cNvSpPr/>
          <p:nvPr/>
        </p:nvSpPr>
        <p:spPr>
          <a:xfrm rot="-5400000">
            <a:off x="8854024" y="4164129"/>
            <a:ext cx="1428" cy="8572"/>
          </a:xfrm>
          <a:custGeom>
            <a:avLst/>
            <a:gdLst/>
            <a:ahLst/>
            <a:cxnLst/>
            <a:rect l="0" t="0" r="0" b="0"/>
            <a:pathLst>
              <a:path w="76200" h="457200">
                <a:moveTo>
                  <a:pt x="76200" y="457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4" name="Freeform 2894"/>
          <p:cNvSpPr/>
          <p:nvPr/>
        </p:nvSpPr>
        <p:spPr>
          <a:xfrm rot="-5400000">
            <a:off x="8855453" y="4141507"/>
            <a:ext cx="714" cy="714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5" name="Freeform 2895"/>
          <p:cNvSpPr/>
          <p:nvPr/>
        </p:nvSpPr>
        <p:spPr>
          <a:xfrm rot="-5400000">
            <a:off x="8854619" y="4146627"/>
            <a:ext cx="4286" cy="4524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228600" y="241300"/>
                </a:moveTo>
                <a:lnTo>
                  <a:pt x="114300" y="177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6" name="Freeform 2896"/>
          <p:cNvSpPr/>
          <p:nvPr/>
        </p:nvSpPr>
        <p:spPr>
          <a:xfrm rot="-5400000">
            <a:off x="8852476" y="4171154"/>
            <a:ext cx="4524" cy="3333"/>
          </a:xfrm>
          <a:custGeom>
            <a:avLst/>
            <a:gdLst/>
            <a:ahLst/>
            <a:cxnLst/>
            <a:rect l="0" t="0" r="0" b="0"/>
            <a:pathLst>
              <a:path w="241300" h="177800">
                <a:moveTo>
                  <a:pt x="0" y="177800"/>
                </a:moveTo>
                <a:lnTo>
                  <a:pt x="88900" y="1524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7" name="Freeform 2897"/>
          <p:cNvSpPr/>
          <p:nvPr/>
        </p:nvSpPr>
        <p:spPr>
          <a:xfrm rot="-5400000">
            <a:off x="8851404" y="4178893"/>
            <a:ext cx="952" cy="2381"/>
          </a:xfrm>
          <a:custGeom>
            <a:avLst/>
            <a:gdLst/>
            <a:ahLst/>
            <a:cxnLst/>
            <a:rect l="0" t="0" r="0" b="0"/>
            <a:pathLst>
              <a:path w="50800" h="127000">
                <a:moveTo>
                  <a:pt x="508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8" name="Freeform 2898"/>
          <p:cNvSpPr/>
          <p:nvPr/>
        </p:nvSpPr>
        <p:spPr>
          <a:xfrm rot="-5400000">
            <a:off x="8852119" y="4149127"/>
            <a:ext cx="714" cy="5477"/>
          </a:xfrm>
          <a:custGeom>
            <a:avLst/>
            <a:gdLst/>
            <a:ahLst/>
            <a:cxnLst/>
            <a:rect l="0" t="0" r="0" b="0"/>
            <a:pathLst>
              <a:path w="38100" h="292100">
                <a:moveTo>
                  <a:pt x="0" y="292100"/>
                </a:moveTo>
                <a:lnTo>
                  <a:pt x="381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899" name="Freeform 2899"/>
          <p:cNvSpPr/>
          <p:nvPr/>
        </p:nvSpPr>
        <p:spPr>
          <a:xfrm rot="-5400000">
            <a:off x="8848547" y="4167225"/>
            <a:ext cx="1190" cy="2619"/>
          </a:xfrm>
          <a:custGeom>
            <a:avLst/>
            <a:gdLst/>
            <a:ahLst/>
            <a:cxnLst/>
            <a:rect l="0" t="0" r="0" b="0"/>
            <a:pathLst>
              <a:path w="63500" h="139700">
                <a:moveTo>
                  <a:pt x="0" y="139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0" name="Freeform 2900"/>
          <p:cNvSpPr/>
          <p:nvPr/>
        </p:nvSpPr>
        <p:spPr>
          <a:xfrm rot="-5400000">
            <a:off x="8851523" y="4137579"/>
            <a:ext cx="2619" cy="5238"/>
          </a:xfrm>
          <a:custGeom>
            <a:avLst/>
            <a:gdLst/>
            <a:ahLst/>
            <a:cxnLst/>
            <a:rect l="0" t="0" r="0" b="0"/>
            <a:pathLst>
              <a:path w="139700" h="279400">
                <a:moveTo>
                  <a:pt x="0" y="2794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1" name="Freeform 2901"/>
          <p:cNvSpPr/>
          <p:nvPr/>
        </p:nvSpPr>
        <p:spPr>
          <a:xfrm rot="-5400000">
            <a:off x="8848071" y="4179131"/>
            <a:ext cx="1190" cy="4048"/>
          </a:xfrm>
          <a:custGeom>
            <a:avLst/>
            <a:gdLst/>
            <a:ahLst/>
            <a:cxnLst/>
            <a:rect l="0" t="0" r="0" b="0"/>
            <a:pathLst>
              <a:path w="63500" h="215900">
                <a:moveTo>
                  <a:pt x="63500" y="21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2" name="Freeform 2902"/>
          <p:cNvSpPr/>
          <p:nvPr/>
        </p:nvSpPr>
        <p:spPr>
          <a:xfrm rot="-5400000">
            <a:off x="8840450" y="4164129"/>
            <a:ext cx="3572" cy="17859"/>
          </a:xfrm>
          <a:custGeom>
            <a:avLst/>
            <a:gdLst/>
            <a:ahLst/>
            <a:cxnLst/>
            <a:rect l="0" t="0" r="0" b="0"/>
            <a:pathLst>
              <a:path w="190500" h="952500">
                <a:moveTo>
                  <a:pt x="0" y="952500"/>
                </a:moveTo>
                <a:lnTo>
                  <a:pt x="101600" y="914400"/>
                </a:lnTo>
                <a:lnTo>
                  <a:pt x="190500" y="8128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3" name="Freeform 2903"/>
          <p:cNvSpPr/>
          <p:nvPr/>
        </p:nvSpPr>
        <p:spPr>
          <a:xfrm rot="-5400000">
            <a:off x="8849618" y="4140912"/>
            <a:ext cx="714" cy="1428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762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4" name="Freeform 2904"/>
          <p:cNvSpPr/>
          <p:nvPr/>
        </p:nvSpPr>
        <p:spPr>
          <a:xfrm rot="-5400000">
            <a:off x="8844975" y="4165082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0" y="241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5" name="Freeform 2905"/>
          <p:cNvSpPr/>
          <p:nvPr/>
        </p:nvSpPr>
        <p:spPr>
          <a:xfrm rot="-5400000">
            <a:off x="8846404" y="4178417"/>
            <a:ext cx="476" cy="1428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6" name="Freeform 2906"/>
          <p:cNvSpPr/>
          <p:nvPr/>
        </p:nvSpPr>
        <p:spPr>
          <a:xfrm rot="-5400000">
            <a:off x="8840570" y="4140198"/>
            <a:ext cx="4286" cy="14049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0" y="7493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7" name="Freeform 2907"/>
          <p:cNvSpPr/>
          <p:nvPr/>
        </p:nvSpPr>
        <p:spPr>
          <a:xfrm rot="-5400000">
            <a:off x="8846999" y="4150199"/>
            <a:ext cx="714" cy="4762"/>
          </a:xfrm>
          <a:custGeom>
            <a:avLst/>
            <a:gdLst/>
            <a:ahLst/>
            <a:cxnLst/>
            <a:rect l="0" t="0" r="0" b="0"/>
            <a:pathLst>
              <a:path w="38100" h="254000">
                <a:moveTo>
                  <a:pt x="381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8" name="Freeform 2908"/>
          <p:cNvSpPr/>
          <p:nvPr/>
        </p:nvSpPr>
        <p:spPr>
          <a:xfrm rot="-5400000">
            <a:off x="8844022" y="4179846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381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09" name="Freeform 2909"/>
          <p:cNvSpPr/>
          <p:nvPr/>
        </p:nvSpPr>
        <p:spPr>
          <a:xfrm rot="-5400000">
            <a:off x="8847356" y="4136031"/>
            <a:ext cx="1428" cy="4286"/>
          </a:xfrm>
          <a:custGeom>
            <a:avLst/>
            <a:gdLst/>
            <a:ahLst/>
            <a:cxnLst/>
            <a:rect l="0" t="0" r="0" b="0"/>
            <a:pathLst>
              <a:path w="76200" h="228600">
                <a:moveTo>
                  <a:pt x="0" y="2286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0" name="Freeform 2910"/>
          <p:cNvSpPr/>
          <p:nvPr/>
        </p:nvSpPr>
        <p:spPr>
          <a:xfrm rot="-5400000">
            <a:off x="8847118" y="4139126"/>
            <a:ext cx="1428" cy="2857"/>
          </a:xfrm>
          <a:custGeom>
            <a:avLst/>
            <a:gdLst/>
            <a:ahLst/>
            <a:cxnLst/>
            <a:rect l="0" t="0" r="0" b="0"/>
            <a:pathLst>
              <a:path w="76200" h="152400">
                <a:moveTo>
                  <a:pt x="0" y="152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1" name="Freeform 2911"/>
          <p:cNvSpPr/>
          <p:nvPr/>
        </p:nvSpPr>
        <p:spPr>
          <a:xfrm rot="-5400000">
            <a:off x="8843665" y="4178059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508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2" name="Freeform 2912"/>
          <p:cNvSpPr/>
          <p:nvPr/>
        </p:nvSpPr>
        <p:spPr>
          <a:xfrm rot="-5400000">
            <a:off x="8836402" y="4162701"/>
            <a:ext cx="3572" cy="15954"/>
          </a:xfrm>
          <a:custGeom>
            <a:avLst/>
            <a:gdLst/>
            <a:ahLst/>
            <a:cxnLst/>
            <a:rect l="0" t="0" r="0" b="0"/>
            <a:pathLst>
              <a:path w="190500" h="850900">
                <a:moveTo>
                  <a:pt x="190500" y="723900"/>
                </a:moveTo>
                <a:lnTo>
                  <a:pt x="139700" y="850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3" name="Freeform 2913"/>
          <p:cNvSpPr/>
          <p:nvPr/>
        </p:nvSpPr>
        <p:spPr>
          <a:xfrm rot="-5400000">
            <a:off x="8839141" y="4143769"/>
            <a:ext cx="4286" cy="11192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0"/>
                </a:moveTo>
                <a:lnTo>
                  <a:pt x="50800" y="596900"/>
                </a:lnTo>
                <a:lnTo>
                  <a:pt x="38100" y="546100"/>
                </a:lnTo>
                <a:lnTo>
                  <a:pt x="38100" y="495300"/>
                </a:ln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4" name="Freeform 2914"/>
          <p:cNvSpPr/>
          <p:nvPr/>
        </p:nvSpPr>
        <p:spPr>
          <a:xfrm rot="-5400000">
            <a:off x="8843427" y="4136864"/>
            <a:ext cx="1428" cy="4524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0" y="241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5" name="Freeform 2915"/>
          <p:cNvSpPr/>
          <p:nvPr/>
        </p:nvSpPr>
        <p:spPr>
          <a:xfrm rot="-5400000">
            <a:off x="8841998" y="4150437"/>
            <a:ext cx="476" cy="5477"/>
          </a:xfrm>
          <a:custGeom>
            <a:avLst/>
            <a:gdLst/>
            <a:ahLst/>
            <a:cxnLst/>
            <a:rect l="0" t="0" r="0" b="0"/>
            <a:pathLst>
              <a:path w="25400" h="292100">
                <a:moveTo>
                  <a:pt x="25400" y="292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6" name="Freeform 2916"/>
          <p:cNvSpPr/>
          <p:nvPr/>
        </p:nvSpPr>
        <p:spPr>
          <a:xfrm rot="-5400000">
            <a:off x="8840927" y="4164367"/>
            <a:ext cx="952" cy="3810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0" y="203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7" name="Freeform 2917"/>
          <p:cNvSpPr/>
          <p:nvPr/>
        </p:nvSpPr>
        <p:spPr>
          <a:xfrm rot="-5400000">
            <a:off x="8840689" y="4165796"/>
            <a:ext cx="1428" cy="4762"/>
          </a:xfrm>
          <a:custGeom>
            <a:avLst/>
            <a:gdLst/>
            <a:ahLst/>
            <a:cxnLst/>
            <a:rect l="0" t="0" r="0" b="0"/>
            <a:pathLst>
              <a:path w="76200" h="254000">
                <a:moveTo>
                  <a:pt x="0" y="2540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8" name="Freeform 2918"/>
          <p:cNvSpPr/>
          <p:nvPr/>
        </p:nvSpPr>
        <p:spPr>
          <a:xfrm rot="-5400000">
            <a:off x="8839855" y="4178298"/>
            <a:ext cx="476" cy="4524"/>
          </a:xfrm>
          <a:custGeom>
            <a:avLst/>
            <a:gdLst/>
            <a:ahLst/>
            <a:cxnLst/>
            <a:rect l="0" t="0" r="0" b="0"/>
            <a:pathLst>
              <a:path w="25400" h="241300">
                <a:moveTo>
                  <a:pt x="254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19" name="Freeform 2919"/>
          <p:cNvSpPr/>
          <p:nvPr/>
        </p:nvSpPr>
        <p:spPr>
          <a:xfrm rot="-5400000">
            <a:off x="8842832" y="4134364"/>
            <a:ext cx="1190" cy="5000"/>
          </a:xfrm>
          <a:custGeom>
            <a:avLst/>
            <a:gdLst/>
            <a:ahLst/>
            <a:cxnLst/>
            <a:rect l="0" t="0" r="0" b="0"/>
            <a:pathLst>
              <a:path w="63500" h="266700">
                <a:moveTo>
                  <a:pt x="0" y="266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0" name="Freeform 2920"/>
          <p:cNvSpPr/>
          <p:nvPr/>
        </p:nvSpPr>
        <p:spPr>
          <a:xfrm rot="-5400000">
            <a:off x="8839974" y="4180560"/>
            <a:ext cx="238" cy="4048"/>
          </a:xfrm>
          <a:custGeom>
            <a:avLst/>
            <a:gdLst/>
            <a:ahLst/>
            <a:cxnLst/>
            <a:rect l="0" t="0" r="0" b="0"/>
            <a:pathLst>
              <a:path w="12700" h="215900">
                <a:moveTo>
                  <a:pt x="12700" y="21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1" name="Freeform 2921"/>
          <p:cNvSpPr/>
          <p:nvPr/>
        </p:nvSpPr>
        <p:spPr>
          <a:xfrm rot="-5400000">
            <a:off x="8834617" y="4159486"/>
            <a:ext cx="1667" cy="1428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88900" y="76200"/>
                </a:moveTo>
                <a:lnTo>
                  <a:pt x="0" y="762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2" name="Freeform 2922"/>
          <p:cNvSpPr/>
          <p:nvPr/>
        </p:nvSpPr>
        <p:spPr>
          <a:xfrm rot="-5400000">
            <a:off x="8835807" y="4162105"/>
            <a:ext cx="952" cy="6429"/>
          </a:xfrm>
          <a:custGeom>
            <a:avLst/>
            <a:gdLst/>
            <a:ahLst/>
            <a:cxnLst/>
            <a:rect l="0" t="0" r="0" b="0"/>
            <a:pathLst>
              <a:path w="50800" h="342900">
                <a:moveTo>
                  <a:pt x="0" y="3429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3" name="Freeform 2923"/>
          <p:cNvSpPr/>
          <p:nvPr/>
        </p:nvSpPr>
        <p:spPr>
          <a:xfrm rot="-5400000">
            <a:off x="8836402" y="4164844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0" y="2413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4" name="Freeform 2924"/>
          <p:cNvSpPr/>
          <p:nvPr/>
        </p:nvSpPr>
        <p:spPr>
          <a:xfrm rot="-5400000">
            <a:off x="8835212" y="4178417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127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5" name="Freeform 2925"/>
          <p:cNvSpPr/>
          <p:nvPr/>
        </p:nvSpPr>
        <p:spPr>
          <a:xfrm rot="-5400000">
            <a:off x="8837474" y="4132816"/>
            <a:ext cx="952" cy="5953"/>
          </a:xfrm>
          <a:custGeom>
            <a:avLst/>
            <a:gdLst/>
            <a:ahLst/>
            <a:cxnLst/>
            <a:rect l="0" t="0" r="0" b="0"/>
            <a:pathLst>
              <a:path w="50800" h="317500">
                <a:moveTo>
                  <a:pt x="0" y="317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6" name="Freeform 2926"/>
          <p:cNvSpPr/>
          <p:nvPr/>
        </p:nvSpPr>
        <p:spPr>
          <a:xfrm rot="-5400000">
            <a:off x="8838903" y="4135435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0" y="266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7" name="Freeform 2927"/>
          <p:cNvSpPr/>
          <p:nvPr/>
        </p:nvSpPr>
        <p:spPr>
          <a:xfrm rot="-5400000">
            <a:off x="8838069" y="4149128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127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8" name="Freeform 2928"/>
          <p:cNvSpPr/>
          <p:nvPr/>
        </p:nvSpPr>
        <p:spPr>
          <a:xfrm rot="-5400000">
            <a:off x="8836521" y="4150437"/>
            <a:ext cx="0" cy="5953"/>
          </a:xfrm>
          <a:custGeom>
            <a:avLst/>
            <a:gdLst/>
            <a:ahLst/>
            <a:cxnLst/>
            <a:rect l="0" t="0" r="0" b="0"/>
            <a:pathLst>
              <a:path h="317500">
                <a:moveTo>
                  <a:pt x="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29" name="Freeform 2929"/>
          <p:cNvSpPr/>
          <p:nvPr/>
        </p:nvSpPr>
        <p:spPr>
          <a:xfrm rot="-5400000">
            <a:off x="8834735" y="4179369"/>
            <a:ext cx="0" cy="6667"/>
          </a:xfrm>
          <a:custGeom>
            <a:avLst/>
            <a:gdLst/>
            <a:ahLst/>
            <a:cxnLst/>
            <a:rect l="0" t="0" r="0" b="0"/>
            <a:pathLst>
              <a:path h="355600">
                <a:moveTo>
                  <a:pt x="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0" name="Freeform 2930"/>
          <p:cNvSpPr/>
          <p:nvPr/>
        </p:nvSpPr>
        <p:spPr>
          <a:xfrm rot="-5400000">
            <a:off x="8832473" y="4144008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1" name="Freeform 2931"/>
          <p:cNvSpPr/>
          <p:nvPr/>
        </p:nvSpPr>
        <p:spPr>
          <a:xfrm rot="-5400000">
            <a:off x="8831164" y="4162939"/>
            <a:ext cx="476" cy="3333"/>
          </a:xfrm>
          <a:custGeom>
            <a:avLst/>
            <a:gdLst/>
            <a:ahLst/>
            <a:cxnLst/>
            <a:rect l="0" t="0" r="0" b="0"/>
            <a:pathLst>
              <a:path w="25400" h="177800">
                <a:moveTo>
                  <a:pt x="0" y="177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2" name="Freeform 2932"/>
          <p:cNvSpPr/>
          <p:nvPr/>
        </p:nvSpPr>
        <p:spPr>
          <a:xfrm rot="-5400000">
            <a:off x="8831640" y="4163891"/>
            <a:ext cx="714" cy="5000"/>
          </a:xfrm>
          <a:custGeom>
            <a:avLst/>
            <a:gdLst/>
            <a:ahLst/>
            <a:cxnLst/>
            <a:rect l="0" t="0" r="0" b="0"/>
            <a:pathLst>
              <a:path w="38100" h="266700">
                <a:moveTo>
                  <a:pt x="0" y="266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3" name="Freeform 2933"/>
          <p:cNvSpPr/>
          <p:nvPr/>
        </p:nvSpPr>
        <p:spPr>
          <a:xfrm rot="-5400000">
            <a:off x="8833426" y="4133768"/>
            <a:ext cx="238" cy="2857"/>
          </a:xfrm>
          <a:custGeom>
            <a:avLst/>
            <a:gdLst/>
            <a:ahLst/>
            <a:cxnLst/>
            <a:rect l="0" t="0" r="0" b="0"/>
            <a:pathLst>
              <a:path w="12700" h="152400">
                <a:moveTo>
                  <a:pt x="0" y="152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4" name="Freeform 2934"/>
          <p:cNvSpPr/>
          <p:nvPr/>
        </p:nvSpPr>
        <p:spPr>
          <a:xfrm rot="-5400000">
            <a:off x="8834021" y="4134602"/>
            <a:ext cx="714" cy="5000"/>
          </a:xfrm>
          <a:custGeom>
            <a:avLst/>
            <a:gdLst/>
            <a:ahLst/>
            <a:cxnLst/>
            <a:rect l="0" t="0" r="0" b="0"/>
            <a:pathLst>
              <a:path w="38100" h="266700">
                <a:moveTo>
                  <a:pt x="0" y="266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5" name="Freeform 2935"/>
          <p:cNvSpPr/>
          <p:nvPr/>
        </p:nvSpPr>
        <p:spPr>
          <a:xfrm rot="-5400000">
            <a:off x="8833069" y="4149128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266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6" name="Freeform 2936"/>
          <p:cNvSpPr/>
          <p:nvPr/>
        </p:nvSpPr>
        <p:spPr>
          <a:xfrm rot="-5400000">
            <a:off x="8831878" y="4151747"/>
            <a:ext cx="238" cy="3095"/>
          </a:xfrm>
          <a:custGeom>
            <a:avLst/>
            <a:gdLst/>
            <a:ahLst/>
            <a:cxnLst/>
            <a:rect l="0" t="0" r="0" b="0"/>
            <a:pathLst>
              <a:path w="12700" h="165100">
                <a:moveTo>
                  <a:pt x="0" y="165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7" name="Freeform 2937"/>
          <p:cNvSpPr/>
          <p:nvPr/>
        </p:nvSpPr>
        <p:spPr>
          <a:xfrm rot="-5400000">
            <a:off x="8830449" y="4178655"/>
            <a:ext cx="238" cy="4524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0" y="2413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8" name="Freeform 2938"/>
          <p:cNvSpPr/>
          <p:nvPr/>
        </p:nvSpPr>
        <p:spPr>
          <a:xfrm rot="-5400000">
            <a:off x="8832949" y="4157581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0" y="203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39" name="Freeform 2939"/>
          <p:cNvSpPr/>
          <p:nvPr/>
        </p:nvSpPr>
        <p:spPr>
          <a:xfrm rot="-5400000">
            <a:off x="8843784" y="4147937"/>
            <a:ext cx="5953" cy="30718"/>
          </a:xfrm>
          <a:custGeom>
            <a:avLst/>
            <a:gdLst/>
            <a:ahLst/>
            <a:cxnLst/>
            <a:rect l="0" t="0" r="0" b="0"/>
            <a:pathLst>
              <a:path w="317500" h="1638300">
                <a:moveTo>
                  <a:pt x="0" y="1638300"/>
                </a:moveTo>
                <a:lnTo>
                  <a:pt x="304800" y="12700"/>
                </a:lnTo>
                <a:lnTo>
                  <a:pt x="317500" y="0"/>
                </a:lnTo>
                <a:lnTo>
                  <a:pt x="3048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0" name="Freeform 2940"/>
          <p:cNvSpPr/>
          <p:nvPr/>
        </p:nvSpPr>
        <p:spPr>
          <a:xfrm rot="-5400000">
            <a:off x="8839260" y="4147937"/>
            <a:ext cx="6429" cy="33099"/>
          </a:xfrm>
          <a:custGeom>
            <a:avLst/>
            <a:gdLst/>
            <a:ahLst/>
            <a:cxnLst/>
            <a:rect l="0" t="0" r="0" b="0"/>
            <a:pathLst>
              <a:path w="342900" h="1765300">
                <a:moveTo>
                  <a:pt x="0" y="17653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1" name="Freeform 2941"/>
          <p:cNvSpPr/>
          <p:nvPr/>
        </p:nvSpPr>
        <p:spPr>
          <a:xfrm rot="-5400000">
            <a:off x="8826282" y="4160914"/>
            <a:ext cx="3095" cy="3810"/>
          </a:xfrm>
          <a:custGeom>
            <a:avLst/>
            <a:gdLst/>
            <a:ahLst/>
            <a:cxnLst/>
            <a:rect l="0" t="0" r="0" b="0"/>
            <a:pathLst>
              <a:path w="165100" h="203200">
                <a:moveTo>
                  <a:pt x="0" y="203200"/>
                </a:moveTo>
                <a:lnTo>
                  <a:pt x="12700" y="381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2" name="Freeform 2942"/>
          <p:cNvSpPr/>
          <p:nvPr/>
        </p:nvSpPr>
        <p:spPr>
          <a:xfrm rot="-5400000">
            <a:off x="8825568" y="4178060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0" y="266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3" name="Freeform 2943"/>
          <p:cNvSpPr/>
          <p:nvPr/>
        </p:nvSpPr>
        <p:spPr>
          <a:xfrm rot="-5400000">
            <a:off x="8829378" y="4132340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0" y="266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4" name="Freeform 2944"/>
          <p:cNvSpPr/>
          <p:nvPr/>
        </p:nvSpPr>
        <p:spPr>
          <a:xfrm rot="-5400000">
            <a:off x="8829854" y="4134721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0" y="2032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5" name="Freeform 2945"/>
          <p:cNvSpPr/>
          <p:nvPr/>
        </p:nvSpPr>
        <p:spPr>
          <a:xfrm rot="-5400000">
            <a:off x="8829259" y="4141984"/>
            <a:ext cx="952" cy="3333"/>
          </a:xfrm>
          <a:custGeom>
            <a:avLst/>
            <a:gdLst/>
            <a:ahLst/>
            <a:cxnLst/>
            <a:rect l="0" t="0" r="0" b="0"/>
            <a:pathLst>
              <a:path w="50800" h="177800">
                <a:moveTo>
                  <a:pt x="50800" y="177800"/>
                </a:moveTo>
                <a:lnTo>
                  <a:pt x="381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6" name="Freeform 2946"/>
          <p:cNvSpPr/>
          <p:nvPr/>
        </p:nvSpPr>
        <p:spPr>
          <a:xfrm rot="-5400000">
            <a:off x="8828544" y="4149365"/>
            <a:ext cx="476" cy="3810"/>
          </a:xfrm>
          <a:custGeom>
            <a:avLst/>
            <a:gdLst/>
            <a:ahLst/>
            <a:cxnLst/>
            <a:rect l="0" t="0" r="0" b="0"/>
            <a:pathLst>
              <a:path w="25400" h="203200">
                <a:moveTo>
                  <a:pt x="0" y="2032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7" name="Freeform 2947"/>
          <p:cNvSpPr/>
          <p:nvPr/>
        </p:nvSpPr>
        <p:spPr>
          <a:xfrm rot="-5400000">
            <a:off x="8827592" y="4150318"/>
            <a:ext cx="476" cy="5238"/>
          </a:xfrm>
          <a:custGeom>
            <a:avLst/>
            <a:gdLst/>
            <a:ahLst/>
            <a:cxnLst/>
            <a:rect l="0" t="0" r="0" b="0"/>
            <a:pathLst>
              <a:path w="25400" h="279400">
                <a:moveTo>
                  <a:pt x="0" y="279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8" name="Freeform 2948"/>
          <p:cNvSpPr/>
          <p:nvPr/>
        </p:nvSpPr>
        <p:spPr>
          <a:xfrm rot="-5400000">
            <a:off x="8825687" y="4167939"/>
            <a:ext cx="6429" cy="2619"/>
          </a:xfrm>
          <a:custGeom>
            <a:avLst/>
            <a:gdLst/>
            <a:ahLst/>
            <a:cxnLst/>
            <a:rect l="0" t="0" r="0" b="0"/>
            <a:pathLst>
              <a:path w="342900" h="139700">
                <a:moveTo>
                  <a:pt x="342900" y="101600"/>
                </a:moveTo>
                <a:lnTo>
                  <a:pt x="342900" y="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49" name="Freeform 2949"/>
          <p:cNvSpPr/>
          <p:nvPr/>
        </p:nvSpPr>
        <p:spPr>
          <a:xfrm rot="-5400000">
            <a:off x="8826282" y="4172107"/>
            <a:ext cx="1667" cy="2857"/>
          </a:xfrm>
          <a:custGeom>
            <a:avLst/>
            <a:gdLst/>
            <a:ahLst/>
            <a:cxnLst/>
            <a:rect l="0" t="0" r="0" b="0"/>
            <a:pathLst>
              <a:path w="88900" h="152400">
                <a:moveTo>
                  <a:pt x="0" y="152400"/>
                </a:moveTo>
                <a:lnTo>
                  <a:pt x="38100" y="12700"/>
                </a:lnTo>
                <a:lnTo>
                  <a:pt x="50800" y="0"/>
                </a:lnTo>
                <a:lnTo>
                  <a:pt x="889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0" name="Freeform 2950"/>
          <p:cNvSpPr/>
          <p:nvPr/>
        </p:nvSpPr>
        <p:spPr>
          <a:xfrm rot="-5400000">
            <a:off x="8826520" y="4177822"/>
            <a:ext cx="714" cy="9048"/>
          </a:xfrm>
          <a:custGeom>
            <a:avLst/>
            <a:gdLst/>
            <a:ahLst/>
            <a:cxnLst/>
            <a:rect l="0" t="0" r="0" b="0"/>
            <a:pathLst>
              <a:path w="38100" h="482600">
                <a:moveTo>
                  <a:pt x="0" y="4826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1" name="Freeform 2951"/>
          <p:cNvSpPr/>
          <p:nvPr/>
        </p:nvSpPr>
        <p:spPr>
          <a:xfrm rot="-5400000">
            <a:off x="8820925" y="4167463"/>
            <a:ext cx="6905" cy="3572"/>
          </a:xfrm>
          <a:custGeom>
            <a:avLst/>
            <a:gdLst/>
            <a:ahLst/>
            <a:cxnLst/>
            <a:rect l="0" t="0" r="0" b="0"/>
            <a:pathLst>
              <a:path w="368300" h="190500">
                <a:moveTo>
                  <a:pt x="0" y="1905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2" name="Freeform 2952"/>
          <p:cNvSpPr/>
          <p:nvPr/>
        </p:nvSpPr>
        <p:spPr>
          <a:xfrm rot="-5400000">
            <a:off x="8836640" y="4139841"/>
            <a:ext cx="6191" cy="30956"/>
          </a:xfrm>
          <a:custGeom>
            <a:avLst/>
            <a:gdLst/>
            <a:ahLst/>
            <a:cxnLst/>
            <a:rect l="0" t="0" r="0" b="0"/>
            <a:pathLst>
              <a:path w="330200" h="1651000">
                <a:moveTo>
                  <a:pt x="330200" y="165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3" name="Freeform 2953"/>
          <p:cNvSpPr/>
          <p:nvPr/>
        </p:nvSpPr>
        <p:spPr>
          <a:xfrm rot="-5400000">
            <a:off x="8825687" y="4133173"/>
            <a:ext cx="0" cy="2857"/>
          </a:xfrm>
          <a:custGeom>
            <a:avLst/>
            <a:gdLst/>
            <a:ahLst/>
            <a:cxnLst/>
            <a:rect l="0" t="0" r="0" b="0"/>
            <a:pathLst>
              <a:path h="152400">
                <a:moveTo>
                  <a:pt x="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4" name="Freeform 2954"/>
          <p:cNvSpPr/>
          <p:nvPr/>
        </p:nvSpPr>
        <p:spPr>
          <a:xfrm rot="-5400000">
            <a:off x="8825448" y="4133888"/>
            <a:ext cx="0" cy="5238"/>
          </a:xfrm>
          <a:custGeom>
            <a:avLst/>
            <a:gdLst/>
            <a:ahLst/>
            <a:cxnLst/>
            <a:rect l="0" t="0" r="0" b="0"/>
            <a:pathLst>
              <a:path h="279400">
                <a:moveTo>
                  <a:pt x="0" y="279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5" name="Freeform 2955"/>
          <p:cNvSpPr/>
          <p:nvPr/>
        </p:nvSpPr>
        <p:spPr>
          <a:xfrm rot="-5400000">
            <a:off x="8823782" y="4147937"/>
            <a:ext cx="952" cy="5238"/>
          </a:xfrm>
          <a:custGeom>
            <a:avLst/>
            <a:gdLst/>
            <a:ahLst/>
            <a:cxnLst/>
            <a:rect l="0" t="0" r="0" b="0"/>
            <a:pathLst>
              <a:path w="50800" h="279400">
                <a:moveTo>
                  <a:pt x="0" y="279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6" name="Freeform 2956"/>
          <p:cNvSpPr/>
          <p:nvPr/>
        </p:nvSpPr>
        <p:spPr>
          <a:xfrm rot="-5400000">
            <a:off x="8822710" y="4150199"/>
            <a:ext cx="714" cy="4286"/>
          </a:xfrm>
          <a:custGeom>
            <a:avLst/>
            <a:gdLst/>
            <a:ahLst/>
            <a:cxnLst/>
            <a:rect l="0" t="0" r="0" b="0"/>
            <a:pathLst>
              <a:path w="38100" h="228600">
                <a:moveTo>
                  <a:pt x="0" y="2286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7" name="Freeform 2957"/>
          <p:cNvSpPr/>
          <p:nvPr/>
        </p:nvSpPr>
        <p:spPr>
          <a:xfrm rot="-5400000">
            <a:off x="8820567" y="4177583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0" y="241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8" name="Freeform 2958"/>
          <p:cNvSpPr/>
          <p:nvPr/>
        </p:nvSpPr>
        <p:spPr>
          <a:xfrm rot="-5400000">
            <a:off x="8821400" y="4164606"/>
            <a:ext cx="0" cy="2381"/>
          </a:xfrm>
          <a:custGeom>
            <a:avLst/>
            <a:gdLst/>
            <a:ahLst/>
            <a:cxnLst/>
            <a:rect l="0" t="0" r="0" b="0"/>
            <a:pathLst>
              <a:path h="127000">
                <a:moveTo>
                  <a:pt x="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59" name="Freeform 2959"/>
          <p:cNvSpPr/>
          <p:nvPr/>
        </p:nvSpPr>
        <p:spPr>
          <a:xfrm rot="-5400000">
            <a:off x="8822115" y="4156271"/>
            <a:ext cx="0" cy="4286"/>
          </a:xfrm>
          <a:custGeom>
            <a:avLst/>
            <a:gdLst/>
            <a:ahLst/>
            <a:cxnLst/>
            <a:rect l="0" t="0" r="0" b="0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0" name="Freeform 2960"/>
          <p:cNvSpPr/>
          <p:nvPr/>
        </p:nvSpPr>
        <p:spPr>
          <a:xfrm rot="-5400000">
            <a:off x="8823901" y="4134245"/>
            <a:ext cx="0" cy="714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1" name="Freeform 2961"/>
          <p:cNvSpPr/>
          <p:nvPr/>
        </p:nvSpPr>
        <p:spPr>
          <a:xfrm rot="-5400000">
            <a:off x="8819138" y="4178774"/>
            <a:ext cx="1190" cy="5238"/>
          </a:xfrm>
          <a:custGeom>
            <a:avLst/>
            <a:gdLst/>
            <a:ahLst/>
            <a:cxnLst/>
            <a:rect l="0" t="0" r="0" b="0"/>
            <a:pathLst>
              <a:path w="63500" h="279400">
                <a:moveTo>
                  <a:pt x="0" y="279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2" name="Freeform 2962"/>
          <p:cNvSpPr/>
          <p:nvPr/>
        </p:nvSpPr>
        <p:spPr>
          <a:xfrm rot="-5400000">
            <a:off x="8819734" y="4161748"/>
            <a:ext cx="2857" cy="1428"/>
          </a:xfrm>
          <a:custGeom>
            <a:avLst/>
            <a:gdLst/>
            <a:ahLst/>
            <a:cxnLst/>
            <a:rect l="0" t="0" r="0" b="0"/>
            <a:pathLst>
              <a:path w="152400" h="76200">
                <a:moveTo>
                  <a:pt x="0" y="76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3" name="Freeform 2963"/>
          <p:cNvSpPr/>
          <p:nvPr/>
        </p:nvSpPr>
        <p:spPr>
          <a:xfrm rot="-5400000">
            <a:off x="8819257" y="4161510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12700" y="266700"/>
                </a:moveTo>
                <a:lnTo>
                  <a:pt x="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4" name="Freeform 2964"/>
          <p:cNvSpPr/>
          <p:nvPr/>
        </p:nvSpPr>
        <p:spPr>
          <a:xfrm rot="-5400000">
            <a:off x="8818067" y="4149127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0" y="241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5" name="Freeform 2965"/>
          <p:cNvSpPr/>
          <p:nvPr/>
        </p:nvSpPr>
        <p:spPr>
          <a:xfrm rot="-5400000">
            <a:off x="8818900" y="4159486"/>
            <a:ext cx="952" cy="2143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0" y="114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6" name="Freeform 2966"/>
          <p:cNvSpPr/>
          <p:nvPr/>
        </p:nvSpPr>
        <p:spPr>
          <a:xfrm rot="-5400000">
            <a:off x="8820448" y="4131982"/>
            <a:ext cx="476" cy="5715"/>
          </a:xfrm>
          <a:custGeom>
            <a:avLst/>
            <a:gdLst/>
            <a:ahLst/>
            <a:cxnLst/>
            <a:rect l="0" t="0" r="0" b="0"/>
            <a:pathLst>
              <a:path w="25400" h="304800">
                <a:moveTo>
                  <a:pt x="254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7" name="Freeform 2967"/>
          <p:cNvSpPr/>
          <p:nvPr/>
        </p:nvSpPr>
        <p:spPr>
          <a:xfrm rot="-5400000">
            <a:off x="8818900" y="4147341"/>
            <a:ext cx="1190" cy="4286"/>
          </a:xfrm>
          <a:custGeom>
            <a:avLst/>
            <a:gdLst/>
            <a:ahLst/>
            <a:cxnLst/>
            <a:rect l="0" t="0" r="0" b="0"/>
            <a:pathLst>
              <a:path w="63500" h="228600">
                <a:moveTo>
                  <a:pt x="0" y="2286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8" name="Freeform 2968"/>
          <p:cNvSpPr/>
          <p:nvPr/>
        </p:nvSpPr>
        <p:spPr>
          <a:xfrm rot="-5400000">
            <a:off x="8817829" y="4163891"/>
            <a:ext cx="476" cy="4286"/>
          </a:xfrm>
          <a:custGeom>
            <a:avLst/>
            <a:gdLst/>
            <a:ahLst/>
            <a:cxnLst/>
            <a:rect l="0" t="0" r="0" b="0"/>
            <a:pathLst>
              <a:path w="25400" h="228600">
                <a:moveTo>
                  <a:pt x="254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69" name="Freeform 2969"/>
          <p:cNvSpPr/>
          <p:nvPr/>
        </p:nvSpPr>
        <p:spPr>
          <a:xfrm rot="-5400000">
            <a:off x="8815805" y="4176393"/>
            <a:ext cx="1428" cy="4524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0" y="2413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0" name="Freeform 2970"/>
          <p:cNvSpPr/>
          <p:nvPr/>
        </p:nvSpPr>
        <p:spPr>
          <a:xfrm rot="-5400000">
            <a:off x="8814257" y="4177941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0" y="241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1" name="Freeform 2971"/>
          <p:cNvSpPr/>
          <p:nvPr/>
        </p:nvSpPr>
        <p:spPr>
          <a:xfrm rot="-5400000">
            <a:off x="8820329" y="4134483"/>
            <a:ext cx="476" cy="4524"/>
          </a:xfrm>
          <a:custGeom>
            <a:avLst/>
            <a:gdLst/>
            <a:ahLst/>
            <a:cxnLst/>
            <a:rect l="0" t="0" r="0" b="0"/>
            <a:pathLst>
              <a:path w="25400" h="241300">
                <a:moveTo>
                  <a:pt x="254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2" name="Freeform 2972"/>
          <p:cNvSpPr/>
          <p:nvPr/>
        </p:nvSpPr>
        <p:spPr>
          <a:xfrm rot="-5400000">
            <a:off x="8811518" y="4159962"/>
            <a:ext cx="1190" cy="9525"/>
          </a:xfrm>
          <a:custGeom>
            <a:avLst/>
            <a:gdLst/>
            <a:ahLst/>
            <a:cxnLst/>
            <a:rect l="0" t="0" r="0" b="0"/>
            <a:pathLst>
              <a:path w="63500" h="508000">
                <a:moveTo>
                  <a:pt x="63500" y="508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3" name="Freeform 2973"/>
          <p:cNvSpPr/>
          <p:nvPr/>
        </p:nvSpPr>
        <p:spPr>
          <a:xfrm rot="-5400000">
            <a:off x="8810328" y="4177345"/>
            <a:ext cx="952" cy="3572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190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4" name="Freeform 2974"/>
          <p:cNvSpPr/>
          <p:nvPr/>
        </p:nvSpPr>
        <p:spPr>
          <a:xfrm rot="-5400000">
            <a:off x="8815090" y="4132816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254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5" name="Freeform 2975"/>
          <p:cNvSpPr/>
          <p:nvPr/>
        </p:nvSpPr>
        <p:spPr>
          <a:xfrm rot="-5400000">
            <a:off x="8813661" y="4145199"/>
            <a:ext cx="2143" cy="5238"/>
          </a:xfrm>
          <a:custGeom>
            <a:avLst/>
            <a:gdLst/>
            <a:ahLst/>
            <a:cxnLst/>
            <a:rect l="0" t="0" r="0" b="0"/>
            <a:pathLst>
              <a:path w="114300" h="279400">
                <a:moveTo>
                  <a:pt x="0" y="279400"/>
                </a:moveTo>
                <a:lnTo>
                  <a:pt x="63500" y="101600"/>
                </a:ln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6" name="Freeform 2976"/>
          <p:cNvSpPr/>
          <p:nvPr/>
        </p:nvSpPr>
        <p:spPr>
          <a:xfrm rot="-5400000">
            <a:off x="8813185" y="4147580"/>
            <a:ext cx="1667" cy="4762"/>
          </a:xfrm>
          <a:custGeom>
            <a:avLst/>
            <a:gdLst/>
            <a:ahLst/>
            <a:cxnLst/>
            <a:rect l="0" t="0" r="0" b="0"/>
            <a:pathLst>
              <a:path w="88900" h="254000">
                <a:moveTo>
                  <a:pt x="0" y="2540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7" name="Freeform 2977"/>
          <p:cNvSpPr/>
          <p:nvPr/>
        </p:nvSpPr>
        <p:spPr>
          <a:xfrm rot="-5400000">
            <a:off x="8814495" y="4155557"/>
            <a:ext cx="0" cy="7143"/>
          </a:xfrm>
          <a:custGeom>
            <a:avLst/>
            <a:gdLst/>
            <a:ahLst/>
            <a:cxnLst/>
            <a:rect l="0" t="0" r="0" b="0"/>
            <a:pathLst>
              <a:path h="381000">
                <a:moveTo>
                  <a:pt x="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8" name="Freeform 2978"/>
          <p:cNvSpPr/>
          <p:nvPr/>
        </p:nvSpPr>
        <p:spPr>
          <a:xfrm rot="-5400000">
            <a:off x="8814614" y="4156390"/>
            <a:ext cx="0" cy="7382"/>
          </a:xfrm>
          <a:custGeom>
            <a:avLst/>
            <a:gdLst/>
            <a:ahLst/>
            <a:cxnLst/>
            <a:rect l="0" t="0" r="0" b="0"/>
            <a:pathLst>
              <a:path h="393700">
                <a:moveTo>
                  <a:pt x="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79" name="Freeform 2979"/>
          <p:cNvSpPr/>
          <p:nvPr/>
        </p:nvSpPr>
        <p:spPr>
          <a:xfrm rot="-5400000">
            <a:off x="8812471" y="4164010"/>
            <a:ext cx="1190" cy="5715"/>
          </a:xfrm>
          <a:custGeom>
            <a:avLst/>
            <a:gdLst/>
            <a:ahLst/>
            <a:cxnLst/>
            <a:rect l="0" t="0" r="0" b="0"/>
            <a:pathLst>
              <a:path w="63500" h="304800">
                <a:moveTo>
                  <a:pt x="63500" y="304800"/>
                </a:moveTo>
                <a:lnTo>
                  <a:pt x="254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0" name="Freeform 2980"/>
          <p:cNvSpPr/>
          <p:nvPr/>
        </p:nvSpPr>
        <p:spPr>
          <a:xfrm rot="-5400000">
            <a:off x="8811280" y="4174964"/>
            <a:ext cx="1667" cy="4286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0" y="2286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1" name="Freeform 2981"/>
          <p:cNvSpPr/>
          <p:nvPr/>
        </p:nvSpPr>
        <p:spPr>
          <a:xfrm rot="-5400000">
            <a:off x="8814733" y="4134840"/>
            <a:ext cx="1428" cy="5715"/>
          </a:xfrm>
          <a:custGeom>
            <a:avLst/>
            <a:gdLst/>
            <a:ahLst/>
            <a:cxnLst/>
            <a:rect l="0" t="0" r="0" b="0"/>
            <a:pathLst>
              <a:path w="76200" h="304800">
                <a:moveTo>
                  <a:pt x="762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2" name="Freeform 2982"/>
          <p:cNvSpPr/>
          <p:nvPr/>
        </p:nvSpPr>
        <p:spPr>
          <a:xfrm rot="-5400000">
            <a:off x="8808661" y="4133292"/>
            <a:ext cx="1905" cy="6429"/>
          </a:xfrm>
          <a:custGeom>
            <a:avLst/>
            <a:gdLst/>
            <a:ahLst/>
            <a:cxnLst/>
            <a:rect l="0" t="0" r="0" b="0"/>
            <a:pathLst>
              <a:path w="101600" h="342900">
                <a:moveTo>
                  <a:pt x="101600" y="34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3" name="Freeform 2983"/>
          <p:cNvSpPr/>
          <p:nvPr/>
        </p:nvSpPr>
        <p:spPr>
          <a:xfrm rot="-5400000">
            <a:off x="8808184" y="4145675"/>
            <a:ext cx="2143" cy="4762"/>
          </a:xfrm>
          <a:custGeom>
            <a:avLst/>
            <a:gdLst/>
            <a:ahLst/>
            <a:cxnLst/>
            <a:rect l="0" t="0" r="0" b="0"/>
            <a:pathLst>
              <a:path w="114300" h="254000">
                <a:moveTo>
                  <a:pt x="0" y="2540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4" name="Freeform 2984"/>
          <p:cNvSpPr/>
          <p:nvPr/>
        </p:nvSpPr>
        <p:spPr>
          <a:xfrm rot="-5400000">
            <a:off x="8805803" y="4175440"/>
            <a:ext cx="2143" cy="4286"/>
          </a:xfrm>
          <a:custGeom>
            <a:avLst/>
            <a:gdLst/>
            <a:ahLst/>
            <a:cxnLst/>
            <a:rect l="0" t="0" r="0" b="0"/>
            <a:pathLst>
              <a:path w="114300" h="228600">
                <a:moveTo>
                  <a:pt x="0" y="2286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5" name="Freeform 2985"/>
          <p:cNvSpPr/>
          <p:nvPr/>
        </p:nvSpPr>
        <p:spPr>
          <a:xfrm rot="-5400000">
            <a:off x="8807947" y="4142579"/>
            <a:ext cx="4286" cy="4048"/>
          </a:xfrm>
          <a:custGeom>
            <a:avLst/>
            <a:gdLst/>
            <a:ahLst/>
            <a:cxnLst/>
            <a:rect l="0" t="0" r="0" b="0"/>
            <a:pathLst>
              <a:path w="228600" h="215900">
                <a:moveTo>
                  <a:pt x="0" y="215900"/>
                </a:moveTo>
                <a:lnTo>
                  <a:pt x="101600" y="635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6" name="Freeform 2986"/>
          <p:cNvSpPr/>
          <p:nvPr/>
        </p:nvSpPr>
        <p:spPr>
          <a:xfrm rot="-5400000">
            <a:off x="8808899" y="4158533"/>
            <a:ext cx="1905" cy="2143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0" y="101600"/>
                </a:moveTo>
                <a:lnTo>
                  <a:pt x="0" y="12700"/>
                </a:lnTo>
                <a:lnTo>
                  <a:pt x="101600" y="0"/>
                </a:lnTo>
                <a:lnTo>
                  <a:pt x="10160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7" name="Freeform 2987"/>
          <p:cNvSpPr/>
          <p:nvPr/>
        </p:nvSpPr>
        <p:spPr>
          <a:xfrm rot="-5400000">
            <a:off x="8803303" y="4175083"/>
            <a:ext cx="1190" cy="1667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889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8" name="Freeform 2988"/>
          <p:cNvSpPr/>
          <p:nvPr/>
        </p:nvSpPr>
        <p:spPr>
          <a:xfrm rot="-5400000">
            <a:off x="8801398" y="4164130"/>
            <a:ext cx="4762" cy="7143"/>
          </a:xfrm>
          <a:custGeom>
            <a:avLst/>
            <a:gdLst/>
            <a:ahLst/>
            <a:cxnLst/>
            <a:rect l="0" t="0" r="0" b="0"/>
            <a:pathLst>
              <a:path w="254000" h="381000">
                <a:moveTo>
                  <a:pt x="254000" y="381000"/>
                </a:moveTo>
                <a:lnTo>
                  <a:pt x="1270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89" name="Freeform 2989"/>
          <p:cNvSpPr/>
          <p:nvPr/>
        </p:nvSpPr>
        <p:spPr>
          <a:xfrm rot="-5400000">
            <a:off x="8802589" y="4142698"/>
            <a:ext cx="4286" cy="4286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228600"/>
                </a:moveTo>
                <a:lnTo>
                  <a:pt x="101600" y="1016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0" name="Freeform 2990"/>
          <p:cNvSpPr/>
          <p:nvPr/>
        </p:nvSpPr>
        <p:spPr>
          <a:xfrm rot="-5400000">
            <a:off x="8800208" y="4172464"/>
            <a:ext cx="3095" cy="2619"/>
          </a:xfrm>
          <a:custGeom>
            <a:avLst/>
            <a:gdLst/>
            <a:ahLst/>
            <a:cxnLst/>
            <a:rect l="0" t="0" r="0" b="0"/>
            <a:pathLst>
              <a:path w="165100" h="139700">
                <a:moveTo>
                  <a:pt x="0" y="139700"/>
                </a:moveTo>
                <a:lnTo>
                  <a:pt x="63500" y="635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1" name="Freeform 2991"/>
          <p:cNvSpPr/>
          <p:nvPr/>
        </p:nvSpPr>
        <p:spPr>
          <a:xfrm rot="-5400000">
            <a:off x="8801875" y="4138174"/>
            <a:ext cx="5238" cy="3810"/>
          </a:xfrm>
          <a:custGeom>
            <a:avLst/>
            <a:gdLst/>
            <a:ahLst/>
            <a:cxnLst/>
            <a:rect l="0" t="0" r="0" b="0"/>
            <a:pathLst>
              <a:path w="279400" h="203200">
                <a:moveTo>
                  <a:pt x="279400" y="203200"/>
                </a:moveTo>
                <a:lnTo>
                  <a:pt x="1270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2" name="Freeform 2992"/>
          <p:cNvSpPr/>
          <p:nvPr/>
        </p:nvSpPr>
        <p:spPr>
          <a:xfrm rot="-5400000">
            <a:off x="8799255" y="4171035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3" name="Freeform 2993"/>
          <p:cNvSpPr/>
          <p:nvPr/>
        </p:nvSpPr>
        <p:spPr>
          <a:xfrm rot="-5400000">
            <a:off x="8885338" y="4158295"/>
            <a:ext cx="3810" cy="238"/>
          </a:xfrm>
          <a:custGeom>
            <a:avLst/>
            <a:gdLst/>
            <a:ahLst/>
            <a:cxnLst/>
            <a:rect l="0" t="0" r="0" b="0"/>
            <a:pathLst>
              <a:path w="203200" h="12700">
                <a:moveTo>
                  <a:pt x="203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4" name="Freeform 2994"/>
          <p:cNvSpPr/>
          <p:nvPr/>
        </p:nvSpPr>
        <p:spPr>
          <a:xfrm rot="-5400000">
            <a:off x="8835569" y="4158772"/>
            <a:ext cx="0" cy="1190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5" name="Freeform 2995"/>
          <p:cNvSpPr/>
          <p:nvPr/>
        </p:nvSpPr>
        <p:spPr>
          <a:xfrm rot="-5400000">
            <a:off x="8834617" y="416067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6" name="Freeform 2996"/>
          <p:cNvSpPr/>
          <p:nvPr/>
        </p:nvSpPr>
        <p:spPr>
          <a:xfrm rot="-5400000">
            <a:off x="8834855" y="415948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7" name="Freeform 2997"/>
          <p:cNvSpPr/>
          <p:nvPr/>
        </p:nvSpPr>
        <p:spPr>
          <a:xfrm rot="-5400000">
            <a:off x="8810685" y="4158890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8" name="Freeform 2998"/>
          <p:cNvSpPr/>
          <p:nvPr/>
        </p:nvSpPr>
        <p:spPr>
          <a:xfrm rot="-5400000">
            <a:off x="8810566" y="4160200"/>
            <a:ext cx="476" cy="238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2999" name="Freeform 2999"/>
          <p:cNvSpPr/>
          <p:nvPr/>
        </p:nvSpPr>
        <p:spPr>
          <a:xfrm rot="-5400000">
            <a:off x="8855691" y="4175797"/>
            <a:ext cx="1428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0" name="Freeform 3000"/>
          <p:cNvSpPr/>
          <p:nvPr/>
        </p:nvSpPr>
        <p:spPr>
          <a:xfrm rot="-5400000">
            <a:off x="8829616" y="4173297"/>
            <a:ext cx="0" cy="2143"/>
          </a:xfrm>
          <a:custGeom>
            <a:avLst/>
            <a:gdLst/>
            <a:ahLst/>
            <a:cxnLst/>
            <a:rect l="0" t="0" r="0" b="0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1" name="Freeform 3001"/>
          <p:cNvSpPr/>
          <p:nvPr/>
        </p:nvSpPr>
        <p:spPr>
          <a:xfrm rot="-5400000">
            <a:off x="8832354" y="4142222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0" y="127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2" name="Freeform 3002"/>
          <p:cNvSpPr/>
          <p:nvPr/>
        </p:nvSpPr>
        <p:spPr>
          <a:xfrm rot="-5400000">
            <a:off x="8829259" y="4142936"/>
            <a:ext cx="952" cy="3333"/>
          </a:xfrm>
          <a:custGeom>
            <a:avLst/>
            <a:gdLst/>
            <a:ahLst/>
            <a:cxnLst/>
            <a:rect l="0" t="0" r="0" b="0"/>
            <a:pathLst>
              <a:path w="50800" h="177800">
                <a:moveTo>
                  <a:pt x="0" y="177800"/>
                </a:moveTo>
                <a:lnTo>
                  <a:pt x="12700" y="762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3" name="Freeform 3003"/>
          <p:cNvSpPr/>
          <p:nvPr/>
        </p:nvSpPr>
        <p:spPr>
          <a:xfrm rot="-5400000">
            <a:off x="8924509" y="4163415"/>
            <a:ext cx="11906" cy="7620"/>
          </a:xfrm>
          <a:custGeom>
            <a:avLst/>
            <a:gdLst/>
            <a:ahLst/>
            <a:cxnLst/>
            <a:rect l="0" t="0" r="0" b="0"/>
            <a:pathLst>
              <a:path w="635000" h="406400">
                <a:moveTo>
                  <a:pt x="292100" y="406400"/>
                </a:moveTo>
                <a:lnTo>
                  <a:pt x="0" y="0"/>
                </a:lnTo>
                <a:lnTo>
                  <a:pt x="635000" y="50800"/>
                </a:lnTo>
                <a:close/>
                <a:moveTo>
                  <a:pt x="-49491900" y="105575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4" name="Freeform 3004"/>
          <p:cNvSpPr/>
          <p:nvPr/>
        </p:nvSpPr>
        <p:spPr>
          <a:xfrm rot="-5400000">
            <a:off x="8901053" y="4140674"/>
            <a:ext cx="6429" cy="7143"/>
          </a:xfrm>
          <a:custGeom>
            <a:avLst/>
            <a:gdLst/>
            <a:ahLst/>
            <a:cxnLst/>
            <a:rect l="0" t="0" r="0" b="0"/>
            <a:pathLst>
              <a:path w="342900" h="381000">
                <a:moveTo>
                  <a:pt x="317500" y="381000"/>
                </a:moveTo>
                <a:lnTo>
                  <a:pt x="0" y="355600"/>
                </a:lnTo>
                <a:lnTo>
                  <a:pt x="342900" y="0"/>
                </a:lnTo>
                <a:close/>
                <a:moveTo>
                  <a:pt x="-49453800" y="10695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05" name="Picture 3005"/>
          <p:cNvPicPr>
            <a:picLocks noChangeArrowheads="1"/>
          </p:cNvPicPr>
          <p:nvPr/>
        </p:nvPicPr>
        <p:blipFill>
          <a:blip r:embed="rId3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2680" y="4163256"/>
            <a:ext cx="38417" cy="29845"/>
          </a:xfrm>
          <a:prstGeom prst="rect">
            <a:avLst/>
          </a:prstGeom>
          <a:noFill/>
        </p:spPr>
      </p:pic>
      <p:sp>
        <p:nvSpPr>
          <p:cNvPr id="3006" name="Freeform 3006"/>
          <p:cNvSpPr/>
          <p:nvPr/>
        </p:nvSpPr>
        <p:spPr>
          <a:xfrm rot="-5400000">
            <a:off x="8904506" y="4166511"/>
            <a:ext cx="21907" cy="23336"/>
          </a:xfrm>
          <a:custGeom>
            <a:avLst/>
            <a:gdLst/>
            <a:ahLst/>
            <a:cxnLst/>
            <a:rect l="0" t="0" r="0" b="0"/>
            <a:pathLst>
              <a:path w="1168400" h="1244600">
                <a:moveTo>
                  <a:pt x="1168400" y="1244600"/>
                </a:moveTo>
                <a:lnTo>
                  <a:pt x="850900" y="1219200"/>
                </a:lnTo>
                <a:lnTo>
                  <a:pt x="0" y="0"/>
                </a:lnTo>
                <a:close/>
                <a:moveTo>
                  <a:pt x="-48260000" y="106794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07" name="Picture 3007"/>
          <p:cNvPicPr>
            <a:picLocks noChangeArrowheads="1"/>
          </p:cNvPicPr>
          <p:nvPr/>
        </p:nvPicPr>
        <p:blipFill>
          <a:blip r:embed="rId3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3395" y="4137538"/>
            <a:ext cx="28178" cy="33655"/>
          </a:xfrm>
          <a:prstGeom prst="rect">
            <a:avLst/>
          </a:prstGeom>
          <a:noFill/>
        </p:spPr>
      </p:pic>
      <p:sp>
        <p:nvSpPr>
          <p:cNvPr id="3008" name="Freeform 3008"/>
          <p:cNvSpPr/>
          <p:nvPr/>
        </p:nvSpPr>
        <p:spPr>
          <a:xfrm rot="-5400000">
            <a:off x="8895220" y="4150080"/>
            <a:ext cx="47625" cy="30480"/>
          </a:xfrm>
          <a:custGeom>
            <a:avLst/>
            <a:gdLst/>
            <a:ahLst/>
            <a:cxnLst/>
            <a:rect l="0" t="0" r="0" b="0"/>
            <a:pathLst>
              <a:path w="2540000" h="1625600">
                <a:moveTo>
                  <a:pt x="2540000" y="215900"/>
                </a:moveTo>
                <a:lnTo>
                  <a:pt x="1143000" y="1625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09" name="Freeform 3009"/>
          <p:cNvSpPr/>
          <p:nvPr/>
        </p:nvSpPr>
        <p:spPr>
          <a:xfrm rot="-5400000">
            <a:off x="8888195" y="4149484"/>
            <a:ext cx="47387" cy="30480"/>
          </a:xfrm>
          <a:custGeom>
            <a:avLst/>
            <a:gdLst/>
            <a:ahLst/>
            <a:cxnLst/>
            <a:rect l="0" t="0" r="0" b="0"/>
            <a:pathLst>
              <a:path w="2527300" h="1625600">
                <a:moveTo>
                  <a:pt x="2527300" y="215900"/>
                </a:moveTo>
                <a:lnTo>
                  <a:pt x="1130300" y="1625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0" name="Freeform 3010"/>
          <p:cNvSpPr/>
          <p:nvPr/>
        </p:nvSpPr>
        <p:spPr>
          <a:xfrm rot="-5400000">
            <a:off x="8910341" y="4162105"/>
            <a:ext cx="11668" cy="7620"/>
          </a:xfrm>
          <a:custGeom>
            <a:avLst/>
            <a:gdLst/>
            <a:ahLst/>
            <a:cxnLst/>
            <a:rect l="0" t="0" r="0" b="0"/>
            <a:pathLst>
              <a:path w="622300" h="406400">
                <a:moveTo>
                  <a:pt x="279400" y="406400"/>
                </a:moveTo>
                <a:lnTo>
                  <a:pt x="0" y="0"/>
                </a:lnTo>
                <a:lnTo>
                  <a:pt x="622300" y="50800"/>
                </a:lnTo>
                <a:close/>
                <a:moveTo>
                  <a:pt x="-48806100" y="106337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1" name="Freeform 3011"/>
          <p:cNvSpPr/>
          <p:nvPr/>
        </p:nvSpPr>
        <p:spPr>
          <a:xfrm rot="-5400000">
            <a:off x="8886766" y="4139484"/>
            <a:ext cx="6429" cy="7143"/>
          </a:xfrm>
          <a:custGeom>
            <a:avLst/>
            <a:gdLst/>
            <a:ahLst/>
            <a:cxnLst/>
            <a:rect l="0" t="0" r="0" b="0"/>
            <a:pathLst>
              <a:path w="342900" h="381000">
                <a:moveTo>
                  <a:pt x="317500" y="381000"/>
                </a:moveTo>
                <a:lnTo>
                  <a:pt x="0" y="355600"/>
                </a:lnTo>
                <a:lnTo>
                  <a:pt x="342900" y="0"/>
                </a:lnTo>
                <a:close/>
                <a:moveTo>
                  <a:pt x="-48755300" y="107721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12" name="Picture 3012"/>
          <p:cNvPicPr>
            <a:picLocks noChangeArrowheads="1"/>
          </p:cNvPicPr>
          <p:nvPr/>
        </p:nvPicPr>
        <p:blipFill>
          <a:blip r:embed="rId3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8392" y="4161827"/>
            <a:ext cx="38417" cy="29845"/>
          </a:xfrm>
          <a:prstGeom prst="rect">
            <a:avLst/>
          </a:prstGeom>
          <a:noFill/>
        </p:spPr>
      </p:pic>
      <p:sp>
        <p:nvSpPr>
          <p:cNvPr id="3013" name="Freeform 3013"/>
          <p:cNvSpPr/>
          <p:nvPr/>
        </p:nvSpPr>
        <p:spPr>
          <a:xfrm rot="-5400000">
            <a:off x="8890219" y="4165082"/>
            <a:ext cx="21907" cy="23336"/>
          </a:xfrm>
          <a:custGeom>
            <a:avLst/>
            <a:gdLst/>
            <a:ahLst/>
            <a:cxnLst/>
            <a:rect l="0" t="0" r="0" b="0"/>
            <a:pathLst>
              <a:path w="1168400" h="1244600">
                <a:moveTo>
                  <a:pt x="1168400" y="1244600"/>
                </a:moveTo>
                <a:lnTo>
                  <a:pt x="850900" y="1219200"/>
                </a:lnTo>
                <a:lnTo>
                  <a:pt x="0" y="0"/>
                </a:lnTo>
                <a:close/>
                <a:moveTo>
                  <a:pt x="-47574200" y="107556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14" name="Picture 3014"/>
          <p:cNvPicPr>
            <a:picLocks noChangeArrowheads="1"/>
          </p:cNvPicPr>
          <p:nvPr/>
        </p:nvPicPr>
        <p:blipFill>
          <a:blip r:embed="rId3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9108" y="4136348"/>
            <a:ext cx="28178" cy="33417"/>
          </a:xfrm>
          <a:prstGeom prst="rect">
            <a:avLst/>
          </a:prstGeom>
          <a:noFill/>
        </p:spPr>
      </p:pic>
      <p:sp>
        <p:nvSpPr>
          <p:cNvPr id="3015" name="Freeform 3015"/>
          <p:cNvSpPr/>
          <p:nvPr/>
        </p:nvSpPr>
        <p:spPr>
          <a:xfrm rot="-5400000">
            <a:off x="8881051" y="4148770"/>
            <a:ext cx="47387" cy="30480"/>
          </a:xfrm>
          <a:custGeom>
            <a:avLst/>
            <a:gdLst/>
            <a:ahLst/>
            <a:cxnLst/>
            <a:rect l="0" t="0" r="0" b="0"/>
            <a:pathLst>
              <a:path w="2527300" h="1625600">
                <a:moveTo>
                  <a:pt x="2527300" y="215900"/>
                </a:moveTo>
                <a:lnTo>
                  <a:pt x="1130300" y="1625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6" name="Freeform 3016"/>
          <p:cNvSpPr/>
          <p:nvPr/>
        </p:nvSpPr>
        <p:spPr>
          <a:xfrm rot="-5400000">
            <a:off x="8873907" y="4148294"/>
            <a:ext cx="47387" cy="30480"/>
          </a:xfrm>
          <a:custGeom>
            <a:avLst/>
            <a:gdLst/>
            <a:ahLst/>
            <a:cxnLst/>
            <a:rect l="0" t="0" r="0" b="0"/>
            <a:pathLst>
              <a:path w="2527300" h="1625600">
                <a:moveTo>
                  <a:pt x="2527300" y="215900"/>
                </a:moveTo>
                <a:lnTo>
                  <a:pt x="1143000" y="1625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7" name="Freeform 3017"/>
          <p:cNvSpPr/>
          <p:nvPr/>
        </p:nvSpPr>
        <p:spPr>
          <a:xfrm rot="-5400000">
            <a:off x="8899863" y="4185204"/>
            <a:ext cx="714" cy="7143"/>
          </a:xfrm>
          <a:custGeom>
            <a:avLst/>
            <a:gdLst/>
            <a:ahLst/>
            <a:cxnLst/>
            <a:rect l="0" t="0" r="0" b="0"/>
            <a:pathLst>
              <a:path w="38100" h="381000">
                <a:moveTo>
                  <a:pt x="0" y="3810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8" name="Freeform 3018"/>
          <p:cNvSpPr/>
          <p:nvPr/>
        </p:nvSpPr>
        <p:spPr>
          <a:xfrm rot="-5400000">
            <a:off x="8885694" y="4183894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381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19" name="Freeform 3019"/>
          <p:cNvSpPr/>
          <p:nvPr/>
        </p:nvSpPr>
        <p:spPr>
          <a:xfrm rot="-5400000">
            <a:off x="8904030" y="4137698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381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20" name="Freeform 3020"/>
          <p:cNvSpPr/>
          <p:nvPr/>
        </p:nvSpPr>
        <p:spPr>
          <a:xfrm rot="-5400000">
            <a:off x="8889742" y="4136507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381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21" name="Freeform 3021"/>
          <p:cNvSpPr/>
          <p:nvPr/>
        </p:nvSpPr>
        <p:spPr>
          <a:xfrm rot="-5400000">
            <a:off x="10474465" y="4226756"/>
            <a:ext cx="3572" cy="238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190500" y="12700"/>
                </a:moveTo>
                <a:lnTo>
                  <a:pt x="0" y="0"/>
                </a:lnTo>
                <a:close/>
                <a:moveTo>
                  <a:pt x="-128778000" y="22936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22" name="Freeform 3022"/>
          <p:cNvSpPr/>
          <p:nvPr/>
        </p:nvSpPr>
        <p:spPr>
          <a:xfrm rot="-5400000">
            <a:off x="10471488" y="4227113"/>
            <a:ext cx="3095" cy="0"/>
          </a:xfrm>
          <a:custGeom>
            <a:avLst/>
            <a:gdLst/>
            <a:ahLst/>
            <a:cxnLst/>
            <a:rect l="0" t="0" r="0" b="0"/>
            <a:pathLst>
              <a:path w="165100">
                <a:moveTo>
                  <a:pt x="165100" y="0"/>
                </a:moveTo>
                <a:lnTo>
                  <a:pt x="0" y="0"/>
                </a:lnTo>
                <a:close/>
                <a:moveTo>
                  <a:pt x="-128600200" y="23101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23" name="Picture 3023"/>
          <p:cNvPicPr>
            <a:picLocks noChangeArrowheads="1"/>
          </p:cNvPicPr>
          <p:nvPr/>
        </p:nvPicPr>
        <p:blipFill>
          <a:blip r:embed="rId3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5654" y="4219532"/>
            <a:ext cx="14684" cy="13097"/>
          </a:xfrm>
          <a:prstGeom prst="rect">
            <a:avLst/>
          </a:prstGeom>
          <a:noFill/>
        </p:spPr>
      </p:pic>
      <p:sp>
        <p:nvSpPr>
          <p:cNvPr id="3024" name="Freeform 3024"/>
          <p:cNvSpPr/>
          <p:nvPr/>
        </p:nvSpPr>
        <p:spPr>
          <a:xfrm rot="-5400000">
            <a:off x="10462559" y="4239853"/>
            <a:ext cx="4762" cy="476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25400" y="25400"/>
                </a:moveTo>
                <a:lnTo>
                  <a:pt x="0" y="0"/>
                </a:lnTo>
                <a:lnTo>
                  <a:pt x="254000" y="0"/>
                </a:lnTo>
                <a:close/>
                <a:moveTo>
                  <a:pt x="-127444500" y="2354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25" name="Picture 3025"/>
          <p:cNvPicPr>
            <a:picLocks noChangeArrowheads="1"/>
          </p:cNvPicPr>
          <p:nvPr/>
        </p:nvPicPr>
        <p:blipFill>
          <a:blip r:embed="rId3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3748" y="4230645"/>
            <a:ext cx="15875" cy="16669"/>
          </a:xfrm>
          <a:prstGeom prst="rect">
            <a:avLst/>
          </a:prstGeom>
          <a:noFill/>
        </p:spPr>
      </p:pic>
      <p:pic>
        <p:nvPicPr>
          <p:cNvPr id="3026" name="Picture 3026"/>
          <p:cNvPicPr>
            <a:picLocks noChangeArrowheads="1"/>
          </p:cNvPicPr>
          <p:nvPr/>
        </p:nvPicPr>
        <p:blipFill>
          <a:blip r:embed="rId3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2874" y="4219215"/>
            <a:ext cx="17701" cy="10318"/>
          </a:xfrm>
          <a:prstGeom prst="rect">
            <a:avLst/>
          </a:prstGeom>
          <a:noFill/>
        </p:spPr>
      </p:pic>
      <p:pic>
        <p:nvPicPr>
          <p:cNvPr id="3027" name="Picture 3027"/>
          <p:cNvPicPr>
            <a:picLocks noChangeArrowheads="1"/>
          </p:cNvPicPr>
          <p:nvPr/>
        </p:nvPicPr>
        <p:blipFill>
          <a:blip r:embed="rId3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9779" y="4219215"/>
            <a:ext cx="11906" cy="28098"/>
          </a:xfrm>
          <a:prstGeom prst="rect">
            <a:avLst/>
          </a:prstGeom>
          <a:noFill/>
        </p:spPr>
      </p:pic>
      <p:pic>
        <p:nvPicPr>
          <p:cNvPr id="3028" name="Picture 3028"/>
          <p:cNvPicPr>
            <a:picLocks noChangeArrowheads="1"/>
          </p:cNvPicPr>
          <p:nvPr/>
        </p:nvPicPr>
        <p:blipFill>
          <a:blip r:embed="rId3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5969" y="4218739"/>
            <a:ext cx="10080" cy="9366"/>
          </a:xfrm>
          <a:prstGeom prst="rect">
            <a:avLst/>
          </a:prstGeom>
          <a:noFill/>
        </p:spPr>
      </p:pic>
      <p:pic>
        <p:nvPicPr>
          <p:cNvPr id="3029" name="Picture 3029"/>
          <p:cNvPicPr>
            <a:picLocks noChangeArrowheads="1"/>
          </p:cNvPicPr>
          <p:nvPr/>
        </p:nvPicPr>
        <p:blipFill>
          <a:blip r:embed="rId3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4778" y="4232312"/>
            <a:ext cx="11033" cy="11985"/>
          </a:xfrm>
          <a:prstGeom prst="rect">
            <a:avLst/>
          </a:prstGeom>
          <a:noFill/>
        </p:spPr>
      </p:pic>
      <p:sp>
        <p:nvSpPr>
          <p:cNvPr id="3030" name="Freeform 3030"/>
          <p:cNvSpPr/>
          <p:nvPr/>
        </p:nvSpPr>
        <p:spPr>
          <a:xfrm rot="-5400000">
            <a:off x="10446842" y="4217231"/>
            <a:ext cx="952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12700" y="0"/>
                </a:moveTo>
                <a:lnTo>
                  <a:pt x="0" y="0"/>
                </a:lnTo>
                <a:lnTo>
                  <a:pt x="50800" y="0"/>
                </a:lnTo>
                <a:close/>
                <a:moveTo>
                  <a:pt x="-127812800" y="24472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31" name="Picture 3031"/>
          <p:cNvPicPr>
            <a:picLocks noChangeArrowheads="1"/>
          </p:cNvPicPr>
          <p:nvPr/>
        </p:nvPicPr>
        <p:blipFill>
          <a:blip r:embed="rId3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4060" y="4207626"/>
            <a:ext cx="43656" cy="55563"/>
          </a:xfrm>
          <a:prstGeom prst="rect">
            <a:avLst/>
          </a:prstGeom>
          <a:noFill/>
        </p:spPr>
      </p:pic>
      <p:sp>
        <p:nvSpPr>
          <p:cNvPr id="3032" name="Freeform 3032"/>
          <p:cNvSpPr/>
          <p:nvPr/>
        </p:nvSpPr>
        <p:spPr>
          <a:xfrm rot="-5400000">
            <a:off x="10415648" y="4246044"/>
            <a:ext cx="1190" cy="238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0" y="12700"/>
                </a:lnTo>
                <a:lnTo>
                  <a:pt x="25400" y="0"/>
                </a:lnTo>
                <a:close/>
                <a:moveTo>
                  <a:pt x="-124612400" y="261366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33" name="Picture 3033"/>
          <p:cNvPicPr>
            <a:picLocks noChangeArrowheads="1"/>
          </p:cNvPicPr>
          <p:nvPr/>
        </p:nvPicPr>
        <p:blipFill>
          <a:blip r:embed="rId3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2393" y="4233026"/>
            <a:ext cx="9604" cy="18256"/>
          </a:xfrm>
          <a:prstGeom prst="rect">
            <a:avLst/>
          </a:prstGeom>
          <a:noFill/>
        </p:spPr>
      </p:pic>
      <p:sp>
        <p:nvSpPr>
          <p:cNvPr id="3034" name="Freeform 3034"/>
          <p:cNvSpPr/>
          <p:nvPr/>
        </p:nvSpPr>
        <p:spPr>
          <a:xfrm rot="-5400000">
            <a:off x="10416362" y="4216755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26212600" y="26123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35" name="Picture 3035"/>
          <p:cNvPicPr>
            <a:picLocks noChangeArrowheads="1"/>
          </p:cNvPicPr>
          <p:nvPr/>
        </p:nvPicPr>
        <p:blipFill>
          <a:blip r:embed="rId3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8185" y="4227470"/>
            <a:ext cx="27781" cy="23813"/>
          </a:xfrm>
          <a:prstGeom prst="rect">
            <a:avLst/>
          </a:prstGeom>
          <a:noFill/>
        </p:spPr>
      </p:pic>
      <p:pic>
        <p:nvPicPr>
          <p:cNvPr id="3036" name="Picture 3036"/>
          <p:cNvPicPr>
            <a:picLocks noChangeArrowheads="1"/>
          </p:cNvPicPr>
          <p:nvPr/>
        </p:nvPicPr>
        <p:blipFill>
          <a:blip r:embed="rId3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2631" y="4212309"/>
            <a:ext cx="8652" cy="9128"/>
          </a:xfrm>
          <a:prstGeom prst="rect">
            <a:avLst/>
          </a:prstGeom>
          <a:noFill/>
        </p:spPr>
      </p:pic>
      <p:pic>
        <p:nvPicPr>
          <p:cNvPr id="3037" name="Picture 3037"/>
          <p:cNvPicPr>
            <a:picLocks noChangeArrowheads="1"/>
          </p:cNvPicPr>
          <p:nvPr/>
        </p:nvPicPr>
        <p:blipFill>
          <a:blip r:embed="rId3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1440" y="4220168"/>
            <a:ext cx="11986" cy="9842"/>
          </a:xfrm>
          <a:prstGeom prst="rect">
            <a:avLst/>
          </a:prstGeom>
          <a:noFill/>
        </p:spPr>
      </p:pic>
      <p:pic>
        <p:nvPicPr>
          <p:cNvPr id="3038" name="Picture 3038"/>
          <p:cNvPicPr>
            <a:picLocks noChangeArrowheads="1"/>
          </p:cNvPicPr>
          <p:nvPr/>
        </p:nvPicPr>
        <p:blipFill>
          <a:blip r:embed="rId3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1678" y="4203737"/>
            <a:ext cx="11986" cy="9604"/>
          </a:xfrm>
          <a:prstGeom prst="rect">
            <a:avLst/>
          </a:prstGeom>
          <a:noFill/>
        </p:spPr>
      </p:pic>
      <p:pic>
        <p:nvPicPr>
          <p:cNvPr id="3039" name="Picture 3039"/>
          <p:cNvPicPr>
            <a:picLocks noChangeArrowheads="1"/>
          </p:cNvPicPr>
          <p:nvPr/>
        </p:nvPicPr>
        <p:blipFill>
          <a:blip r:embed="rId3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6122" y="4249457"/>
            <a:ext cx="17066" cy="13732"/>
          </a:xfrm>
          <a:prstGeom prst="rect">
            <a:avLst/>
          </a:prstGeom>
          <a:noFill/>
        </p:spPr>
      </p:pic>
      <p:pic>
        <p:nvPicPr>
          <p:cNvPr id="3040" name="Picture 3040"/>
          <p:cNvPicPr>
            <a:picLocks noChangeArrowheads="1"/>
          </p:cNvPicPr>
          <p:nvPr/>
        </p:nvPicPr>
        <p:blipFill>
          <a:blip r:embed="rId3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0726" y="4203737"/>
            <a:ext cx="8890" cy="9842"/>
          </a:xfrm>
          <a:prstGeom prst="rect">
            <a:avLst/>
          </a:prstGeom>
          <a:noFill/>
        </p:spPr>
      </p:pic>
      <p:pic>
        <p:nvPicPr>
          <p:cNvPr id="3041" name="Picture 3041"/>
          <p:cNvPicPr>
            <a:picLocks noChangeArrowheads="1"/>
          </p:cNvPicPr>
          <p:nvPr/>
        </p:nvPicPr>
        <p:blipFill>
          <a:blip r:embed="rId3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2154" y="4219532"/>
            <a:ext cx="19844" cy="11906"/>
          </a:xfrm>
          <a:prstGeom prst="rect">
            <a:avLst/>
          </a:prstGeom>
          <a:noFill/>
        </p:spPr>
      </p:pic>
      <p:pic>
        <p:nvPicPr>
          <p:cNvPr id="3042" name="Picture 3042"/>
          <p:cNvPicPr>
            <a:picLocks noChangeArrowheads="1"/>
          </p:cNvPicPr>
          <p:nvPr/>
        </p:nvPicPr>
        <p:blipFill>
          <a:blip r:embed="rId3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7631" y="4203737"/>
            <a:ext cx="11033" cy="10080"/>
          </a:xfrm>
          <a:prstGeom prst="rect">
            <a:avLst/>
          </a:prstGeom>
          <a:noFill/>
        </p:spPr>
      </p:pic>
      <p:pic>
        <p:nvPicPr>
          <p:cNvPr id="3043" name="Picture 3043"/>
          <p:cNvPicPr>
            <a:picLocks noChangeArrowheads="1"/>
          </p:cNvPicPr>
          <p:nvPr/>
        </p:nvPicPr>
        <p:blipFill>
          <a:blip r:embed="rId3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2154" y="4203975"/>
            <a:ext cx="15875" cy="11588"/>
          </a:xfrm>
          <a:prstGeom prst="rect">
            <a:avLst/>
          </a:prstGeom>
          <a:noFill/>
        </p:spPr>
      </p:pic>
      <p:pic>
        <p:nvPicPr>
          <p:cNvPr id="3044" name="Picture 3044"/>
          <p:cNvPicPr>
            <a:picLocks noChangeArrowheads="1"/>
          </p:cNvPicPr>
          <p:nvPr/>
        </p:nvPicPr>
        <p:blipFill>
          <a:blip r:embed="rId3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4059" y="4248504"/>
            <a:ext cx="9604" cy="10081"/>
          </a:xfrm>
          <a:prstGeom prst="rect">
            <a:avLst/>
          </a:prstGeom>
          <a:noFill/>
        </p:spPr>
      </p:pic>
      <p:pic>
        <p:nvPicPr>
          <p:cNvPr id="3045" name="Picture 3045"/>
          <p:cNvPicPr>
            <a:picLocks noChangeArrowheads="1"/>
          </p:cNvPicPr>
          <p:nvPr/>
        </p:nvPicPr>
        <p:blipFill>
          <a:blip r:embed="rId3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0963" y="4248028"/>
            <a:ext cx="11033" cy="10319"/>
          </a:xfrm>
          <a:prstGeom prst="rect">
            <a:avLst/>
          </a:prstGeom>
          <a:noFill/>
        </p:spPr>
      </p:pic>
      <p:pic>
        <p:nvPicPr>
          <p:cNvPr id="3046" name="Picture 3046"/>
          <p:cNvPicPr>
            <a:picLocks noChangeArrowheads="1"/>
          </p:cNvPicPr>
          <p:nvPr/>
        </p:nvPicPr>
        <p:blipFill>
          <a:blip r:embed="rId3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8185" y="4247314"/>
            <a:ext cx="11906" cy="11906"/>
          </a:xfrm>
          <a:prstGeom prst="rect">
            <a:avLst/>
          </a:prstGeom>
          <a:noFill/>
        </p:spPr>
      </p:pic>
      <p:pic>
        <p:nvPicPr>
          <p:cNvPr id="3047" name="Picture 3047"/>
          <p:cNvPicPr>
            <a:picLocks noChangeArrowheads="1"/>
          </p:cNvPicPr>
          <p:nvPr/>
        </p:nvPicPr>
        <p:blipFill>
          <a:blip r:embed="rId3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8582" y="4217786"/>
            <a:ext cx="10557" cy="10795"/>
          </a:xfrm>
          <a:prstGeom prst="rect">
            <a:avLst/>
          </a:prstGeom>
          <a:noFill/>
        </p:spPr>
      </p:pic>
      <p:pic>
        <p:nvPicPr>
          <p:cNvPr id="3048" name="Picture 3048"/>
          <p:cNvPicPr>
            <a:picLocks noChangeArrowheads="1"/>
          </p:cNvPicPr>
          <p:nvPr/>
        </p:nvPicPr>
        <p:blipFill>
          <a:blip r:embed="rId3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6676" y="4217072"/>
            <a:ext cx="9843" cy="10795"/>
          </a:xfrm>
          <a:prstGeom prst="rect">
            <a:avLst/>
          </a:prstGeom>
          <a:noFill/>
        </p:spPr>
      </p:pic>
      <p:pic>
        <p:nvPicPr>
          <p:cNvPr id="3049" name="Picture 3049"/>
          <p:cNvPicPr>
            <a:picLocks noChangeArrowheads="1"/>
          </p:cNvPicPr>
          <p:nvPr/>
        </p:nvPicPr>
        <p:blipFill>
          <a:blip r:embed="rId3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6439" y="4204689"/>
            <a:ext cx="12938" cy="11748"/>
          </a:xfrm>
          <a:prstGeom prst="rect">
            <a:avLst/>
          </a:prstGeom>
          <a:noFill/>
        </p:spPr>
      </p:pic>
      <p:sp>
        <p:nvSpPr>
          <p:cNvPr id="3050" name="Freeform 3050"/>
          <p:cNvSpPr/>
          <p:nvPr/>
        </p:nvSpPr>
        <p:spPr>
          <a:xfrm rot="-5400000">
            <a:off x="10398979" y="4211040"/>
            <a:ext cx="2857" cy="0"/>
          </a:xfrm>
          <a:custGeom>
            <a:avLst/>
            <a:gdLst/>
            <a:ahLst/>
            <a:cxnLst/>
            <a:rect l="0" t="0" r="0" b="0"/>
            <a:pathLst>
              <a:path w="152400">
                <a:moveTo>
                  <a:pt x="152400" y="0"/>
                </a:moveTo>
                <a:lnTo>
                  <a:pt x="0" y="0"/>
                </a:lnTo>
                <a:close/>
                <a:moveTo>
                  <a:pt x="-125590300" y="26974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51" name="Picture 3051"/>
          <p:cNvPicPr>
            <a:picLocks noChangeArrowheads="1"/>
          </p:cNvPicPr>
          <p:nvPr/>
        </p:nvPicPr>
        <p:blipFill>
          <a:blip r:embed="rId3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6201" y="4216834"/>
            <a:ext cx="8413" cy="10557"/>
          </a:xfrm>
          <a:prstGeom prst="rect">
            <a:avLst/>
          </a:prstGeom>
          <a:noFill/>
        </p:spPr>
      </p:pic>
      <p:pic>
        <p:nvPicPr>
          <p:cNvPr id="3052" name="Picture 3052"/>
          <p:cNvPicPr>
            <a:picLocks noChangeArrowheads="1"/>
          </p:cNvPicPr>
          <p:nvPr/>
        </p:nvPicPr>
        <p:blipFill>
          <a:blip r:embed="rId3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5724" y="4246123"/>
            <a:ext cx="8652" cy="10795"/>
          </a:xfrm>
          <a:prstGeom prst="rect">
            <a:avLst/>
          </a:prstGeom>
          <a:noFill/>
        </p:spPr>
      </p:pic>
      <p:pic>
        <p:nvPicPr>
          <p:cNvPr id="3053" name="Picture 3053"/>
          <p:cNvPicPr>
            <a:picLocks noChangeArrowheads="1"/>
          </p:cNvPicPr>
          <p:nvPr/>
        </p:nvPicPr>
        <p:blipFill>
          <a:blip r:embed="rId3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5010" y="4245647"/>
            <a:ext cx="8890" cy="11033"/>
          </a:xfrm>
          <a:prstGeom prst="rect">
            <a:avLst/>
          </a:prstGeom>
          <a:noFill/>
        </p:spPr>
      </p:pic>
      <p:pic>
        <p:nvPicPr>
          <p:cNvPr id="3054" name="Picture 3054"/>
          <p:cNvPicPr>
            <a:picLocks noChangeArrowheads="1"/>
          </p:cNvPicPr>
          <p:nvPr/>
        </p:nvPicPr>
        <p:blipFill>
          <a:blip r:embed="rId3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4534" y="4235170"/>
            <a:ext cx="9604" cy="11271"/>
          </a:xfrm>
          <a:prstGeom prst="rect">
            <a:avLst/>
          </a:prstGeom>
          <a:noFill/>
        </p:spPr>
      </p:pic>
      <p:pic>
        <p:nvPicPr>
          <p:cNvPr id="3055" name="Picture 3055"/>
          <p:cNvPicPr>
            <a:picLocks noChangeArrowheads="1"/>
          </p:cNvPicPr>
          <p:nvPr/>
        </p:nvPicPr>
        <p:blipFill>
          <a:blip r:embed="rId3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4534" y="4228978"/>
            <a:ext cx="9604" cy="9843"/>
          </a:xfrm>
          <a:prstGeom prst="rect">
            <a:avLst/>
          </a:prstGeom>
          <a:noFill/>
        </p:spPr>
      </p:pic>
      <p:pic>
        <p:nvPicPr>
          <p:cNvPr id="3056" name="Picture 3056"/>
          <p:cNvPicPr>
            <a:picLocks noChangeArrowheads="1"/>
          </p:cNvPicPr>
          <p:nvPr/>
        </p:nvPicPr>
        <p:blipFill>
          <a:blip r:embed="rId3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4534" y="4205880"/>
            <a:ext cx="9842" cy="11509"/>
          </a:xfrm>
          <a:prstGeom prst="rect">
            <a:avLst/>
          </a:prstGeom>
          <a:noFill/>
        </p:spPr>
      </p:pic>
      <p:sp>
        <p:nvSpPr>
          <p:cNvPr id="3057" name="Freeform 3057"/>
          <p:cNvSpPr/>
          <p:nvPr/>
        </p:nvSpPr>
        <p:spPr>
          <a:xfrm rot="-5400000">
            <a:off x="10398027" y="4233185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  <a:close/>
                <a:moveTo>
                  <a:pt x="-124358400" y="27089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58" name="Picture 3058"/>
          <p:cNvPicPr>
            <a:picLocks noChangeArrowheads="1"/>
          </p:cNvPicPr>
          <p:nvPr/>
        </p:nvPicPr>
        <p:blipFill>
          <a:blip r:embed="rId3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4058" y="4243345"/>
            <a:ext cx="8890" cy="15875"/>
          </a:xfrm>
          <a:prstGeom prst="rect">
            <a:avLst/>
          </a:prstGeom>
          <a:noFill/>
        </p:spPr>
      </p:pic>
      <p:pic>
        <p:nvPicPr>
          <p:cNvPr id="3059" name="Picture 3059"/>
          <p:cNvPicPr>
            <a:picLocks noChangeArrowheads="1"/>
          </p:cNvPicPr>
          <p:nvPr/>
        </p:nvPicPr>
        <p:blipFill>
          <a:blip r:embed="rId3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4296" y="4228978"/>
            <a:ext cx="8175" cy="9843"/>
          </a:xfrm>
          <a:prstGeom prst="rect">
            <a:avLst/>
          </a:prstGeom>
          <a:noFill/>
        </p:spPr>
      </p:pic>
      <p:pic>
        <p:nvPicPr>
          <p:cNvPr id="3060" name="Picture 3060"/>
          <p:cNvPicPr>
            <a:picLocks noChangeArrowheads="1"/>
          </p:cNvPicPr>
          <p:nvPr/>
        </p:nvPicPr>
        <p:blipFill>
          <a:blip r:embed="rId3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343" y="4235407"/>
            <a:ext cx="9128" cy="11748"/>
          </a:xfrm>
          <a:prstGeom prst="rect">
            <a:avLst/>
          </a:prstGeom>
          <a:noFill/>
        </p:spPr>
      </p:pic>
      <p:pic>
        <p:nvPicPr>
          <p:cNvPr id="3061" name="Picture 3061"/>
          <p:cNvPicPr>
            <a:picLocks noChangeArrowheads="1"/>
          </p:cNvPicPr>
          <p:nvPr/>
        </p:nvPicPr>
        <p:blipFill>
          <a:blip r:embed="rId3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581" y="4215167"/>
            <a:ext cx="10557" cy="12224"/>
          </a:xfrm>
          <a:prstGeom prst="rect">
            <a:avLst/>
          </a:prstGeom>
          <a:noFill/>
        </p:spPr>
      </p:pic>
      <p:pic>
        <p:nvPicPr>
          <p:cNvPr id="3062" name="Picture 3062"/>
          <p:cNvPicPr>
            <a:picLocks noChangeArrowheads="1"/>
          </p:cNvPicPr>
          <p:nvPr/>
        </p:nvPicPr>
        <p:blipFill>
          <a:blip r:embed="rId3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105" y="4235883"/>
            <a:ext cx="8413" cy="11748"/>
          </a:xfrm>
          <a:prstGeom prst="rect">
            <a:avLst/>
          </a:prstGeom>
          <a:noFill/>
        </p:spPr>
      </p:pic>
      <p:pic>
        <p:nvPicPr>
          <p:cNvPr id="3063" name="Picture 3063"/>
          <p:cNvPicPr>
            <a:picLocks noChangeArrowheads="1"/>
          </p:cNvPicPr>
          <p:nvPr/>
        </p:nvPicPr>
        <p:blipFill>
          <a:blip r:embed="rId3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105" y="4206356"/>
            <a:ext cx="9366" cy="12224"/>
          </a:xfrm>
          <a:prstGeom prst="rect">
            <a:avLst/>
          </a:prstGeom>
          <a:noFill/>
        </p:spPr>
      </p:pic>
      <p:pic>
        <p:nvPicPr>
          <p:cNvPr id="3064" name="Picture 3064"/>
          <p:cNvPicPr>
            <a:picLocks noChangeArrowheads="1"/>
          </p:cNvPicPr>
          <p:nvPr/>
        </p:nvPicPr>
        <p:blipFill>
          <a:blip r:embed="rId3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2391" y="4235883"/>
            <a:ext cx="8652" cy="12462"/>
          </a:xfrm>
          <a:prstGeom prst="rect">
            <a:avLst/>
          </a:prstGeom>
          <a:noFill/>
        </p:spPr>
      </p:pic>
      <p:pic>
        <p:nvPicPr>
          <p:cNvPr id="3065" name="Picture 3065"/>
          <p:cNvPicPr>
            <a:picLocks noChangeArrowheads="1"/>
          </p:cNvPicPr>
          <p:nvPr/>
        </p:nvPicPr>
        <p:blipFill>
          <a:blip r:embed="rId4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2391" y="4207071"/>
            <a:ext cx="8652" cy="12700"/>
          </a:xfrm>
          <a:prstGeom prst="rect">
            <a:avLst/>
          </a:prstGeom>
          <a:noFill/>
        </p:spPr>
      </p:pic>
      <p:sp>
        <p:nvSpPr>
          <p:cNvPr id="3066" name="Freeform 3066"/>
          <p:cNvSpPr/>
          <p:nvPr/>
        </p:nvSpPr>
        <p:spPr>
          <a:xfrm rot="-5400000">
            <a:off x="10393502" y="4248902"/>
            <a:ext cx="4762" cy="0"/>
          </a:xfrm>
          <a:custGeom>
            <a:avLst/>
            <a:gdLst/>
            <a:ahLst/>
            <a:cxnLst/>
            <a:rect l="0" t="0" r="0" b="0"/>
            <a:pathLst>
              <a:path w="254000">
                <a:moveTo>
                  <a:pt x="254000" y="0"/>
                </a:moveTo>
                <a:lnTo>
                  <a:pt x="0" y="0"/>
                </a:lnTo>
                <a:close/>
                <a:moveTo>
                  <a:pt x="-123278900" y="27216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67" name="Picture 3067"/>
          <p:cNvPicPr>
            <a:picLocks noChangeArrowheads="1"/>
          </p:cNvPicPr>
          <p:nvPr/>
        </p:nvPicPr>
        <p:blipFill>
          <a:blip r:embed="rId4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0248" y="4236360"/>
            <a:ext cx="11906" cy="18891"/>
          </a:xfrm>
          <a:prstGeom prst="rect">
            <a:avLst/>
          </a:prstGeom>
          <a:noFill/>
        </p:spPr>
      </p:pic>
      <p:pic>
        <p:nvPicPr>
          <p:cNvPr id="3068" name="Picture 3068"/>
          <p:cNvPicPr>
            <a:picLocks noChangeArrowheads="1"/>
          </p:cNvPicPr>
          <p:nvPr/>
        </p:nvPicPr>
        <p:blipFill>
          <a:blip r:embed="rId4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0248" y="4207626"/>
            <a:ext cx="11906" cy="19844"/>
          </a:xfrm>
          <a:prstGeom prst="rect">
            <a:avLst/>
          </a:prstGeom>
          <a:noFill/>
        </p:spPr>
      </p:pic>
      <p:sp>
        <p:nvSpPr>
          <p:cNvPr id="3069" name="Freeform 3069"/>
          <p:cNvSpPr/>
          <p:nvPr/>
        </p:nvSpPr>
        <p:spPr>
          <a:xfrm rot="-5400000">
            <a:off x="10388740" y="4215802"/>
            <a:ext cx="6429" cy="1667"/>
          </a:xfrm>
          <a:custGeom>
            <a:avLst/>
            <a:gdLst/>
            <a:ahLst/>
            <a:cxnLst/>
            <a:rect l="0" t="0" r="0" b="0"/>
            <a:pathLst>
              <a:path w="342900" h="88900">
                <a:moveTo>
                  <a:pt x="342900" y="88900"/>
                </a:moveTo>
                <a:lnTo>
                  <a:pt x="0" y="88900"/>
                </a:lnTo>
                <a:lnTo>
                  <a:pt x="101600" y="0"/>
                </a:lnTo>
                <a:close/>
                <a:moveTo>
                  <a:pt x="-124790200" y="27470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070" name="Picture 3070"/>
          <p:cNvPicPr>
            <a:picLocks noChangeArrowheads="1"/>
          </p:cNvPicPr>
          <p:nvPr/>
        </p:nvPicPr>
        <p:blipFill>
          <a:blip r:embed="rId4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6438" y="4240408"/>
            <a:ext cx="8175" cy="10795"/>
          </a:xfrm>
          <a:prstGeom prst="rect">
            <a:avLst/>
          </a:prstGeom>
          <a:noFill/>
        </p:spPr>
      </p:pic>
      <p:sp>
        <p:nvSpPr>
          <p:cNvPr id="3071" name="Freeform 3071"/>
          <p:cNvSpPr/>
          <p:nvPr/>
        </p:nvSpPr>
        <p:spPr>
          <a:xfrm rot="-5400000">
            <a:off x="10443509" y="4213659"/>
            <a:ext cx="4524" cy="3095"/>
          </a:xfrm>
          <a:custGeom>
            <a:avLst/>
            <a:gdLst/>
            <a:ahLst/>
            <a:cxnLst/>
            <a:rect l="0" t="0" r="0" b="0"/>
            <a:pathLst>
              <a:path w="241300" h="165100">
                <a:moveTo>
                  <a:pt x="241300" y="0"/>
                </a:moveTo>
                <a:lnTo>
                  <a:pt x="127000" y="127000"/>
                </a:lnTo>
                <a:lnTo>
                  <a:pt x="63500" y="15240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2" name="Freeform 3072"/>
          <p:cNvSpPr/>
          <p:nvPr/>
        </p:nvSpPr>
        <p:spPr>
          <a:xfrm rot="-5400000">
            <a:off x="10443508" y="4247473"/>
            <a:ext cx="3572" cy="3095"/>
          </a:xfrm>
          <a:custGeom>
            <a:avLst/>
            <a:gdLst/>
            <a:ahLst/>
            <a:cxnLst/>
            <a:rect l="0" t="0" r="0" b="0"/>
            <a:pathLst>
              <a:path w="190500" h="165100">
                <a:moveTo>
                  <a:pt x="0" y="0"/>
                </a:moveTo>
                <a:lnTo>
                  <a:pt x="76200" y="101600"/>
                </a:lnTo>
                <a:lnTo>
                  <a:pt x="127000" y="139700"/>
                </a:lnTo>
                <a:lnTo>
                  <a:pt x="19050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3" name="Freeform 3073"/>
          <p:cNvSpPr/>
          <p:nvPr/>
        </p:nvSpPr>
        <p:spPr>
          <a:xfrm rot="-5400000">
            <a:off x="10437675" y="4246401"/>
            <a:ext cx="4286" cy="3572"/>
          </a:xfrm>
          <a:custGeom>
            <a:avLst/>
            <a:gdLst/>
            <a:ahLst/>
            <a:cxnLst/>
            <a:rect l="0" t="0" r="0" b="0"/>
            <a:pathLst>
              <a:path w="228600" h="190500">
                <a:moveTo>
                  <a:pt x="0" y="0"/>
                </a:moveTo>
                <a:lnTo>
                  <a:pt x="63500" y="101600"/>
                </a:lnTo>
                <a:lnTo>
                  <a:pt x="101600" y="152400"/>
                </a:lnTo>
                <a:lnTo>
                  <a:pt x="152400" y="177800"/>
                </a:lnTo>
                <a:lnTo>
                  <a:pt x="2286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4" name="Freeform 3074"/>
          <p:cNvSpPr/>
          <p:nvPr/>
        </p:nvSpPr>
        <p:spPr>
          <a:xfrm rot="-5400000">
            <a:off x="10438151" y="4213779"/>
            <a:ext cx="4286" cy="3095"/>
          </a:xfrm>
          <a:custGeom>
            <a:avLst/>
            <a:gdLst/>
            <a:ahLst/>
            <a:cxnLst/>
            <a:rect l="0" t="0" r="0" b="0"/>
            <a:pathLst>
              <a:path w="228600" h="165100">
                <a:moveTo>
                  <a:pt x="228600" y="0"/>
                </a:moveTo>
                <a:lnTo>
                  <a:pt x="139700" y="114300"/>
                </a:lnTo>
                <a:lnTo>
                  <a:pt x="76200" y="15240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5" name="Freeform 3075"/>
          <p:cNvSpPr/>
          <p:nvPr/>
        </p:nvSpPr>
        <p:spPr>
          <a:xfrm rot="-5400000">
            <a:off x="10438389" y="4217350"/>
            <a:ext cx="3333" cy="3572"/>
          </a:xfrm>
          <a:custGeom>
            <a:avLst/>
            <a:gdLst/>
            <a:ahLst/>
            <a:cxnLst/>
            <a:rect l="0" t="0" r="0" b="0"/>
            <a:pathLst>
              <a:path w="177800" h="190500">
                <a:moveTo>
                  <a:pt x="0" y="0"/>
                </a:moveTo>
                <a:lnTo>
                  <a:pt x="38100" y="88900"/>
                </a:lnTo>
                <a:lnTo>
                  <a:pt x="101600" y="165100"/>
                </a:lnTo>
                <a:lnTo>
                  <a:pt x="177800" y="190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6" name="Freeform 3076"/>
          <p:cNvSpPr/>
          <p:nvPr/>
        </p:nvSpPr>
        <p:spPr>
          <a:xfrm rot="-5400000">
            <a:off x="10421958" y="4245211"/>
            <a:ext cx="952" cy="2619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0" y="0"/>
                </a:moveTo>
                <a:lnTo>
                  <a:pt x="38100" y="63500"/>
                </a:lnTo>
                <a:lnTo>
                  <a:pt x="5080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7" name="Freeform 3077"/>
          <p:cNvSpPr/>
          <p:nvPr/>
        </p:nvSpPr>
        <p:spPr>
          <a:xfrm rot="-5400000">
            <a:off x="10422315" y="4215802"/>
            <a:ext cx="1190" cy="2143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63500" y="0"/>
                </a:moveTo>
                <a:lnTo>
                  <a:pt x="25400" y="508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8" name="Freeform 3078"/>
          <p:cNvSpPr/>
          <p:nvPr/>
        </p:nvSpPr>
        <p:spPr>
          <a:xfrm rot="-5400000">
            <a:off x="10407670" y="4231399"/>
            <a:ext cx="1190" cy="1905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0" y="0"/>
                </a:moveTo>
                <a:lnTo>
                  <a:pt x="50800" y="63500"/>
                </a:lnTo>
                <a:lnTo>
                  <a:pt x="635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79" name="Freeform 3079"/>
          <p:cNvSpPr/>
          <p:nvPr/>
        </p:nvSpPr>
        <p:spPr>
          <a:xfrm rot="-5400000">
            <a:off x="10396003" y="4212588"/>
            <a:ext cx="4524" cy="4286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0"/>
                </a:moveTo>
                <a:lnTo>
                  <a:pt x="63500" y="12700"/>
                </a:lnTo>
                <a:lnTo>
                  <a:pt x="127000" y="50800"/>
                </a:lnTo>
                <a:lnTo>
                  <a:pt x="190500" y="127000"/>
                </a:lnTo>
                <a:lnTo>
                  <a:pt x="2413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0" name="Freeform 3080"/>
          <p:cNvSpPr/>
          <p:nvPr/>
        </p:nvSpPr>
        <p:spPr>
          <a:xfrm rot="-5400000">
            <a:off x="10393860" y="4243782"/>
            <a:ext cx="8572" cy="4524"/>
          </a:xfrm>
          <a:custGeom>
            <a:avLst/>
            <a:gdLst/>
            <a:ahLst/>
            <a:cxnLst/>
            <a:rect l="0" t="0" r="0" b="0"/>
            <a:pathLst>
              <a:path w="457200" h="241300">
                <a:moveTo>
                  <a:pt x="0" y="241300"/>
                </a:moveTo>
                <a:lnTo>
                  <a:pt x="38100" y="165100"/>
                </a:lnTo>
                <a:lnTo>
                  <a:pt x="63500" y="114300"/>
                </a:lnTo>
                <a:lnTo>
                  <a:pt x="139700" y="25400"/>
                </a:lnTo>
                <a:lnTo>
                  <a:pt x="203200" y="0"/>
                </a:lnTo>
                <a:lnTo>
                  <a:pt x="254000" y="0"/>
                </a:lnTo>
                <a:lnTo>
                  <a:pt x="317500" y="25400"/>
                </a:lnTo>
                <a:lnTo>
                  <a:pt x="381000" y="76200"/>
                </a:lnTo>
                <a:lnTo>
                  <a:pt x="419100" y="139700"/>
                </a:lnTo>
                <a:lnTo>
                  <a:pt x="4572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1" name="Freeform 3081"/>
          <p:cNvSpPr/>
          <p:nvPr/>
        </p:nvSpPr>
        <p:spPr>
          <a:xfrm rot="-5400000">
            <a:off x="10472797" y="4221517"/>
            <a:ext cx="1667" cy="5477"/>
          </a:xfrm>
          <a:custGeom>
            <a:avLst/>
            <a:gdLst/>
            <a:ahLst/>
            <a:cxnLst/>
            <a:rect l="0" t="0" r="0" b="0"/>
            <a:pathLst>
              <a:path w="88900" h="292100">
                <a:moveTo>
                  <a:pt x="0" y="292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2" name="Freeform 3082"/>
          <p:cNvSpPr/>
          <p:nvPr/>
        </p:nvSpPr>
        <p:spPr>
          <a:xfrm rot="-5400000">
            <a:off x="10471964" y="4224494"/>
            <a:ext cx="3572" cy="4762"/>
          </a:xfrm>
          <a:custGeom>
            <a:avLst/>
            <a:gdLst/>
            <a:ahLst/>
            <a:cxnLst/>
            <a:rect l="0" t="0" r="0" b="0"/>
            <a:pathLst>
              <a:path w="190500" h="254000">
                <a:moveTo>
                  <a:pt x="190500" y="0"/>
                </a:moveTo>
                <a:lnTo>
                  <a:pt x="165100" y="88900"/>
                </a:lnTo>
                <a:lnTo>
                  <a:pt x="0" y="88900"/>
                </a:ln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3" name="Freeform 3083"/>
          <p:cNvSpPr/>
          <p:nvPr/>
        </p:nvSpPr>
        <p:spPr>
          <a:xfrm rot="-5400000">
            <a:off x="10468630" y="4221874"/>
            <a:ext cx="714" cy="3810"/>
          </a:xfrm>
          <a:custGeom>
            <a:avLst/>
            <a:gdLst/>
            <a:ahLst/>
            <a:cxnLst/>
            <a:rect l="0" t="0" r="0" b="0"/>
            <a:pathLst>
              <a:path w="38100" h="203200">
                <a:moveTo>
                  <a:pt x="3810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4" name="Freeform 3084"/>
          <p:cNvSpPr/>
          <p:nvPr/>
        </p:nvSpPr>
        <p:spPr>
          <a:xfrm rot="-5400000">
            <a:off x="10468749" y="4222946"/>
            <a:ext cx="476" cy="4762"/>
          </a:xfrm>
          <a:custGeom>
            <a:avLst/>
            <a:gdLst/>
            <a:ahLst/>
            <a:cxnLst/>
            <a:rect l="0" t="0" r="0" b="0"/>
            <a:pathLst>
              <a:path w="25400" h="254000">
                <a:moveTo>
                  <a:pt x="254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5" name="Freeform 3085"/>
          <p:cNvSpPr/>
          <p:nvPr/>
        </p:nvSpPr>
        <p:spPr>
          <a:xfrm rot="-5400000">
            <a:off x="10454223" y="4211278"/>
            <a:ext cx="1905" cy="23812"/>
          </a:xfrm>
          <a:custGeom>
            <a:avLst/>
            <a:gdLst/>
            <a:ahLst/>
            <a:cxnLst/>
            <a:rect l="0" t="0" r="0" b="0"/>
            <a:pathLst>
              <a:path w="101600" h="1270000">
                <a:moveTo>
                  <a:pt x="0" y="12700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6" name="Freeform 3086"/>
          <p:cNvSpPr/>
          <p:nvPr/>
        </p:nvSpPr>
        <p:spPr>
          <a:xfrm rot="-5400000">
            <a:off x="10461248" y="4220208"/>
            <a:ext cx="952" cy="9763"/>
          </a:xfrm>
          <a:custGeom>
            <a:avLst/>
            <a:gdLst/>
            <a:ahLst/>
            <a:cxnLst/>
            <a:rect l="0" t="0" r="0" b="0"/>
            <a:pathLst>
              <a:path w="50800" h="520700">
                <a:moveTo>
                  <a:pt x="0" y="520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7" name="Freeform 3087"/>
          <p:cNvSpPr/>
          <p:nvPr/>
        </p:nvSpPr>
        <p:spPr>
          <a:xfrm rot="-5400000">
            <a:off x="10459463" y="4236758"/>
            <a:ext cx="8334" cy="3095"/>
          </a:xfrm>
          <a:custGeom>
            <a:avLst/>
            <a:gdLst/>
            <a:ahLst/>
            <a:cxnLst/>
            <a:rect l="0" t="0" r="0" b="0"/>
            <a:pathLst>
              <a:path w="444500" h="165100">
                <a:moveTo>
                  <a:pt x="25400" y="12700"/>
                </a:moveTo>
                <a:lnTo>
                  <a:pt x="0" y="139700"/>
                </a:lnTo>
                <a:lnTo>
                  <a:pt x="25400" y="165100"/>
                </a:lnTo>
                <a:lnTo>
                  <a:pt x="419100" y="114300"/>
                </a:lnTo>
                <a:lnTo>
                  <a:pt x="444500" y="76200"/>
                </a:ln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8" name="Freeform 3088"/>
          <p:cNvSpPr/>
          <p:nvPr/>
        </p:nvSpPr>
        <p:spPr>
          <a:xfrm rot="-5400000">
            <a:off x="10459343" y="4234019"/>
            <a:ext cx="2381" cy="3095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127000" y="165100"/>
                </a:moveTo>
                <a:lnTo>
                  <a:pt x="762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89" name="Freeform 3089"/>
          <p:cNvSpPr/>
          <p:nvPr/>
        </p:nvSpPr>
        <p:spPr>
          <a:xfrm rot="-5400000">
            <a:off x="10461248" y="4240924"/>
            <a:ext cx="476" cy="1667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0" y="889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0" name="Freeform 3090"/>
          <p:cNvSpPr/>
          <p:nvPr/>
        </p:nvSpPr>
        <p:spPr>
          <a:xfrm rot="-5400000">
            <a:off x="10458510" y="4239377"/>
            <a:ext cx="2143" cy="2143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114300"/>
                </a:moveTo>
                <a:lnTo>
                  <a:pt x="38100" y="63500"/>
                </a:ln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1" name="Freeform 3091"/>
          <p:cNvSpPr/>
          <p:nvPr/>
        </p:nvSpPr>
        <p:spPr>
          <a:xfrm rot="-5400000">
            <a:off x="10458511" y="4236995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2" name="Freeform 3092"/>
          <p:cNvSpPr/>
          <p:nvPr/>
        </p:nvSpPr>
        <p:spPr>
          <a:xfrm rot="-5400000">
            <a:off x="10451367" y="4230090"/>
            <a:ext cx="12858" cy="1905"/>
          </a:xfrm>
          <a:custGeom>
            <a:avLst/>
            <a:gdLst/>
            <a:ahLst/>
            <a:cxnLst/>
            <a:rect l="0" t="0" r="0" b="0"/>
            <a:pathLst>
              <a:path w="685800" h="101600">
                <a:moveTo>
                  <a:pt x="0" y="101600"/>
                </a:moveTo>
                <a:lnTo>
                  <a:pt x="0" y="0"/>
                </a:ln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3" name="Freeform 3093"/>
          <p:cNvSpPr/>
          <p:nvPr/>
        </p:nvSpPr>
        <p:spPr>
          <a:xfrm rot="-5400000">
            <a:off x="10449461" y="4232471"/>
            <a:ext cx="2619" cy="15478"/>
          </a:xfrm>
          <a:custGeom>
            <a:avLst/>
            <a:gdLst/>
            <a:ahLst/>
            <a:cxnLst/>
            <a:rect l="0" t="0" r="0" b="0"/>
            <a:pathLst>
              <a:path w="139700" h="825500">
                <a:moveTo>
                  <a:pt x="114300" y="825500"/>
                </a:moveTo>
                <a:lnTo>
                  <a:pt x="139700" y="609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4" name="Freeform 3094"/>
          <p:cNvSpPr/>
          <p:nvPr/>
        </p:nvSpPr>
        <p:spPr>
          <a:xfrm rot="-5400000">
            <a:off x="10429816" y="4214493"/>
            <a:ext cx="12858" cy="31670"/>
          </a:xfrm>
          <a:custGeom>
            <a:avLst/>
            <a:gdLst/>
            <a:ahLst/>
            <a:cxnLst/>
            <a:rect l="0" t="0" r="0" b="0"/>
            <a:pathLst>
              <a:path w="685800" h="1689100">
                <a:moveTo>
                  <a:pt x="0" y="1676400"/>
                </a:moveTo>
                <a:lnTo>
                  <a:pt x="673100" y="1689100"/>
                </a:lnTo>
                <a:lnTo>
                  <a:pt x="685800" y="157480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5" name="Freeform 3095"/>
          <p:cNvSpPr/>
          <p:nvPr/>
        </p:nvSpPr>
        <p:spPr>
          <a:xfrm rot="-5400000">
            <a:off x="10443508" y="4235091"/>
            <a:ext cx="2143" cy="8334"/>
          </a:xfrm>
          <a:custGeom>
            <a:avLst/>
            <a:gdLst/>
            <a:ahLst/>
            <a:cxnLst/>
            <a:rect l="0" t="0" r="0" b="0"/>
            <a:pathLst>
              <a:path w="114300" h="444500">
                <a:moveTo>
                  <a:pt x="114300" y="444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6" name="Freeform 3096"/>
          <p:cNvSpPr/>
          <p:nvPr/>
        </p:nvSpPr>
        <p:spPr>
          <a:xfrm rot="-5400000">
            <a:off x="10443508" y="4212231"/>
            <a:ext cx="476" cy="952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508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7" name="Freeform 3097"/>
          <p:cNvSpPr/>
          <p:nvPr/>
        </p:nvSpPr>
        <p:spPr>
          <a:xfrm rot="-5400000">
            <a:off x="10442913" y="4217826"/>
            <a:ext cx="4762" cy="4048"/>
          </a:xfrm>
          <a:custGeom>
            <a:avLst/>
            <a:gdLst/>
            <a:ahLst/>
            <a:cxnLst/>
            <a:rect l="0" t="0" r="0" b="0"/>
            <a:pathLst>
              <a:path w="254000" h="215900">
                <a:moveTo>
                  <a:pt x="254000" y="215900"/>
                </a:moveTo>
                <a:lnTo>
                  <a:pt x="1397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8" name="Freeform 3098"/>
          <p:cNvSpPr/>
          <p:nvPr/>
        </p:nvSpPr>
        <p:spPr>
          <a:xfrm rot="-5400000">
            <a:off x="10442675" y="4241877"/>
            <a:ext cx="4524" cy="3810"/>
          </a:xfrm>
          <a:custGeom>
            <a:avLst/>
            <a:gdLst/>
            <a:ahLst/>
            <a:cxnLst/>
            <a:rect l="0" t="0" r="0" b="0"/>
            <a:pathLst>
              <a:path w="241300" h="203200">
                <a:moveTo>
                  <a:pt x="0" y="203200"/>
                </a:moveTo>
                <a:lnTo>
                  <a:pt x="101600" y="1651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099" name="Freeform 3099"/>
          <p:cNvSpPr/>
          <p:nvPr/>
        </p:nvSpPr>
        <p:spPr>
          <a:xfrm rot="-5400000">
            <a:off x="10442079" y="4250092"/>
            <a:ext cx="952" cy="2381"/>
          </a:xfrm>
          <a:custGeom>
            <a:avLst/>
            <a:gdLst/>
            <a:ahLst/>
            <a:cxnLst/>
            <a:rect l="0" t="0" r="0" b="0"/>
            <a:pathLst>
              <a:path w="50800" h="127000">
                <a:moveTo>
                  <a:pt x="508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0" name="Freeform 3100"/>
          <p:cNvSpPr/>
          <p:nvPr/>
        </p:nvSpPr>
        <p:spPr>
          <a:xfrm rot="-5400000">
            <a:off x="10440770" y="4220446"/>
            <a:ext cx="952" cy="5477"/>
          </a:xfrm>
          <a:custGeom>
            <a:avLst/>
            <a:gdLst/>
            <a:ahLst/>
            <a:cxnLst/>
            <a:rect l="0" t="0" r="0" b="0"/>
            <a:pathLst>
              <a:path w="50800" h="292100">
                <a:moveTo>
                  <a:pt x="25400" y="292100"/>
                </a:moveTo>
                <a:lnTo>
                  <a:pt x="508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1" name="Freeform 3101"/>
          <p:cNvSpPr/>
          <p:nvPr/>
        </p:nvSpPr>
        <p:spPr>
          <a:xfrm rot="-5400000">
            <a:off x="10438507" y="4238424"/>
            <a:ext cx="952" cy="2857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0" y="152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2" name="Freeform 3102"/>
          <p:cNvSpPr/>
          <p:nvPr/>
        </p:nvSpPr>
        <p:spPr>
          <a:xfrm rot="-5400000">
            <a:off x="10439579" y="4208778"/>
            <a:ext cx="2143" cy="5238"/>
          </a:xfrm>
          <a:custGeom>
            <a:avLst/>
            <a:gdLst/>
            <a:ahLst/>
            <a:cxnLst/>
            <a:rect l="0" t="0" r="0" b="0"/>
            <a:pathLst>
              <a:path w="114300" h="279400">
                <a:moveTo>
                  <a:pt x="0" y="2794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3" name="Freeform 3103"/>
          <p:cNvSpPr/>
          <p:nvPr/>
        </p:nvSpPr>
        <p:spPr>
          <a:xfrm rot="-5400000">
            <a:off x="10438746" y="4250569"/>
            <a:ext cx="1428" cy="3810"/>
          </a:xfrm>
          <a:custGeom>
            <a:avLst/>
            <a:gdLst/>
            <a:ahLst/>
            <a:cxnLst/>
            <a:rect l="0" t="0" r="0" b="0"/>
            <a:pathLst>
              <a:path w="76200" h="203200">
                <a:moveTo>
                  <a:pt x="7620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4" name="Freeform 3104"/>
          <p:cNvSpPr/>
          <p:nvPr/>
        </p:nvSpPr>
        <p:spPr>
          <a:xfrm rot="-5400000">
            <a:off x="10431007" y="4235448"/>
            <a:ext cx="3333" cy="17859"/>
          </a:xfrm>
          <a:custGeom>
            <a:avLst/>
            <a:gdLst/>
            <a:ahLst/>
            <a:cxnLst/>
            <a:rect l="0" t="0" r="0" b="0"/>
            <a:pathLst>
              <a:path w="177800" h="952500">
                <a:moveTo>
                  <a:pt x="0" y="952500"/>
                </a:moveTo>
                <a:lnTo>
                  <a:pt x="101600" y="901700"/>
                </a:lnTo>
                <a:lnTo>
                  <a:pt x="177800" y="800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5" name="Freeform 3105"/>
          <p:cNvSpPr/>
          <p:nvPr/>
        </p:nvSpPr>
        <p:spPr>
          <a:xfrm rot="-5400000">
            <a:off x="10437555" y="4211992"/>
            <a:ext cx="714" cy="1667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889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6" name="Freeform 3106"/>
          <p:cNvSpPr/>
          <p:nvPr/>
        </p:nvSpPr>
        <p:spPr>
          <a:xfrm rot="-5400000">
            <a:off x="10434817" y="4236638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0" y="2413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7" name="Freeform 3107"/>
          <p:cNvSpPr/>
          <p:nvPr/>
        </p:nvSpPr>
        <p:spPr>
          <a:xfrm rot="-5400000">
            <a:off x="10436960" y="4249974"/>
            <a:ext cx="714" cy="1428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8" name="Freeform 3108"/>
          <p:cNvSpPr/>
          <p:nvPr/>
        </p:nvSpPr>
        <p:spPr>
          <a:xfrm rot="-5400000">
            <a:off x="10429459" y="4211993"/>
            <a:ext cx="3333" cy="14287"/>
          </a:xfrm>
          <a:custGeom>
            <a:avLst/>
            <a:gdLst/>
            <a:ahLst/>
            <a:cxnLst/>
            <a:rect l="0" t="0" r="0" b="0"/>
            <a:pathLst>
              <a:path w="177800" h="762000">
                <a:moveTo>
                  <a:pt x="0" y="7620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09" name="Freeform 3109"/>
          <p:cNvSpPr/>
          <p:nvPr/>
        </p:nvSpPr>
        <p:spPr>
          <a:xfrm rot="-5400000">
            <a:off x="10435650" y="4221756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508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0" name="Freeform 3110"/>
          <p:cNvSpPr/>
          <p:nvPr/>
        </p:nvSpPr>
        <p:spPr>
          <a:xfrm rot="-5400000">
            <a:off x="10434817" y="4251402"/>
            <a:ext cx="952" cy="4524"/>
          </a:xfrm>
          <a:custGeom>
            <a:avLst/>
            <a:gdLst/>
            <a:ahLst/>
            <a:cxnLst/>
            <a:rect l="0" t="0" r="0" b="0"/>
            <a:pathLst>
              <a:path w="50800" h="241300">
                <a:moveTo>
                  <a:pt x="508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1" name="Freeform 3111"/>
          <p:cNvSpPr/>
          <p:nvPr/>
        </p:nvSpPr>
        <p:spPr>
          <a:xfrm rot="-5400000">
            <a:off x="10435174" y="4207468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0" y="241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2" name="Freeform 3112"/>
          <p:cNvSpPr/>
          <p:nvPr/>
        </p:nvSpPr>
        <p:spPr>
          <a:xfrm rot="-5400000">
            <a:off x="10435174" y="4210564"/>
            <a:ext cx="952" cy="2857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0" y="152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3" name="Freeform 3113"/>
          <p:cNvSpPr/>
          <p:nvPr/>
        </p:nvSpPr>
        <p:spPr>
          <a:xfrm rot="-5400000">
            <a:off x="10434459" y="4249855"/>
            <a:ext cx="952" cy="3333"/>
          </a:xfrm>
          <a:custGeom>
            <a:avLst/>
            <a:gdLst/>
            <a:ahLst/>
            <a:cxnLst/>
            <a:rect l="0" t="0" r="0" b="0"/>
            <a:pathLst>
              <a:path w="50800" h="177800">
                <a:moveTo>
                  <a:pt x="508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4" name="Freeform 3114"/>
          <p:cNvSpPr/>
          <p:nvPr/>
        </p:nvSpPr>
        <p:spPr>
          <a:xfrm rot="-5400000">
            <a:off x="10426006" y="4234971"/>
            <a:ext cx="4524" cy="15716"/>
          </a:xfrm>
          <a:custGeom>
            <a:avLst/>
            <a:gdLst/>
            <a:ahLst/>
            <a:cxnLst/>
            <a:rect l="0" t="0" r="0" b="0"/>
            <a:pathLst>
              <a:path w="241300" h="838200">
                <a:moveTo>
                  <a:pt x="241300" y="711200"/>
                </a:moveTo>
                <a:lnTo>
                  <a:pt x="203200" y="838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5" name="Freeform 3115"/>
          <p:cNvSpPr/>
          <p:nvPr/>
        </p:nvSpPr>
        <p:spPr>
          <a:xfrm rot="-5400000">
            <a:off x="10427911" y="4215921"/>
            <a:ext cx="3810" cy="11192"/>
          </a:xfrm>
          <a:custGeom>
            <a:avLst/>
            <a:gdLst/>
            <a:ahLst/>
            <a:cxnLst/>
            <a:rect l="0" t="0" r="0" b="0"/>
            <a:pathLst>
              <a:path w="203200" h="596900">
                <a:moveTo>
                  <a:pt x="203200" y="0"/>
                </a:moveTo>
                <a:lnTo>
                  <a:pt x="76200" y="596900"/>
                </a:lnTo>
                <a:lnTo>
                  <a:pt x="50800" y="546100"/>
                </a:lnTo>
                <a:lnTo>
                  <a:pt x="50800" y="508000"/>
                </a:lnTo>
                <a:lnTo>
                  <a:pt x="50800" y="4953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6" name="Freeform 3116"/>
          <p:cNvSpPr/>
          <p:nvPr/>
        </p:nvSpPr>
        <p:spPr>
          <a:xfrm rot="-5400000">
            <a:off x="10431364" y="4208659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0" y="2413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7" name="Freeform 3117"/>
          <p:cNvSpPr/>
          <p:nvPr/>
        </p:nvSpPr>
        <p:spPr>
          <a:xfrm rot="-5400000">
            <a:off x="10430530" y="4222351"/>
            <a:ext cx="952" cy="5477"/>
          </a:xfrm>
          <a:custGeom>
            <a:avLst/>
            <a:gdLst/>
            <a:ahLst/>
            <a:cxnLst/>
            <a:rect l="0" t="0" r="0" b="0"/>
            <a:pathLst>
              <a:path w="50800" h="292100">
                <a:moveTo>
                  <a:pt x="50800" y="292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8" name="Freeform 3118"/>
          <p:cNvSpPr/>
          <p:nvPr/>
        </p:nvSpPr>
        <p:spPr>
          <a:xfrm rot="-5400000">
            <a:off x="10430768" y="4236162"/>
            <a:ext cx="714" cy="3810"/>
          </a:xfrm>
          <a:custGeom>
            <a:avLst/>
            <a:gdLst/>
            <a:ahLst/>
            <a:cxnLst/>
            <a:rect l="0" t="0" r="0" b="0"/>
            <a:pathLst>
              <a:path w="38100" h="203200">
                <a:moveTo>
                  <a:pt x="0" y="2032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19" name="Freeform 3119"/>
          <p:cNvSpPr/>
          <p:nvPr/>
        </p:nvSpPr>
        <p:spPr>
          <a:xfrm rot="-5400000">
            <a:off x="10430887" y="4237710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0" y="2540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0" name="Freeform 3120"/>
          <p:cNvSpPr/>
          <p:nvPr/>
        </p:nvSpPr>
        <p:spPr>
          <a:xfrm rot="-5400000">
            <a:off x="10430411" y="4250093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508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1" name="Freeform 3121"/>
          <p:cNvSpPr/>
          <p:nvPr/>
        </p:nvSpPr>
        <p:spPr>
          <a:xfrm rot="-5400000">
            <a:off x="10430649" y="4206278"/>
            <a:ext cx="714" cy="5000"/>
          </a:xfrm>
          <a:custGeom>
            <a:avLst/>
            <a:gdLst/>
            <a:ahLst/>
            <a:cxnLst/>
            <a:rect l="0" t="0" r="0" b="0"/>
            <a:pathLst>
              <a:path w="38100" h="266700">
                <a:moveTo>
                  <a:pt x="0" y="266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2" name="Freeform 3122"/>
          <p:cNvSpPr/>
          <p:nvPr/>
        </p:nvSpPr>
        <p:spPr>
          <a:xfrm rot="-5400000">
            <a:off x="10430649" y="4252474"/>
            <a:ext cx="714" cy="4048"/>
          </a:xfrm>
          <a:custGeom>
            <a:avLst/>
            <a:gdLst/>
            <a:ahLst/>
            <a:cxnLst/>
            <a:rect l="0" t="0" r="0" b="0"/>
            <a:pathLst>
              <a:path w="38100" h="215900">
                <a:moveTo>
                  <a:pt x="38100" y="21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3" name="Freeform 3123"/>
          <p:cNvSpPr/>
          <p:nvPr/>
        </p:nvSpPr>
        <p:spPr>
          <a:xfrm rot="-5400000">
            <a:off x="10424102" y="4231876"/>
            <a:ext cx="1428" cy="1190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76200" y="63500"/>
                </a:moveTo>
                <a:lnTo>
                  <a:pt x="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4" name="Freeform 3124"/>
          <p:cNvSpPr/>
          <p:nvPr/>
        </p:nvSpPr>
        <p:spPr>
          <a:xfrm rot="-5400000">
            <a:off x="10425768" y="4234257"/>
            <a:ext cx="476" cy="6429"/>
          </a:xfrm>
          <a:custGeom>
            <a:avLst/>
            <a:gdLst/>
            <a:ahLst/>
            <a:cxnLst/>
            <a:rect l="0" t="0" r="0" b="0"/>
            <a:pathLst>
              <a:path w="25400" h="342900">
                <a:moveTo>
                  <a:pt x="0" y="3429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5" name="Freeform 3125"/>
          <p:cNvSpPr/>
          <p:nvPr/>
        </p:nvSpPr>
        <p:spPr>
          <a:xfrm rot="-5400000">
            <a:off x="10426363" y="4236996"/>
            <a:ext cx="476" cy="4762"/>
          </a:xfrm>
          <a:custGeom>
            <a:avLst/>
            <a:gdLst/>
            <a:ahLst/>
            <a:cxnLst/>
            <a:rect l="0" t="0" r="0" b="0"/>
            <a:pathLst>
              <a:path w="25400" h="254000">
                <a:moveTo>
                  <a:pt x="0" y="254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6" name="Freeform 3126"/>
          <p:cNvSpPr/>
          <p:nvPr/>
        </p:nvSpPr>
        <p:spPr>
          <a:xfrm rot="-5400000">
            <a:off x="10425887" y="4250807"/>
            <a:ext cx="476" cy="4762"/>
          </a:xfrm>
          <a:custGeom>
            <a:avLst/>
            <a:gdLst/>
            <a:ahLst/>
            <a:cxnLst/>
            <a:rect l="0" t="0" r="0" b="0"/>
            <a:pathLst>
              <a:path w="25400" h="254000">
                <a:moveTo>
                  <a:pt x="254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7" name="Freeform 3127"/>
          <p:cNvSpPr/>
          <p:nvPr/>
        </p:nvSpPr>
        <p:spPr>
          <a:xfrm rot="-5400000">
            <a:off x="10425053" y="4204968"/>
            <a:ext cx="714" cy="6191"/>
          </a:xfrm>
          <a:custGeom>
            <a:avLst/>
            <a:gdLst/>
            <a:ahLst/>
            <a:cxnLst/>
            <a:rect l="0" t="0" r="0" b="0"/>
            <a:pathLst>
              <a:path w="38100" h="330200">
                <a:moveTo>
                  <a:pt x="0" y="3302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8" name="Freeform 3128"/>
          <p:cNvSpPr/>
          <p:nvPr/>
        </p:nvSpPr>
        <p:spPr>
          <a:xfrm rot="-5400000">
            <a:off x="10426839" y="4207468"/>
            <a:ext cx="714" cy="5000"/>
          </a:xfrm>
          <a:custGeom>
            <a:avLst/>
            <a:gdLst/>
            <a:ahLst/>
            <a:cxnLst/>
            <a:rect l="0" t="0" r="0" b="0"/>
            <a:pathLst>
              <a:path w="38100" h="266700">
                <a:moveTo>
                  <a:pt x="0" y="266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29" name="Freeform 3129"/>
          <p:cNvSpPr/>
          <p:nvPr/>
        </p:nvSpPr>
        <p:spPr>
          <a:xfrm rot="-5400000">
            <a:off x="10426601" y="4221279"/>
            <a:ext cx="714" cy="5000"/>
          </a:xfrm>
          <a:custGeom>
            <a:avLst/>
            <a:gdLst/>
            <a:ahLst/>
            <a:cxnLst/>
            <a:rect l="0" t="0" r="0" b="0"/>
            <a:pathLst>
              <a:path w="38100" h="266700">
                <a:moveTo>
                  <a:pt x="381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0" name="Freeform 3130"/>
          <p:cNvSpPr/>
          <p:nvPr/>
        </p:nvSpPr>
        <p:spPr>
          <a:xfrm rot="-5400000">
            <a:off x="10425172" y="4222708"/>
            <a:ext cx="238" cy="5953"/>
          </a:xfrm>
          <a:custGeom>
            <a:avLst/>
            <a:gdLst/>
            <a:ahLst/>
            <a:cxnLst/>
            <a:rect l="0" t="0" r="0" b="0"/>
            <a:pathLst>
              <a:path w="12700" h="317500">
                <a:moveTo>
                  <a:pt x="127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1" name="Freeform 3131"/>
          <p:cNvSpPr/>
          <p:nvPr/>
        </p:nvSpPr>
        <p:spPr>
          <a:xfrm rot="-5400000">
            <a:off x="10425410" y="4251759"/>
            <a:ext cx="476" cy="6667"/>
          </a:xfrm>
          <a:custGeom>
            <a:avLst/>
            <a:gdLst/>
            <a:ahLst/>
            <a:cxnLst/>
            <a:rect l="0" t="0" r="0" b="0"/>
            <a:pathLst>
              <a:path w="25400" h="355600">
                <a:moveTo>
                  <a:pt x="2540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2" name="Freeform 3132"/>
          <p:cNvSpPr/>
          <p:nvPr/>
        </p:nvSpPr>
        <p:spPr>
          <a:xfrm rot="-5400000">
            <a:off x="10420886" y="4216279"/>
            <a:ext cx="1905" cy="4762"/>
          </a:xfrm>
          <a:custGeom>
            <a:avLst/>
            <a:gdLst/>
            <a:ahLst/>
            <a:cxnLst/>
            <a:rect l="0" t="0" r="0" b="0"/>
            <a:pathLst>
              <a:path w="101600" h="254000">
                <a:moveTo>
                  <a:pt x="0" y="2540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3" name="Freeform 3133"/>
          <p:cNvSpPr/>
          <p:nvPr/>
        </p:nvSpPr>
        <p:spPr>
          <a:xfrm rot="-5400000">
            <a:off x="10421124" y="4235567"/>
            <a:ext cx="0" cy="3333"/>
          </a:xfrm>
          <a:custGeom>
            <a:avLst/>
            <a:gdLst/>
            <a:ahLst/>
            <a:cxnLst/>
            <a:rect l="0" t="0" r="0" b="0"/>
            <a:pathLst>
              <a:path h="177800">
                <a:moveTo>
                  <a:pt x="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4" name="Freeform 3134"/>
          <p:cNvSpPr/>
          <p:nvPr/>
        </p:nvSpPr>
        <p:spPr>
          <a:xfrm rot="-5400000">
            <a:off x="10421719" y="4236638"/>
            <a:ext cx="238" cy="4762"/>
          </a:xfrm>
          <a:custGeom>
            <a:avLst/>
            <a:gdLst/>
            <a:ahLst/>
            <a:cxnLst/>
            <a:rect l="0" t="0" r="0" b="0"/>
            <a:pathLst>
              <a:path w="12700" h="254000">
                <a:moveTo>
                  <a:pt x="0" y="2540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5" name="Freeform 3135"/>
          <p:cNvSpPr/>
          <p:nvPr/>
        </p:nvSpPr>
        <p:spPr>
          <a:xfrm rot="-5400000">
            <a:off x="10421005" y="4206397"/>
            <a:ext cx="0" cy="2619"/>
          </a:xfrm>
          <a:custGeom>
            <a:avLst/>
            <a:gdLst/>
            <a:ahLst/>
            <a:cxnLst/>
            <a:rect l="0" t="0" r="0" b="0"/>
            <a:pathLst>
              <a:path h="139700">
                <a:moveTo>
                  <a:pt x="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6" name="Freeform 3136"/>
          <p:cNvSpPr/>
          <p:nvPr/>
        </p:nvSpPr>
        <p:spPr>
          <a:xfrm rot="-5400000">
            <a:off x="10422077" y="4206992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266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7" name="Freeform 3137"/>
          <p:cNvSpPr/>
          <p:nvPr/>
        </p:nvSpPr>
        <p:spPr>
          <a:xfrm rot="-5400000">
            <a:off x="10421958" y="4221637"/>
            <a:ext cx="0" cy="5000"/>
          </a:xfrm>
          <a:custGeom>
            <a:avLst/>
            <a:gdLst/>
            <a:ahLst/>
            <a:cxnLst/>
            <a:rect l="0" t="0" r="0" b="0"/>
            <a:pathLst>
              <a:path h="266700">
                <a:moveTo>
                  <a:pt x="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8" name="Freeform 3138"/>
          <p:cNvSpPr/>
          <p:nvPr/>
        </p:nvSpPr>
        <p:spPr>
          <a:xfrm rot="-5400000">
            <a:off x="10420767" y="4224494"/>
            <a:ext cx="238" cy="2857"/>
          </a:xfrm>
          <a:custGeom>
            <a:avLst/>
            <a:gdLst/>
            <a:ahLst/>
            <a:cxnLst/>
            <a:rect l="0" t="0" r="0" b="0"/>
            <a:pathLst>
              <a:path w="12700" h="152400">
                <a:moveTo>
                  <a:pt x="1270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39" name="Freeform 3139"/>
          <p:cNvSpPr/>
          <p:nvPr/>
        </p:nvSpPr>
        <p:spPr>
          <a:xfrm rot="-5400000">
            <a:off x="10421362" y="4251283"/>
            <a:ext cx="238" cy="4524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127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0" name="Freeform 3140"/>
          <p:cNvSpPr/>
          <p:nvPr/>
        </p:nvSpPr>
        <p:spPr>
          <a:xfrm rot="-5400000">
            <a:off x="10422315" y="4230090"/>
            <a:ext cx="0" cy="3810"/>
          </a:xfrm>
          <a:custGeom>
            <a:avLst/>
            <a:gdLst/>
            <a:ahLst/>
            <a:cxnLst/>
            <a:rect l="0" t="0" r="0" b="0"/>
            <a:pathLst>
              <a:path h="203200">
                <a:moveTo>
                  <a:pt x="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1" name="Freeform 3141"/>
          <p:cNvSpPr/>
          <p:nvPr/>
        </p:nvSpPr>
        <p:spPr>
          <a:xfrm rot="-5400000">
            <a:off x="10434459" y="4219374"/>
            <a:ext cx="3810" cy="30956"/>
          </a:xfrm>
          <a:custGeom>
            <a:avLst/>
            <a:gdLst/>
            <a:ahLst/>
            <a:cxnLst/>
            <a:rect l="0" t="0" r="0" b="0"/>
            <a:pathLst>
              <a:path w="203200" h="1651000">
                <a:moveTo>
                  <a:pt x="0" y="1651000"/>
                </a:moveTo>
                <a:lnTo>
                  <a:pt x="190500" y="12700"/>
                </a:lnTo>
                <a:lnTo>
                  <a:pt x="203200" y="0"/>
                </a:lnTo>
                <a:lnTo>
                  <a:pt x="20320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2" name="Freeform 3142"/>
          <p:cNvSpPr/>
          <p:nvPr/>
        </p:nvSpPr>
        <p:spPr>
          <a:xfrm rot="-5400000">
            <a:off x="10430054" y="4219493"/>
            <a:ext cx="4048" cy="33337"/>
          </a:xfrm>
          <a:custGeom>
            <a:avLst/>
            <a:gdLst/>
            <a:ahLst/>
            <a:cxnLst/>
            <a:rect l="0" t="0" r="0" b="0"/>
            <a:pathLst>
              <a:path w="215900" h="1778000">
                <a:moveTo>
                  <a:pt x="0" y="17780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3" name="Freeform 3143"/>
          <p:cNvSpPr/>
          <p:nvPr/>
        </p:nvSpPr>
        <p:spPr>
          <a:xfrm rot="-5400000">
            <a:off x="10415886" y="4233662"/>
            <a:ext cx="3095" cy="4048"/>
          </a:xfrm>
          <a:custGeom>
            <a:avLst/>
            <a:gdLst/>
            <a:ahLst/>
            <a:cxnLst/>
            <a:rect l="0" t="0" r="0" b="0"/>
            <a:pathLst>
              <a:path w="165100" h="215900">
                <a:moveTo>
                  <a:pt x="0" y="215900"/>
                </a:moveTo>
                <a:lnTo>
                  <a:pt x="12700" y="381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4" name="Freeform 3144"/>
          <p:cNvSpPr/>
          <p:nvPr/>
        </p:nvSpPr>
        <p:spPr>
          <a:xfrm rot="-5400000">
            <a:off x="10416600" y="4251045"/>
            <a:ext cx="238" cy="5000"/>
          </a:xfrm>
          <a:custGeom>
            <a:avLst/>
            <a:gdLst/>
            <a:ahLst/>
            <a:cxnLst/>
            <a:rect l="0" t="0" r="0" b="0"/>
            <a:pathLst>
              <a:path w="12700" h="266700">
                <a:moveTo>
                  <a:pt x="0" y="266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5" name="Freeform 3145"/>
          <p:cNvSpPr/>
          <p:nvPr/>
        </p:nvSpPr>
        <p:spPr>
          <a:xfrm rot="-5400000">
            <a:off x="10417195" y="4205206"/>
            <a:ext cx="0" cy="5000"/>
          </a:xfrm>
          <a:custGeom>
            <a:avLst/>
            <a:gdLst/>
            <a:ahLst/>
            <a:cxnLst/>
            <a:rect l="0" t="0" r="0" b="0"/>
            <a:pathLst>
              <a:path h="266700">
                <a:moveTo>
                  <a:pt x="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6" name="Freeform 3146"/>
          <p:cNvSpPr/>
          <p:nvPr/>
        </p:nvSpPr>
        <p:spPr>
          <a:xfrm rot="-5400000">
            <a:off x="10417671" y="4207349"/>
            <a:ext cx="0" cy="4048"/>
          </a:xfrm>
          <a:custGeom>
            <a:avLst/>
            <a:gdLst/>
            <a:ahLst/>
            <a:cxnLst/>
            <a:rect l="0" t="0" r="0" b="0"/>
            <a:pathLst>
              <a:path h="215900">
                <a:moveTo>
                  <a:pt x="0" y="21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7" name="Freeform 3147"/>
          <p:cNvSpPr/>
          <p:nvPr/>
        </p:nvSpPr>
        <p:spPr>
          <a:xfrm rot="-5400000">
            <a:off x="10417314" y="4214850"/>
            <a:ext cx="1190" cy="3095"/>
          </a:xfrm>
          <a:custGeom>
            <a:avLst/>
            <a:gdLst/>
            <a:ahLst/>
            <a:cxnLst/>
            <a:rect l="0" t="0" r="0" b="0"/>
            <a:pathLst>
              <a:path w="63500" h="165100">
                <a:moveTo>
                  <a:pt x="63500" y="165100"/>
                </a:moveTo>
                <a:lnTo>
                  <a:pt x="381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8" name="Freeform 3148"/>
          <p:cNvSpPr/>
          <p:nvPr/>
        </p:nvSpPr>
        <p:spPr>
          <a:xfrm rot="-5400000">
            <a:off x="10417552" y="4222232"/>
            <a:ext cx="0" cy="3810"/>
          </a:xfrm>
          <a:custGeom>
            <a:avLst/>
            <a:gdLst/>
            <a:ahLst/>
            <a:cxnLst/>
            <a:rect l="0" t="0" r="0" b="0"/>
            <a:pathLst>
              <a:path h="203200">
                <a:moveTo>
                  <a:pt x="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49" name="Freeform 3149"/>
          <p:cNvSpPr/>
          <p:nvPr/>
        </p:nvSpPr>
        <p:spPr>
          <a:xfrm rot="-5400000">
            <a:off x="10416719" y="4223304"/>
            <a:ext cx="238" cy="5238"/>
          </a:xfrm>
          <a:custGeom>
            <a:avLst/>
            <a:gdLst/>
            <a:ahLst/>
            <a:cxnLst/>
            <a:rect l="0" t="0" r="0" b="0"/>
            <a:pathLst>
              <a:path w="12700" h="279400">
                <a:moveTo>
                  <a:pt x="0" y="279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0" name="Freeform 3150"/>
          <p:cNvSpPr/>
          <p:nvPr/>
        </p:nvSpPr>
        <p:spPr>
          <a:xfrm rot="-5400000">
            <a:off x="10415886" y="4240568"/>
            <a:ext cx="6191" cy="285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101600"/>
                </a:moveTo>
                <a:lnTo>
                  <a:pt x="330200" y="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1" name="Freeform 3151"/>
          <p:cNvSpPr/>
          <p:nvPr/>
        </p:nvSpPr>
        <p:spPr>
          <a:xfrm rot="-5400000">
            <a:off x="10416719" y="4244973"/>
            <a:ext cx="1667" cy="2857"/>
          </a:xfrm>
          <a:custGeom>
            <a:avLst/>
            <a:gdLst/>
            <a:ahLst/>
            <a:cxnLst/>
            <a:rect l="0" t="0" r="0" b="0"/>
            <a:pathLst>
              <a:path w="88900" h="152400">
                <a:moveTo>
                  <a:pt x="0" y="152400"/>
                </a:moveTo>
                <a:lnTo>
                  <a:pt x="25400" y="12700"/>
                </a:lnTo>
                <a:lnTo>
                  <a:pt x="50800" y="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2" name="Freeform 3152"/>
          <p:cNvSpPr/>
          <p:nvPr/>
        </p:nvSpPr>
        <p:spPr>
          <a:xfrm rot="-5400000">
            <a:off x="10417790" y="4250807"/>
            <a:ext cx="0" cy="9048"/>
          </a:xfrm>
          <a:custGeom>
            <a:avLst/>
            <a:gdLst/>
            <a:ahLst/>
            <a:cxnLst/>
            <a:rect l="0" t="0" r="0" b="0"/>
            <a:pathLst>
              <a:path h="482600">
                <a:moveTo>
                  <a:pt x="0" y="482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3" name="Freeform 3153"/>
          <p:cNvSpPr/>
          <p:nvPr/>
        </p:nvSpPr>
        <p:spPr>
          <a:xfrm rot="-5400000">
            <a:off x="10411124" y="4240329"/>
            <a:ext cx="6429" cy="4048"/>
          </a:xfrm>
          <a:custGeom>
            <a:avLst/>
            <a:gdLst/>
            <a:ahLst/>
            <a:cxnLst/>
            <a:rect l="0" t="0" r="0" b="0"/>
            <a:pathLst>
              <a:path w="342900" h="215900">
                <a:moveTo>
                  <a:pt x="0" y="2159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4" name="Freeform 3154"/>
          <p:cNvSpPr/>
          <p:nvPr/>
        </p:nvSpPr>
        <p:spPr>
          <a:xfrm rot="-5400000">
            <a:off x="10424577" y="4212111"/>
            <a:ext cx="8334" cy="30480"/>
          </a:xfrm>
          <a:custGeom>
            <a:avLst/>
            <a:gdLst/>
            <a:ahLst/>
            <a:cxnLst/>
            <a:rect l="0" t="0" r="0" b="0"/>
            <a:pathLst>
              <a:path w="444500" h="1625600">
                <a:moveTo>
                  <a:pt x="444500" y="162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5" name="Freeform 3155"/>
          <p:cNvSpPr/>
          <p:nvPr/>
        </p:nvSpPr>
        <p:spPr>
          <a:xfrm rot="-5400000">
            <a:off x="10413028" y="4206278"/>
            <a:ext cx="238" cy="3095"/>
          </a:xfrm>
          <a:custGeom>
            <a:avLst/>
            <a:gdLst/>
            <a:ahLst/>
            <a:cxnLst/>
            <a:rect l="0" t="0" r="0" b="0"/>
            <a:pathLst>
              <a:path w="12700" h="165100">
                <a:moveTo>
                  <a:pt x="12700" y="165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6" name="Freeform 3156"/>
          <p:cNvSpPr/>
          <p:nvPr/>
        </p:nvSpPr>
        <p:spPr>
          <a:xfrm rot="-5400000">
            <a:off x="10412790" y="4206992"/>
            <a:ext cx="476" cy="5238"/>
          </a:xfrm>
          <a:custGeom>
            <a:avLst/>
            <a:gdLst/>
            <a:ahLst/>
            <a:cxnLst/>
            <a:rect l="0" t="0" r="0" b="0"/>
            <a:pathLst>
              <a:path w="25400" h="279400">
                <a:moveTo>
                  <a:pt x="25400" y="279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7" name="Freeform 3157"/>
          <p:cNvSpPr/>
          <p:nvPr/>
        </p:nvSpPr>
        <p:spPr>
          <a:xfrm rot="-5400000">
            <a:off x="10412552" y="4221041"/>
            <a:ext cx="714" cy="5477"/>
          </a:xfrm>
          <a:custGeom>
            <a:avLst/>
            <a:gdLst/>
            <a:ahLst/>
            <a:cxnLst/>
            <a:rect l="0" t="0" r="0" b="0"/>
            <a:pathLst>
              <a:path w="38100" h="292100">
                <a:moveTo>
                  <a:pt x="0" y="292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8" name="Freeform 3158"/>
          <p:cNvSpPr/>
          <p:nvPr/>
        </p:nvSpPr>
        <p:spPr>
          <a:xfrm rot="-5400000">
            <a:off x="10411718" y="4223303"/>
            <a:ext cx="476" cy="4524"/>
          </a:xfrm>
          <a:custGeom>
            <a:avLst/>
            <a:gdLst/>
            <a:ahLst/>
            <a:cxnLst/>
            <a:rect l="0" t="0" r="0" b="0"/>
            <a:pathLst>
              <a:path w="25400" h="241300">
                <a:moveTo>
                  <a:pt x="0" y="2413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59" name="Freeform 3159"/>
          <p:cNvSpPr/>
          <p:nvPr/>
        </p:nvSpPr>
        <p:spPr>
          <a:xfrm rot="-5400000">
            <a:off x="10411718" y="4250926"/>
            <a:ext cx="476" cy="4524"/>
          </a:xfrm>
          <a:custGeom>
            <a:avLst/>
            <a:gdLst/>
            <a:ahLst/>
            <a:cxnLst/>
            <a:rect l="0" t="0" r="0" b="0"/>
            <a:pathLst>
              <a:path w="25400" h="241300">
                <a:moveTo>
                  <a:pt x="0" y="2413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0" name="Freeform 3160"/>
          <p:cNvSpPr/>
          <p:nvPr/>
        </p:nvSpPr>
        <p:spPr>
          <a:xfrm rot="-5400000">
            <a:off x="10411123" y="4237948"/>
            <a:ext cx="0" cy="2381"/>
          </a:xfrm>
          <a:custGeom>
            <a:avLst/>
            <a:gdLst/>
            <a:ahLst/>
            <a:cxnLst/>
            <a:rect l="0" t="0" r="0" b="0"/>
            <a:pathLst>
              <a:path h="127000">
                <a:moveTo>
                  <a:pt x="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1" name="Freeform 3161"/>
          <p:cNvSpPr/>
          <p:nvPr/>
        </p:nvSpPr>
        <p:spPr>
          <a:xfrm rot="-5400000">
            <a:off x="10411242" y="4229495"/>
            <a:ext cx="238" cy="4286"/>
          </a:xfrm>
          <a:custGeom>
            <a:avLst/>
            <a:gdLst/>
            <a:ahLst/>
            <a:cxnLst/>
            <a:rect l="0" t="0" r="0" b="0"/>
            <a:pathLst>
              <a:path w="12700" h="228600">
                <a:moveTo>
                  <a:pt x="127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2" name="Freeform 3162"/>
          <p:cNvSpPr/>
          <p:nvPr/>
        </p:nvSpPr>
        <p:spPr>
          <a:xfrm rot="-5400000">
            <a:off x="10411361" y="4207706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3" name="Freeform 3163"/>
          <p:cNvSpPr/>
          <p:nvPr/>
        </p:nvSpPr>
        <p:spPr>
          <a:xfrm rot="-5400000">
            <a:off x="10410171" y="4252236"/>
            <a:ext cx="952" cy="5238"/>
          </a:xfrm>
          <a:custGeom>
            <a:avLst/>
            <a:gdLst/>
            <a:ahLst/>
            <a:cxnLst/>
            <a:rect l="0" t="0" r="0" b="0"/>
            <a:pathLst>
              <a:path w="50800" h="279400">
                <a:moveTo>
                  <a:pt x="0" y="279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4" name="Freeform 3164"/>
          <p:cNvSpPr/>
          <p:nvPr/>
        </p:nvSpPr>
        <p:spPr>
          <a:xfrm rot="-5400000">
            <a:off x="10409457" y="4235090"/>
            <a:ext cx="2619" cy="1667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0" y="889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5" name="Freeform 3165"/>
          <p:cNvSpPr/>
          <p:nvPr/>
        </p:nvSpPr>
        <p:spPr>
          <a:xfrm rot="-5400000">
            <a:off x="10408861" y="4234972"/>
            <a:ext cx="476" cy="5000"/>
          </a:xfrm>
          <a:custGeom>
            <a:avLst/>
            <a:gdLst/>
            <a:ahLst/>
            <a:cxnLst/>
            <a:rect l="0" t="0" r="0" b="0"/>
            <a:pathLst>
              <a:path w="25400" h="266700">
                <a:moveTo>
                  <a:pt x="25400" y="266700"/>
                </a:moveTo>
                <a:lnTo>
                  <a:pt x="254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6" name="Freeform 3166"/>
          <p:cNvSpPr/>
          <p:nvPr/>
        </p:nvSpPr>
        <p:spPr>
          <a:xfrm rot="-5400000">
            <a:off x="10407075" y="4222708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0" y="2413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7" name="Freeform 3167"/>
          <p:cNvSpPr/>
          <p:nvPr/>
        </p:nvSpPr>
        <p:spPr>
          <a:xfrm rot="-5400000">
            <a:off x="10408266" y="4232947"/>
            <a:ext cx="952" cy="2381"/>
          </a:xfrm>
          <a:custGeom>
            <a:avLst/>
            <a:gdLst/>
            <a:ahLst/>
            <a:cxnLst/>
            <a:rect l="0" t="0" r="0" b="0"/>
            <a:pathLst>
              <a:path w="50800" h="127000">
                <a:moveTo>
                  <a:pt x="0" y="1270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8" name="Freeform 3168"/>
          <p:cNvSpPr/>
          <p:nvPr/>
        </p:nvSpPr>
        <p:spPr>
          <a:xfrm rot="-5400000">
            <a:off x="10407908" y="4205444"/>
            <a:ext cx="714" cy="5715"/>
          </a:xfrm>
          <a:custGeom>
            <a:avLst/>
            <a:gdLst/>
            <a:ahLst/>
            <a:cxnLst/>
            <a:rect l="0" t="0" r="0" b="0"/>
            <a:pathLst>
              <a:path w="38100" h="304800">
                <a:moveTo>
                  <a:pt x="381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69" name="Freeform 3169"/>
          <p:cNvSpPr/>
          <p:nvPr/>
        </p:nvSpPr>
        <p:spPr>
          <a:xfrm rot="-5400000">
            <a:off x="10407789" y="4221041"/>
            <a:ext cx="714" cy="4048"/>
          </a:xfrm>
          <a:custGeom>
            <a:avLst/>
            <a:gdLst/>
            <a:ahLst/>
            <a:cxnLst/>
            <a:rect l="0" t="0" r="0" b="0"/>
            <a:pathLst>
              <a:path w="38100" h="215900">
                <a:moveTo>
                  <a:pt x="0" y="2159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0" name="Freeform 3170"/>
          <p:cNvSpPr/>
          <p:nvPr/>
        </p:nvSpPr>
        <p:spPr>
          <a:xfrm rot="-5400000">
            <a:off x="10407313" y="4237472"/>
            <a:ext cx="952" cy="4286"/>
          </a:xfrm>
          <a:custGeom>
            <a:avLst/>
            <a:gdLst/>
            <a:ahLst/>
            <a:cxnLst/>
            <a:rect l="0" t="0" r="0" b="0"/>
            <a:pathLst>
              <a:path w="50800" h="228600">
                <a:moveTo>
                  <a:pt x="508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1" name="Freeform 3171"/>
          <p:cNvSpPr/>
          <p:nvPr/>
        </p:nvSpPr>
        <p:spPr>
          <a:xfrm rot="-5400000">
            <a:off x="10406837" y="4250093"/>
            <a:ext cx="952" cy="4762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0" y="2540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2" name="Freeform 3172"/>
          <p:cNvSpPr/>
          <p:nvPr/>
        </p:nvSpPr>
        <p:spPr>
          <a:xfrm rot="-5400000">
            <a:off x="10405408" y="4251759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0" y="2413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3" name="Freeform 3173"/>
          <p:cNvSpPr/>
          <p:nvPr/>
        </p:nvSpPr>
        <p:spPr>
          <a:xfrm rot="-5400000">
            <a:off x="10407908" y="4208063"/>
            <a:ext cx="714" cy="4286"/>
          </a:xfrm>
          <a:custGeom>
            <a:avLst/>
            <a:gdLst/>
            <a:ahLst/>
            <a:cxnLst/>
            <a:rect l="0" t="0" r="0" b="0"/>
            <a:pathLst>
              <a:path w="38100" h="228600">
                <a:moveTo>
                  <a:pt x="381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4" name="Freeform 3174"/>
          <p:cNvSpPr/>
          <p:nvPr/>
        </p:nvSpPr>
        <p:spPr>
          <a:xfrm rot="-5400000">
            <a:off x="10400764" y="4234019"/>
            <a:ext cx="2143" cy="9525"/>
          </a:xfrm>
          <a:custGeom>
            <a:avLst/>
            <a:gdLst/>
            <a:ahLst/>
            <a:cxnLst/>
            <a:rect l="0" t="0" r="0" b="0"/>
            <a:pathLst>
              <a:path w="114300" h="508000">
                <a:moveTo>
                  <a:pt x="114300" y="508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5" name="Freeform 3175"/>
          <p:cNvSpPr/>
          <p:nvPr/>
        </p:nvSpPr>
        <p:spPr>
          <a:xfrm rot="-5400000">
            <a:off x="10401122" y="4251283"/>
            <a:ext cx="952" cy="3810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0" y="203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6" name="Freeform 3176"/>
          <p:cNvSpPr/>
          <p:nvPr/>
        </p:nvSpPr>
        <p:spPr>
          <a:xfrm rot="-5400000">
            <a:off x="10402432" y="4206635"/>
            <a:ext cx="952" cy="5000"/>
          </a:xfrm>
          <a:custGeom>
            <a:avLst/>
            <a:gdLst/>
            <a:ahLst/>
            <a:cxnLst/>
            <a:rect l="0" t="0" r="0" b="0"/>
            <a:pathLst>
              <a:path w="50800" h="266700">
                <a:moveTo>
                  <a:pt x="508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7" name="Freeform 3177"/>
          <p:cNvSpPr/>
          <p:nvPr/>
        </p:nvSpPr>
        <p:spPr>
          <a:xfrm rot="-5400000">
            <a:off x="10402550" y="4219136"/>
            <a:ext cx="1667" cy="5477"/>
          </a:xfrm>
          <a:custGeom>
            <a:avLst/>
            <a:gdLst/>
            <a:ahLst/>
            <a:cxnLst/>
            <a:rect l="0" t="0" r="0" b="0"/>
            <a:pathLst>
              <a:path w="88900" h="292100">
                <a:moveTo>
                  <a:pt x="0" y="292100"/>
                </a:moveTo>
                <a:lnTo>
                  <a:pt x="50800" y="1016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8" name="Freeform 3178"/>
          <p:cNvSpPr/>
          <p:nvPr/>
        </p:nvSpPr>
        <p:spPr>
          <a:xfrm rot="-5400000">
            <a:off x="10402074" y="4221518"/>
            <a:ext cx="1190" cy="5000"/>
          </a:xfrm>
          <a:custGeom>
            <a:avLst/>
            <a:gdLst/>
            <a:ahLst/>
            <a:cxnLst/>
            <a:rect l="0" t="0" r="0" b="0"/>
            <a:pathLst>
              <a:path w="63500" h="266700">
                <a:moveTo>
                  <a:pt x="0" y="266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79" name="Freeform 3179"/>
          <p:cNvSpPr/>
          <p:nvPr/>
        </p:nvSpPr>
        <p:spPr>
          <a:xfrm rot="-5400000">
            <a:off x="10403741" y="4229614"/>
            <a:ext cx="238" cy="6905"/>
          </a:xfrm>
          <a:custGeom>
            <a:avLst/>
            <a:gdLst/>
            <a:ahLst/>
            <a:cxnLst/>
            <a:rect l="0" t="0" r="0" b="0"/>
            <a:pathLst>
              <a:path w="12700" h="368300">
                <a:moveTo>
                  <a:pt x="12700" y="368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0" name="Freeform 3180"/>
          <p:cNvSpPr/>
          <p:nvPr/>
        </p:nvSpPr>
        <p:spPr>
          <a:xfrm rot="-5400000">
            <a:off x="10403741" y="4230328"/>
            <a:ext cx="476" cy="7143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2540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1" name="Freeform 3181"/>
          <p:cNvSpPr/>
          <p:nvPr/>
        </p:nvSpPr>
        <p:spPr>
          <a:xfrm rot="-5400000">
            <a:off x="10402074" y="4238186"/>
            <a:ext cx="1667" cy="5477"/>
          </a:xfrm>
          <a:custGeom>
            <a:avLst/>
            <a:gdLst/>
            <a:ahLst/>
            <a:cxnLst/>
            <a:rect l="0" t="0" r="0" b="0"/>
            <a:pathLst>
              <a:path w="88900" h="292100">
                <a:moveTo>
                  <a:pt x="88900" y="292100"/>
                </a:moveTo>
                <a:lnTo>
                  <a:pt x="381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2" name="Freeform 3182"/>
          <p:cNvSpPr/>
          <p:nvPr/>
        </p:nvSpPr>
        <p:spPr>
          <a:xfrm rot="-5400000">
            <a:off x="10401836" y="4248902"/>
            <a:ext cx="1667" cy="4524"/>
          </a:xfrm>
          <a:custGeom>
            <a:avLst/>
            <a:gdLst/>
            <a:ahLst/>
            <a:cxnLst/>
            <a:rect l="0" t="0" r="0" b="0"/>
            <a:pathLst>
              <a:path w="88900" h="241300">
                <a:moveTo>
                  <a:pt x="0" y="2413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3" name="Freeform 3183"/>
          <p:cNvSpPr/>
          <p:nvPr/>
        </p:nvSpPr>
        <p:spPr>
          <a:xfrm rot="-5400000">
            <a:off x="10402312" y="4208659"/>
            <a:ext cx="1905" cy="5715"/>
          </a:xfrm>
          <a:custGeom>
            <a:avLst/>
            <a:gdLst/>
            <a:ahLst/>
            <a:cxnLst/>
            <a:rect l="0" t="0" r="0" b="0"/>
            <a:pathLst>
              <a:path w="101600" h="304800">
                <a:moveTo>
                  <a:pt x="1016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4" name="Freeform 3184"/>
          <p:cNvSpPr/>
          <p:nvPr/>
        </p:nvSpPr>
        <p:spPr>
          <a:xfrm rot="-5400000">
            <a:off x="10396121" y="4207706"/>
            <a:ext cx="2381" cy="6191"/>
          </a:xfrm>
          <a:custGeom>
            <a:avLst/>
            <a:gdLst/>
            <a:ahLst/>
            <a:cxnLst/>
            <a:rect l="0" t="0" r="0" b="0"/>
            <a:pathLst>
              <a:path w="127000" h="330200">
                <a:moveTo>
                  <a:pt x="1270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5" name="Freeform 3185"/>
          <p:cNvSpPr/>
          <p:nvPr/>
        </p:nvSpPr>
        <p:spPr>
          <a:xfrm rot="-5400000">
            <a:off x="10396835" y="4220089"/>
            <a:ext cx="1905" cy="4762"/>
          </a:xfrm>
          <a:custGeom>
            <a:avLst/>
            <a:gdLst/>
            <a:ahLst/>
            <a:cxnLst/>
            <a:rect l="0" t="0" r="0" b="0"/>
            <a:pathLst>
              <a:path w="101600" h="254000">
                <a:moveTo>
                  <a:pt x="0" y="2540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6" name="Freeform 3186"/>
          <p:cNvSpPr/>
          <p:nvPr/>
        </p:nvSpPr>
        <p:spPr>
          <a:xfrm rot="-5400000">
            <a:off x="10396716" y="4249735"/>
            <a:ext cx="1667" cy="4286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0" y="2286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7" name="Freeform 3187"/>
          <p:cNvSpPr/>
          <p:nvPr/>
        </p:nvSpPr>
        <p:spPr>
          <a:xfrm rot="-5400000">
            <a:off x="10396359" y="4216755"/>
            <a:ext cx="4048" cy="4524"/>
          </a:xfrm>
          <a:custGeom>
            <a:avLst/>
            <a:gdLst/>
            <a:ahLst/>
            <a:cxnLst/>
            <a:rect l="0" t="0" r="0" b="0"/>
            <a:pathLst>
              <a:path w="215900" h="241300">
                <a:moveTo>
                  <a:pt x="0" y="241300"/>
                </a:moveTo>
                <a:lnTo>
                  <a:pt x="101600" y="762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8" name="Freeform 3188"/>
          <p:cNvSpPr/>
          <p:nvPr/>
        </p:nvSpPr>
        <p:spPr>
          <a:xfrm rot="-5400000">
            <a:off x="10398264" y="4232947"/>
            <a:ext cx="1905" cy="1905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101600"/>
                </a:moveTo>
                <a:lnTo>
                  <a:pt x="0" y="12700"/>
                </a:lnTo>
                <a:lnTo>
                  <a:pt x="101600" y="0"/>
                </a:ln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89" name="Freeform 3189"/>
          <p:cNvSpPr/>
          <p:nvPr/>
        </p:nvSpPr>
        <p:spPr>
          <a:xfrm rot="-5400000">
            <a:off x="10393978" y="4249616"/>
            <a:ext cx="952" cy="1905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1016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0" name="Freeform 3190"/>
          <p:cNvSpPr/>
          <p:nvPr/>
        </p:nvSpPr>
        <p:spPr>
          <a:xfrm rot="-5400000">
            <a:off x="10391240" y="4239020"/>
            <a:ext cx="5000" cy="6667"/>
          </a:xfrm>
          <a:custGeom>
            <a:avLst/>
            <a:gdLst/>
            <a:ahLst/>
            <a:cxnLst/>
            <a:rect l="0" t="0" r="0" b="0"/>
            <a:pathLst>
              <a:path w="266700" h="355600">
                <a:moveTo>
                  <a:pt x="266700" y="355600"/>
                </a:moveTo>
                <a:lnTo>
                  <a:pt x="1270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1" name="Freeform 3191"/>
          <p:cNvSpPr/>
          <p:nvPr/>
        </p:nvSpPr>
        <p:spPr>
          <a:xfrm rot="-5400000">
            <a:off x="10391001" y="4217112"/>
            <a:ext cx="4048" cy="4762"/>
          </a:xfrm>
          <a:custGeom>
            <a:avLst/>
            <a:gdLst/>
            <a:ahLst/>
            <a:cxnLst/>
            <a:rect l="0" t="0" r="0" b="0"/>
            <a:pathLst>
              <a:path w="215900" h="254000">
                <a:moveTo>
                  <a:pt x="0" y="254000"/>
                </a:moveTo>
                <a:lnTo>
                  <a:pt x="88900" y="1143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2" name="Freeform 3192"/>
          <p:cNvSpPr/>
          <p:nvPr/>
        </p:nvSpPr>
        <p:spPr>
          <a:xfrm rot="-5400000">
            <a:off x="10390645" y="4247235"/>
            <a:ext cx="2857" cy="285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152400"/>
                </a:moveTo>
                <a:lnTo>
                  <a:pt x="63500" y="762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3" name="Freeform 3193"/>
          <p:cNvSpPr/>
          <p:nvPr/>
        </p:nvSpPr>
        <p:spPr>
          <a:xfrm rot="-5400000">
            <a:off x="10389692" y="4212945"/>
            <a:ext cx="5477" cy="3572"/>
          </a:xfrm>
          <a:custGeom>
            <a:avLst/>
            <a:gdLst/>
            <a:ahLst/>
            <a:cxnLst/>
            <a:rect l="0" t="0" r="0" b="0"/>
            <a:pathLst>
              <a:path w="292100" h="190500">
                <a:moveTo>
                  <a:pt x="292100" y="190500"/>
                </a:moveTo>
                <a:lnTo>
                  <a:pt x="1270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4" name="Freeform 3194"/>
          <p:cNvSpPr/>
          <p:nvPr/>
        </p:nvSpPr>
        <p:spPr>
          <a:xfrm rot="-5400000">
            <a:off x="10389335" y="4245925"/>
            <a:ext cx="2381" cy="238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5" name="Freeform 3195"/>
          <p:cNvSpPr/>
          <p:nvPr/>
        </p:nvSpPr>
        <p:spPr>
          <a:xfrm rot="-5400000">
            <a:off x="10474465" y="4226756"/>
            <a:ext cx="3572" cy="238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1905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6" name="Freeform 3196"/>
          <p:cNvSpPr/>
          <p:nvPr/>
        </p:nvSpPr>
        <p:spPr>
          <a:xfrm rot="-5400000">
            <a:off x="10424696" y="4231043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635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7" name="Freeform 3197"/>
          <p:cNvSpPr/>
          <p:nvPr/>
        </p:nvSpPr>
        <p:spPr>
          <a:xfrm rot="-5400000">
            <a:off x="10424101" y="423306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8" name="Freeform 3198"/>
          <p:cNvSpPr/>
          <p:nvPr/>
        </p:nvSpPr>
        <p:spPr>
          <a:xfrm rot="-5400000">
            <a:off x="10423982" y="4231757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199" name="Freeform 3199"/>
          <p:cNvSpPr/>
          <p:nvPr/>
        </p:nvSpPr>
        <p:spPr>
          <a:xfrm rot="-5400000">
            <a:off x="10400169" y="4232947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0" name="Freeform 3200"/>
          <p:cNvSpPr/>
          <p:nvPr/>
        </p:nvSpPr>
        <p:spPr>
          <a:xfrm rot="-5400000">
            <a:off x="10399932" y="4234376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1" name="Freeform 3201"/>
          <p:cNvSpPr/>
          <p:nvPr/>
        </p:nvSpPr>
        <p:spPr>
          <a:xfrm rot="-5400000">
            <a:off x="10446247" y="4246639"/>
            <a:ext cx="1190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2" name="Freeform 3202"/>
          <p:cNvSpPr/>
          <p:nvPr/>
        </p:nvSpPr>
        <p:spPr>
          <a:xfrm rot="-5400000">
            <a:off x="10419934" y="4246044"/>
            <a:ext cx="238" cy="2143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127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3" name="Freeform 3203"/>
          <p:cNvSpPr/>
          <p:nvPr/>
        </p:nvSpPr>
        <p:spPr>
          <a:xfrm rot="-5400000">
            <a:off x="10420410" y="4214850"/>
            <a:ext cx="476" cy="2381"/>
          </a:xfrm>
          <a:custGeom>
            <a:avLst/>
            <a:gdLst/>
            <a:ahLst/>
            <a:cxnLst/>
            <a:rect l="0" t="0" r="0" b="0"/>
            <a:pathLst>
              <a:path w="25400" h="127000">
                <a:moveTo>
                  <a:pt x="0" y="127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4" name="Freeform 3204"/>
          <p:cNvSpPr/>
          <p:nvPr/>
        </p:nvSpPr>
        <p:spPr>
          <a:xfrm rot="-5400000">
            <a:off x="10417552" y="4215803"/>
            <a:ext cx="714" cy="3095"/>
          </a:xfrm>
          <a:custGeom>
            <a:avLst/>
            <a:gdLst/>
            <a:ahLst/>
            <a:cxnLst/>
            <a:rect l="0" t="0" r="0" b="0"/>
            <a:pathLst>
              <a:path w="38100" h="165100">
                <a:moveTo>
                  <a:pt x="0" y="165100"/>
                </a:moveTo>
                <a:lnTo>
                  <a:pt x="0" y="762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5" name="Freeform 3205"/>
          <p:cNvSpPr/>
          <p:nvPr/>
        </p:nvSpPr>
        <p:spPr>
          <a:xfrm rot="-5400000">
            <a:off x="10514351" y="4229018"/>
            <a:ext cx="11906" cy="7382"/>
          </a:xfrm>
          <a:custGeom>
            <a:avLst/>
            <a:gdLst/>
            <a:ahLst/>
            <a:cxnLst/>
            <a:rect l="0" t="0" r="0" b="0"/>
            <a:pathLst>
              <a:path w="635000" h="393700">
                <a:moveTo>
                  <a:pt x="304800" y="393700"/>
                </a:moveTo>
                <a:lnTo>
                  <a:pt x="0" y="0"/>
                </a:lnTo>
                <a:lnTo>
                  <a:pt x="635000" y="12700"/>
                </a:lnTo>
                <a:close/>
                <a:moveTo>
                  <a:pt x="-130784600" y="20777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06" name="Freeform 3206"/>
          <p:cNvSpPr/>
          <p:nvPr/>
        </p:nvSpPr>
        <p:spPr>
          <a:xfrm rot="-5400000">
            <a:off x="10489109" y="4208064"/>
            <a:ext cx="5953" cy="7143"/>
          </a:xfrm>
          <a:custGeom>
            <a:avLst/>
            <a:gdLst/>
            <a:ahLst/>
            <a:cxnLst/>
            <a:rect l="0" t="0" r="0" b="0"/>
            <a:pathLst>
              <a:path w="317500" h="381000">
                <a:moveTo>
                  <a:pt x="317500" y="381000"/>
                </a:moveTo>
                <a:lnTo>
                  <a:pt x="0" y="381000"/>
                </a:lnTo>
                <a:lnTo>
                  <a:pt x="317500" y="0"/>
                </a:lnTo>
                <a:close/>
                <a:moveTo>
                  <a:pt x="-130556000" y="22275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207" name="Picture 3207"/>
          <p:cNvPicPr>
            <a:picLocks noChangeArrowheads="1"/>
          </p:cNvPicPr>
          <p:nvPr/>
        </p:nvPicPr>
        <p:blipFill>
          <a:blip r:embed="rId4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83831" y="4228740"/>
            <a:ext cx="36988" cy="31512"/>
          </a:xfrm>
          <a:prstGeom prst="rect">
            <a:avLst/>
          </a:prstGeom>
          <a:noFill/>
        </p:spPr>
      </p:pic>
      <p:sp>
        <p:nvSpPr>
          <p:cNvPr id="3208" name="Freeform 3208"/>
          <p:cNvSpPr/>
          <p:nvPr/>
        </p:nvSpPr>
        <p:spPr>
          <a:xfrm rot="-5400000">
            <a:off x="10494110" y="4233543"/>
            <a:ext cx="23574" cy="21907"/>
          </a:xfrm>
          <a:custGeom>
            <a:avLst/>
            <a:gdLst/>
            <a:ahLst/>
            <a:cxnLst/>
            <a:rect l="0" t="0" r="0" b="0"/>
            <a:pathLst>
              <a:path w="1257300" h="1168400">
                <a:moveTo>
                  <a:pt x="1257300" y="1168400"/>
                </a:moveTo>
                <a:lnTo>
                  <a:pt x="939800" y="1155700"/>
                </a:lnTo>
                <a:lnTo>
                  <a:pt x="0" y="0"/>
                </a:lnTo>
                <a:close/>
                <a:moveTo>
                  <a:pt x="-129463800" y="21932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209" name="Picture 3209"/>
          <p:cNvPicPr>
            <a:picLocks noChangeArrowheads="1"/>
          </p:cNvPicPr>
          <p:nvPr/>
        </p:nvPicPr>
        <p:blipFill>
          <a:blip r:embed="rId4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1688" y="4204690"/>
            <a:ext cx="29131" cy="31988"/>
          </a:xfrm>
          <a:prstGeom prst="rect">
            <a:avLst/>
          </a:prstGeom>
          <a:noFill/>
        </p:spPr>
      </p:pic>
      <p:sp>
        <p:nvSpPr>
          <p:cNvPr id="3210" name="Freeform 3210"/>
          <p:cNvSpPr/>
          <p:nvPr/>
        </p:nvSpPr>
        <p:spPr>
          <a:xfrm rot="-5400000">
            <a:off x="10485657" y="4217946"/>
            <a:ext cx="47625" cy="29051"/>
          </a:xfrm>
          <a:custGeom>
            <a:avLst/>
            <a:gdLst/>
            <a:ahLst/>
            <a:cxnLst/>
            <a:rect l="0" t="0" r="0" b="0"/>
            <a:pathLst>
              <a:path w="2540000" h="1549400">
                <a:moveTo>
                  <a:pt x="2540000" y="38100"/>
                </a:moveTo>
                <a:lnTo>
                  <a:pt x="1244600" y="1549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11" name="Freeform 3211"/>
          <p:cNvSpPr/>
          <p:nvPr/>
        </p:nvSpPr>
        <p:spPr>
          <a:xfrm rot="-5400000">
            <a:off x="10478513" y="4217946"/>
            <a:ext cx="47625" cy="29051"/>
          </a:xfrm>
          <a:custGeom>
            <a:avLst/>
            <a:gdLst/>
            <a:ahLst/>
            <a:cxnLst/>
            <a:rect l="0" t="0" r="0" b="0"/>
            <a:pathLst>
              <a:path w="2540000" h="1549400">
                <a:moveTo>
                  <a:pt x="2540000" y="38100"/>
                </a:moveTo>
                <a:lnTo>
                  <a:pt x="1257300" y="1549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12" name="Freeform 3212"/>
          <p:cNvSpPr/>
          <p:nvPr/>
        </p:nvSpPr>
        <p:spPr>
          <a:xfrm rot="-5400000">
            <a:off x="10500063" y="4228780"/>
            <a:ext cx="11906" cy="7382"/>
          </a:xfrm>
          <a:custGeom>
            <a:avLst/>
            <a:gdLst/>
            <a:ahLst/>
            <a:cxnLst/>
            <a:rect l="0" t="0" r="0" b="0"/>
            <a:pathLst>
              <a:path w="635000" h="393700">
                <a:moveTo>
                  <a:pt x="304800" y="393700"/>
                </a:moveTo>
                <a:lnTo>
                  <a:pt x="0" y="0"/>
                </a:lnTo>
                <a:lnTo>
                  <a:pt x="635000" y="12700"/>
                </a:lnTo>
                <a:close/>
                <a:moveTo>
                  <a:pt x="-130035300" y="21539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13" name="Freeform 3213"/>
          <p:cNvSpPr/>
          <p:nvPr/>
        </p:nvSpPr>
        <p:spPr>
          <a:xfrm rot="-5400000">
            <a:off x="10474821" y="4207825"/>
            <a:ext cx="5953" cy="7143"/>
          </a:xfrm>
          <a:custGeom>
            <a:avLst/>
            <a:gdLst/>
            <a:ahLst/>
            <a:cxnLst/>
            <a:rect l="0" t="0" r="0" b="0"/>
            <a:pathLst>
              <a:path w="317500" h="381000">
                <a:moveTo>
                  <a:pt x="317500" y="381000"/>
                </a:moveTo>
                <a:lnTo>
                  <a:pt x="0" y="381000"/>
                </a:lnTo>
                <a:lnTo>
                  <a:pt x="317500" y="0"/>
                </a:lnTo>
                <a:close/>
                <a:moveTo>
                  <a:pt x="-129806700" y="23037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214" name="Picture 3214"/>
          <p:cNvPicPr>
            <a:picLocks noChangeArrowheads="1"/>
          </p:cNvPicPr>
          <p:nvPr/>
        </p:nvPicPr>
        <p:blipFill>
          <a:blip r:embed="rId4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9544" y="4228502"/>
            <a:ext cx="36988" cy="31512"/>
          </a:xfrm>
          <a:prstGeom prst="rect">
            <a:avLst/>
          </a:prstGeom>
          <a:noFill/>
        </p:spPr>
      </p:pic>
      <p:sp>
        <p:nvSpPr>
          <p:cNvPr id="3215" name="Freeform 3215"/>
          <p:cNvSpPr/>
          <p:nvPr/>
        </p:nvSpPr>
        <p:spPr>
          <a:xfrm rot="-5400000">
            <a:off x="10479823" y="4233305"/>
            <a:ext cx="23574" cy="21907"/>
          </a:xfrm>
          <a:custGeom>
            <a:avLst/>
            <a:gdLst/>
            <a:ahLst/>
            <a:cxnLst/>
            <a:rect l="0" t="0" r="0" b="0"/>
            <a:pathLst>
              <a:path w="1257300" h="1168400">
                <a:moveTo>
                  <a:pt x="1257300" y="1168400"/>
                </a:moveTo>
                <a:lnTo>
                  <a:pt x="939800" y="1155700"/>
                </a:lnTo>
                <a:lnTo>
                  <a:pt x="0" y="0"/>
                </a:lnTo>
                <a:close/>
                <a:moveTo>
                  <a:pt x="-128714500" y="22694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216" name="Picture 3216"/>
          <p:cNvPicPr>
            <a:picLocks noChangeArrowheads="1"/>
          </p:cNvPicPr>
          <p:nvPr/>
        </p:nvPicPr>
        <p:blipFill>
          <a:blip r:embed="rId4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401" y="4204451"/>
            <a:ext cx="29131" cy="31988"/>
          </a:xfrm>
          <a:prstGeom prst="rect">
            <a:avLst/>
          </a:prstGeom>
          <a:noFill/>
        </p:spPr>
      </p:pic>
      <p:sp>
        <p:nvSpPr>
          <p:cNvPr id="3217" name="Freeform 3217"/>
          <p:cNvSpPr/>
          <p:nvPr/>
        </p:nvSpPr>
        <p:spPr>
          <a:xfrm rot="-5400000">
            <a:off x="10471369" y="4217707"/>
            <a:ext cx="47625" cy="29051"/>
          </a:xfrm>
          <a:custGeom>
            <a:avLst/>
            <a:gdLst/>
            <a:ahLst/>
            <a:cxnLst/>
            <a:rect l="0" t="0" r="0" b="0"/>
            <a:pathLst>
              <a:path w="2540000" h="1549400">
                <a:moveTo>
                  <a:pt x="2540000" y="38100"/>
                </a:moveTo>
                <a:lnTo>
                  <a:pt x="1244600" y="1549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18" name="Freeform 3218"/>
          <p:cNvSpPr/>
          <p:nvPr/>
        </p:nvSpPr>
        <p:spPr>
          <a:xfrm rot="-5400000">
            <a:off x="10464225" y="4217707"/>
            <a:ext cx="47625" cy="29051"/>
          </a:xfrm>
          <a:custGeom>
            <a:avLst/>
            <a:gdLst/>
            <a:ahLst/>
            <a:cxnLst/>
            <a:rect l="0" t="0" r="0" b="0"/>
            <a:pathLst>
              <a:path w="2540000" h="1549400">
                <a:moveTo>
                  <a:pt x="2540000" y="38100"/>
                </a:moveTo>
                <a:lnTo>
                  <a:pt x="1257300" y="1549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19" name="Freeform 3219"/>
          <p:cNvSpPr/>
          <p:nvPr/>
        </p:nvSpPr>
        <p:spPr>
          <a:xfrm rot="-5400000">
            <a:off x="10491371" y="4252712"/>
            <a:ext cx="0" cy="7143"/>
          </a:xfrm>
          <a:custGeom>
            <a:avLst/>
            <a:gdLst/>
            <a:ahLst/>
            <a:cxnLst/>
            <a:rect l="0" t="0" r="0" b="0"/>
            <a:pathLst>
              <a:path h="381000">
                <a:moveTo>
                  <a:pt x="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0" name="Freeform 3220"/>
          <p:cNvSpPr/>
          <p:nvPr/>
        </p:nvSpPr>
        <p:spPr>
          <a:xfrm rot="-5400000">
            <a:off x="10477083" y="4252474"/>
            <a:ext cx="0" cy="7143"/>
          </a:xfrm>
          <a:custGeom>
            <a:avLst/>
            <a:gdLst/>
            <a:ahLst/>
            <a:cxnLst/>
            <a:rect l="0" t="0" r="0" b="0"/>
            <a:pathLst>
              <a:path h="381000">
                <a:moveTo>
                  <a:pt x="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1" name="Freeform 3221"/>
          <p:cNvSpPr/>
          <p:nvPr/>
        </p:nvSpPr>
        <p:spPr>
          <a:xfrm rot="-5400000">
            <a:off x="10492085" y="4205087"/>
            <a:ext cx="0" cy="7143"/>
          </a:xfrm>
          <a:custGeom>
            <a:avLst/>
            <a:gdLst/>
            <a:ahLst/>
            <a:cxnLst/>
            <a:rect l="0" t="0" r="0" b="0"/>
            <a:pathLst>
              <a:path h="381000">
                <a:moveTo>
                  <a:pt x="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2" name="Freeform 3222"/>
          <p:cNvSpPr/>
          <p:nvPr/>
        </p:nvSpPr>
        <p:spPr>
          <a:xfrm rot="-5400000">
            <a:off x="10477798" y="4204849"/>
            <a:ext cx="0" cy="7143"/>
          </a:xfrm>
          <a:custGeom>
            <a:avLst/>
            <a:gdLst/>
            <a:ahLst/>
            <a:cxnLst/>
            <a:rect l="0" t="0" r="0" b="0"/>
            <a:pathLst>
              <a:path h="381000">
                <a:moveTo>
                  <a:pt x="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3" name="Freeform 3223"/>
          <p:cNvSpPr/>
          <p:nvPr/>
        </p:nvSpPr>
        <p:spPr>
          <a:xfrm rot="-5400000">
            <a:off x="10713780" y="4246759"/>
            <a:ext cx="1190" cy="23574"/>
          </a:xfrm>
          <a:custGeom>
            <a:avLst/>
            <a:gdLst/>
            <a:ahLst/>
            <a:cxnLst/>
            <a:rect l="0" t="0" r="0" b="0"/>
            <a:pathLst>
              <a:path w="63500" h="1257300">
                <a:moveTo>
                  <a:pt x="0" y="0"/>
                </a:moveTo>
                <a:lnTo>
                  <a:pt x="63500" y="12573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4" name="Freeform 3224"/>
          <p:cNvSpPr/>
          <p:nvPr/>
        </p:nvSpPr>
        <p:spPr>
          <a:xfrm rot="-5400000">
            <a:off x="10797005" y="4240686"/>
            <a:ext cx="1190" cy="28575"/>
          </a:xfrm>
          <a:custGeom>
            <a:avLst/>
            <a:gdLst/>
            <a:ahLst/>
            <a:cxnLst/>
            <a:rect l="0" t="0" r="0" b="0"/>
            <a:pathLst>
              <a:path w="63500" h="1524000">
                <a:moveTo>
                  <a:pt x="0" y="0"/>
                </a:moveTo>
                <a:lnTo>
                  <a:pt x="63500" y="15240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225" name="Picture 3225"/>
          <p:cNvPicPr>
            <a:picLocks noChangeArrowheads="1"/>
          </p:cNvPicPr>
          <p:nvPr/>
        </p:nvPicPr>
        <p:blipFill>
          <a:blip r:embed="rId4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3640" y="4246361"/>
            <a:ext cx="15081" cy="11033"/>
          </a:xfrm>
          <a:prstGeom prst="rect">
            <a:avLst/>
          </a:prstGeom>
          <a:noFill/>
        </p:spPr>
      </p:pic>
      <p:sp>
        <p:nvSpPr>
          <p:cNvPr id="3226" name="Freeform 3226"/>
          <p:cNvSpPr/>
          <p:nvPr/>
        </p:nvSpPr>
        <p:spPr>
          <a:xfrm rot="-5400000">
            <a:off x="1110556" y="2540712"/>
            <a:ext cx="154067" cy="55721"/>
          </a:xfrm>
          <a:custGeom>
            <a:avLst/>
            <a:gdLst/>
            <a:ahLst/>
            <a:cxnLst/>
            <a:rect l="0" t="0" r="0" b="0"/>
            <a:pathLst>
              <a:path w="8216900" h="2971800">
                <a:moveTo>
                  <a:pt x="8216900" y="0"/>
                </a:moveTo>
                <a:lnTo>
                  <a:pt x="7048500" y="2971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7" name="Freeform 3227"/>
          <p:cNvSpPr/>
          <p:nvPr/>
        </p:nvSpPr>
        <p:spPr>
          <a:xfrm rot="-5400000">
            <a:off x="1313081" y="2391051"/>
            <a:ext cx="183356" cy="490061"/>
          </a:xfrm>
          <a:custGeom>
            <a:avLst/>
            <a:gdLst/>
            <a:ahLst/>
            <a:cxnLst/>
            <a:rect l="0" t="0" r="0" b="0"/>
            <a:pathLst>
              <a:path w="9779000" h="26136600">
                <a:moveTo>
                  <a:pt x="1308100" y="0"/>
                </a:moveTo>
                <a:lnTo>
                  <a:pt x="0" y="3111500"/>
                </a:lnTo>
                <a:lnTo>
                  <a:pt x="9779000" y="7239000"/>
                </a:lnTo>
                <a:lnTo>
                  <a:pt x="7327900" y="13728700"/>
                </a:lnTo>
                <a:lnTo>
                  <a:pt x="4902200" y="20218400"/>
                </a:lnTo>
                <a:lnTo>
                  <a:pt x="2743200" y="26136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8" name="Freeform 3228"/>
          <p:cNvSpPr/>
          <p:nvPr/>
        </p:nvSpPr>
        <p:spPr>
          <a:xfrm rot="-5400000">
            <a:off x="1688485" y="2683349"/>
            <a:ext cx="5953" cy="16192"/>
          </a:xfrm>
          <a:custGeom>
            <a:avLst/>
            <a:gdLst/>
            <a:ahLst/>
            <a:cxnLst/>
            <a:rect l="0" t="0" r="0" b="0"/>
            <a:pathLst>
              <a:path w="317500" h="863600">
                <a:moveTo>
                  <a:pt x="317500" y="0"/>
                </a:moveTo>
                <a:lnTo>
                  <a:pt x="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29" name="Freeform 3229"/>
          <p:cNvSpPr/>
          <p:nvPr/>
        </p:nvSpPr>
        <p:spPr>
          <a:xfrm rot="-5400000">
            <a:off x="1738372" y="2701089"/>
            <a:ext cx="5715" cy="16192"/>
          </a:xfrm>
          <a:custGeom>
            <a:avLst/>
            <a:gdLst/>
            <a:ahLst/>
            <a:cxnLst/>
            <a:rect l="0" t="0" r="0" b="0"/>
            <a:pathLst>
              <a:path w="304800" h="863600">
                <a:moveTo>
                  <a:pt x="304800" y="0"/>
                </a:moveTo>
                <a:lnTo>
                  <a:pt x="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0" name="Freeform 3230"/>
          <p:cNvSpPr/>
          <p:nvPr/>
        </p:nvSpPr>
        <p:spPr>
          <a:xfrm rot="-5400000">
            <a:off x="1788140" y="2718949"/>
            <a:ext cx="5715" cy="16192"/>
          </a:xfrm>
          <a:custGeom>
            <a:avLst/>
            <a:gdLst/>
            <a:ahLst/>
            <a:cxnLst/>
            <a:rect l="0" t="0" r="0" b="0"/>
            <a:pathLst>
              <a:path w="304800" h="863600">
                <a:moveTo>
                  <a:pt x="304800" y="0"/>
                </a:moveTo>
                <a:lnTo>
                  <a:pt x="292100" y="38100"/>
                </a:lnTo>
                <a:lnTo>
                  <a:pt x="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1" name="Freeform 3231"/>
          <p:cNvSpPr/>
          <p:nvPr/>
        </p:nvSpPr>
        <p:spPr>
          <a:xfrm rot="-5400000">
            <a:off x="1921491" y="2653226"/>
            <a:ext cx="92868" cy="270033"/>
          </a:xfrm>
          <a:custGeom>
            <a:avLst/>
            <a:gdLst/>
            <a:ahLst/>
            <a:cxnLst/>
            <a:rect l="0" t="0" r="0" b="0"/>
            <a:pathLst>
              <a:path w="4953000" h="14401800">
                <a:moveTo>
                  <a:pt x="4953000" y="0"/>
                </a:moveTo>
                <a:lnTo>
                  <a:pt x="3581400" y="3911600"/>
                </a:lnTo>
                <a:lnTo>
                  <a:pt x="1320800" y="10477500"/>
                </a:lnTo>
                <a:lnTo>
                  <a:pt x="0" y="1440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2" name="Freeform 3232"/>
          <p:cNvSpPr/>
          <p:nvPr/>
        </p:nvSpPr>
        <p:spPr>
          <a:xfrm rot="-5400000">
            <a:off x="2142232" y="2840631"/>
            <a:ext cx="5477" cy="16430"/>
          </a:xfrm>
          <a:custGeom>
            <a:avLst/>
            <a:gdLst/>
            <a:ahLst/>
            <a:cxnLst/>
            <a:rect l="0" t="0" r="0" b="0"/>
            <a:pathLst>
              <a:path w="292100" h="876300">
                <a:moveTo>
                  <a:pt x="292100" y="0"/>
                </a:moveTo>
                <a:lnTo>
                  <a:pt x="0" y="838200"/>
                </a:ln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3" name="Freeform 3233"/>
          <p:cNvSpPr/>
          <p:nvPr/>
        </p:nvSpPr>
        <p:spPr>
          <a:xfrm rot="-5400000">
            <a:off x="2192357" y="2857418"/>
            <a:ext cx="5477" cy="16192"/>
          </a:xfrm>
          <a:custGeom>
            <a:avLst/>
            <a:gdLst/>
            <a:ahLst/>
            <a:cxnLst/>
            <a:rect l="0" t="0" r="0" b="0"/>
            <a:pathLst>
              <a:path w="292100" h="863600">
                <a:moveTo>
                  <a:pt x="292100" y="0"/>
                </a:moveTo>
                <a:lnTo>
                  <a:pt x="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4" name="Freeform 3234"/>
          <p:cNvSpPr/>
          <p:nvPr/>
        </p:nvSpPr>
        <p:spPr>
          <a:xfrm rot="-5400000">
            <a:off x="2242602" y="2874087"/>
            <a:ext cx="5477" cy="16192"/>
          </a:xfrm>
          <a:custGeom>
            <a:avLst/>
            <a:gdLst/>
            <a:ahLst/>
            <a:cxnLst/>
            <a:rect l="0" t="0" r="0" b="0"/>
            <a:pathLst>
              <a:path w="292100" h="863600">
                <a:moveTo>
                  <a:pt x="292100" y="0"/>
                </a:moveTo>
                <a:lnTo>
                  <a:pt x="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5" name="Freeform 3235"/>
          <p:cNvSpPr/>
          <p:nvPr/>
        </p:nvSpPr>
        <p:spPr>
          <a:xfrm rot="-5400000">
            <a:off x="2508230" y="2675372"/>
            <a:ext cx="272653" cy="714137"/>
          </a:xfrm>
          <a:custGeom>
            <a:avLst/>
            <a:gdLst/>
            <a:ahLst/>
            <a:cxnLst/>
            <a:rect l="0" t="0" r="0" b="0"/>
            <a:pathLst>
              <a:path w="14541500" h="38087300">
                <a:moveTo>
                  <a:pt x="14541500" y="0"/>
                </a:moveTo>
                <a:lnTo>
                  <a:pt x="12611100" y="5994400"/>
                </a:lnTo>
                <a:lnTo>
                  <a:pt x="10515600" y="12598400"/>
                </a:lnTo>
                <a:lnTo>
                  <a:pt x="8458200" y="19227800"/>
                </a:lnTo>
                <a:lnTo>
                  <a:pt x="1346200" y="17056100"/>
                </a:lnTo>
                <a:lnTo>
                  <a:pt x="0" y="21424900"/>
                </a:lnTo>
                <a:lnTo>
                  <a:pt x="7124700" y="23596600"/>
                </a:lnTo>
                <a:lnTo>
                  <a:pt x="5029200" y="30645100"/>
                </a:lnTo>
                <a:lnTo>
                  <a:pt x="2971800" y="37706300"/>
                </a:lnTo>
                <a:lnTo>
                  <a:pt x="2857500" y="3808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6" name="Freeform 3236"/>
          <p:cNvSpPr/>
          <p:nvPr/>
        </p:nvSpPr>
        <p:spPr>
          <a:xfrm rot="-5400000">
            <a:off x="3041869" y="3118999"/>
            <a:ext cx="4524" cy="16430"/>
          </a:xfrm>
          <a:custGeom>
            <a:avLst/>
            <a:gdLst/>
            <a:ahLst/>
            <a:cxnLst/>
            <a:rect l="0" t="0" r="0" b="0"/>
            <a:pathLst>
              <a:path w="241300" h="876300">
                <a:moveTo>
                  <a:pt x="2413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7" name="Freeform 3237"/>
          <p:cNvSpPr/>
          <p:nvPr/>
        </p:nvSpPr>
        <p:spPr>
          <a:xfrm rot="-5400000">
            <a:off x="3092589" y="3133286"/>
            <a:ext cx="4762" cy="16668"/>
          </a:xfrm>
          <a:custGeom>
            <a:avLst/>
            <a:gdLst/>
            <a:ahLst/>
            <a:cxnLst/>
            <a:rect l="0" t="0" r="0" b="0"/>
            <a:pathLst>
              <a:path w="254000" h="889000">
                <a:moveTo>
                  <a:pt x="254000" y="0"/>
                </a:moveTo>
                <a:lnTo>
                  <a:pt x="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8" name="Freeform 3238"/>
          <p:cNvSpPr/>
          <p:nvPr/>
        </p:nvSpPr>
        <p:spPr>
          <a:xfrm rot="-5400000">
            <a:off x="3143548" y="3147812"/>
            <a:ext cx="4524" cy="16430"/>
          </a:xfrm>
          <a:custGeom>
            <a:avLst/>
            <a:gdLst/>
            <a:ahLst/>
            <a:cxnLst/>
            <a:rect l="0" t="0" r="0" b="0"/>
            <a:pathLst>
              <a:path w="241300" h="876300">
                <a:moveTo>
                  <a:pt x="2413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39" name="Freeform 3239"/>
          <p:cNvSpPr/>
          <p:nvPr/>
        </p:nvSpPr>
        <p:spPr>
          <a:xfrm rot="-5400000">
            <a:off x="3289161" y="3067207"/>
            <a:ext cx="74533" cy="275748"/>
          </a:xfrm>
          <a:custGeom>
            <a:avLst/>
            <a:gdLst/>
            <a:ahLst/>
            <a:cxnLst/>
            <a:rect l="0" t="0" r="0" b="0"/>
            <a:pathLst>
              <a:path w="3975100" h="14706600">
                <a:moveTo>
                  <a:pt x="3975100" y="0"/>
                </a:moveTo>
                <a:lnTo>
                  <a:pt x="2921000" y="3797300"/>
                </a:lnTo>
                <a:lnTo>
                  <a:pt x="1003300" y="10896600"/>
                </a:lnTo>
                <a:lnTo>
                  <a:pt x="0" y="14706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0" name="Freeform 3240"/>
          <p:cNvSpPr/>
          <p:nvPr/>
        </p:nvSpPr>
        <p:spPr>
          <a:xfrm rot="-5400000">
            <a:off x="3505141" y="3245324"/>
            <a:ext cx="4286" cy="16430"/>
          </a:xfrm>
          <a:custGeom>
            <a:avLst/>
            <a:gdLst/>
            <a:ahLst/>
            <a:cxnLst/>
            <a:rect l="0" t="0" r="0" b="0"/>
            <a:pathLst>
              <a:path w="228600" h="876300">
                <a:moveTo>
                  <a:pt x="2286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1" name="Freeform 3241"/>
          <p:cNvSpPr/>
          <p:nvPr/>
        </p:nvSpPr>
        <p:spPr>
          <a:xfrm rot="-5400000">
            <a:off x="3556219" y="3258540"/>
            <a:ext cx="4286" cy="16668"/>
          </a:xfrm>
          <a:custGeom>
            <a:avLst/>
            <a:gdLst/>
            <a:ahLst/>
            <a:cxnLst/>
            <a:rect l="0" t="0" r="0" b="0"/>
            <a:pathLst>
              <a:path w="228600" h="889000">
                <a:moveTo>
                  <a:pt x="228600" y="0"/>
                </a:moveTo>
                <a:lnTo>
                  <a:pt x="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2" name="Freeform 3242"/>
          <p:cNvSpPr/>
          <p:nvPr/>
        </p:nvSpPr>
        <p:spPr>
          <a:xfrm rot="-5400000">
            <a:off x="3607535" y="3271756"/>
            <a:ext cx="4286" cy="16430"/>
          </a:xfrm>
          <a:custGeom>
            <a:avLst/>
            <a:gdLst/>
            <a:ahLst/>
            <a:cxnLst/>
            <a:rect l="0" t="0" r="0" b="0"/>
            <a:pathLst>
              <a:path w="228600" h="876300">
                <a:moveTo>
                  <a:pt x="2286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3" name="Freeform 3243"/>
          <p:cNvSpPr/>
          <p:nvPr/>
        </p:nvSpPr>
        <p:spPr>
          <a:xfrm rot="-5400000">
            <a:off x="3756244" y="3187341"/>
            <a:ext cx="67627" cy="274796"/>
          </a:xfrm>
          <a:custGeom>
            <a:avLst/>
            <a:gdLst/>
            <a:ahLst/>
            <a:cxnLst/>
            <a:rect l="0" t="0" r="0" b="0"/>
            <a:pathLst>
              <a:path w="3606800" h="14655800">
                <a:moveTo>
                  <a:pt x="3606800" y="0"/>
                </a:moveTo>
                <a:lnTo>
                  <a:pt x="3505200" y="381000"/>
                </a:lnTo>
                <a:lnTo>
                  <a:pt x="1727200" y="7505700"/>
                </a:lnTo>
                <a:lnTo>
                  <a:pt x="0" y="1465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4" name="Freeform 3244"/>
          <p:cNvSpPr/>
          <p:nvPr/>
        </p:nvSpPr>
        <p:spPr>
          <a:xfrm rot="-5400000">
            <a:off x="4884838" y="4984827"/>
            <a:ext cx="184070" cy="37623"/>
          </a:xfrm>
          <a:custGeom>
            <a:avLst/>
            <a:gdLst/>
            <a:ahLst/>
            <a:cxnLst/>
            <a:rect l="0" t="0" r="0" b="0"/>
            <a:pathLst>
              <a:path w="9817100" h="2006600">
                <a:moveTo>
                  <a:pt x="9817100" y="2006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5" name="Freeform 3245"/>
          <p:cNvSpPr/>
          <p:nvPr/>
        </p:nvSpPr>
        <p:spPr>
          <a:xfrm rot="-5400000">
            <a:off x="4941035" y="5137227"/>
            <a:ext cx="16668" cy="3572"/>
          </a:xfrm>
          <a:custGeom>
            <a:avLst/>
            <a:gdLst/>
            <a:ahLst/>
            <a:cxnLst/>
            <a:rect l="0" t="0" r="0" b="0"/>
            <a:pathLst>
              <a:path w="889000" h="190500">
                <a:moveTo>
                  <a:pt x="8890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6" name="Freeform 3246"/>
          <p:cNvSpPr/>
          <p:nvPr/>
        </p:nvSpPr>
        <p:spPr>
          <a:xfrm rot="-5400000">
            <a:off x="4930319" y="5189139"/>
            <a:ext cx="16907" cy="3333"/>
          </a:xfrm>
          <a:custGeom>
            <a:avLst/>
            <a:gdLst/>
            <a:ahLst/>
            <a:cxnLst/>
            <a:rect l="0" t="0" r="0" b="0"/>
            <a:pathLst>
              <a:path w="901700" h="177800">
                <a:moveTo>
                  <a:pt x="9017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7" name="Freeform 3247"/>
          <p:cNvSpPr/>
          <p:nvPr/>
        </p:nvSpPr>
        <p:spPr>
          <a:xfrm rot="-5400000">
            <a:off x="4919961" y="5240931"/>
            <a:ext cx="16668" cy="3333"/>
          </a:xfrm>
          <a:custGeom>
            <a:avLst/>
            <a:gdLst/>
            <a:ahLst/>
            <a:cxnLst/>
            <a:rect l="0" t="0" r="0" b="0"/>
            <a:pathLst>
              <a:path w="889000" h="177800">
                <a:moveTo>
                  <a:pt x="8890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8" name="Freeform 3248"/>
          <p:cNvSpPr/>
          <p:nvPr/>
        </p:nvSpPr>
        <p:spPr>
          <a:xfrm rot="-5400000">
            <a:off x="4647546" y="5485723"/>
            <a:ext cx="471725" cy="72152"/>
          </a:xfrm>
          <a:custGeom>
            <a:avLst/>
            <a:gdLst/>
            <a:ahLst/>
            <a:cxnLst/>
            <a:rect l="0" t="0" r="0" b="0"/>
            <a:pathLst>
              <a:path w="25158700" h="3848100">
                <a:moveTo>
                  <a:pt x="25158700" y="3848100"/>
                </a:moveTo>
                <a:lnTo>
                  <a:pt x="15328900" y="1854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49" name="Freeform 3249"/>
          <p:cNvSpPr/>
          <p:nvPr/>
        </p:nvSpPr>
        <p:spPr>
          <a:xfrm rot="-5400000">
            <a:off x="4833641" y="5800643"/>
            <a:ext cx="16907" cy="1905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9017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0" name="Freeform 3250"/>
          <p:cNvSpPr/>
          <p:nvPr/>
        </p:nvSpPr>
        <p:spPr>
          <a:xfrm rot="-5400000">
            <a:off x="4827211" y="5853031"/>
            <a:ext cx="17145" cy="2143"/>
          </a:xfrm>
          <a:custGeom>
            <a:avLst/>
            <a:gdLst/>
            <a:ahLst/>
            <a:cxnLst/>
            <a:rect l="0" t="0" r="0" b="0"/>
            <a:pathLst>
              <a:path w="914400" h="114300">
                <a:moveTo>
                  <a:pt x="9144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1" name="Freeform 3251"/>
          <p:cNvSpPr/>
          <p:nvPr/>
        </p:nvSpPr>
        <p:spPr>
          <a:xfrm rot="-5400000">
            <a:off x="4821020" y="5905656"/>
            <a:ext cx="16907" cy="1905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9017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2" name="Freeform 3252"/>
          <p:cNvSpPr/>
          <p:nvPr/>
        </p:nvSpPr>
        <p:spPr>
          <a:xfrm rot="-5400000">
            <a:off x="4433829" y="6019719"/>
            <a:ext cx="459581" cy="321230"/>
          </a:xfrm>
          <a:custGeom>
            <a:avLst/>
            <a:gdLst/>
            <a:ahLst/>
            <a:cxnLst/>
            <a:rect l="0" t="0" r="0" b="0"/>
            <a:pathLst>
              <a:path w="24511000" h="17132300">
                <a:moveTo>
                  <a:pt x="24511000" y="17132300"/>
                </a:moveTo>
                <a:lnTo>
                  <a:pt x="9182100" y="15290800"/>
                </a:lnTo>
                <a:lnTo>
                  <a:pt x="10845800" y="508000"/>
                </a:lnTo>
                <a:lnTo>
                  <a:pt x="6299200" y="0"/>
                </a:lnTo>
                <a:lnTo>
                  <a:pt x="4635500" y="14744700"/>
                </a:lnTo>
                <a:lnTo>
                  <a:pt x="0" y="1418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3" name="Freeform 3253"/>
          <p:cNvSpPr/>
          <p:nvPr/>
        </p:nvSpPr>
        <p:spPr>
          <a:xfrm rot="-5400000">
            <a:off x="5588735" y="6222363"/>
            <a:ext cx="280035" cy="56912"/>
          </a:xfrm>
          <a:custGeom>
            <a:avLst/>
            <a:gdLst/>
            <a:ahLst/>
            <a:cxnLst/>
            <a:rect l="0" t="0" r="0" b="0"/>
            <a:pathLst>
              <a:path w="14935200" h="3035300">
                <a:moveTo>
                  <a:pt x="0" y="0"/>
                </a:moveTo>
                <a:lnTo>
                  <a:pt x="14935200" y="3035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4" name="Freeform 3254"/>
          <p:cNvSpPr/>
          <p:nvPr/>
        </p:nvSpPr>
        <p:spPr>
          <a:xfrm rot="-5400000">
            <a:off x="5757685" y="6065557"/>
            <a:ext cx="16907" cy="3572"/>
          </a:xfrm>
          <a:custGeom>
            <a:avLst/>
            <a:gdLst/>
            <a:ahLst/>
            <a:cxnLst/>
            <a:rect l="0" t="0" r="0" b="0"/>
            <a:pathLst>
              <a:path w="901700" h="190500">
                <a:moveTo>
                  <a:pt x="0" y="0"/>
                </a:moveTo>
                <a:lnTo>
                  <a:pt x="9017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5" name="Freeform 3255"/>
          <p:cNvSpPr/>
          <p:nvPr/>
        </p:nvSpPr>
        <p:spPr>
          <a:xfrm rot="-5400000">
            <a:off x="5768401" y="6013885"/>
            <a:ext cx="16668" cy="3333"/>
          </a:xfrm>
          <a:custGeom>
            <a:avLst/>
            <a:gdLst/>
            <a:ahLst/>
            <a:cxnLst/>
            <a:rect l="0" t="0" r="0" b="0"/>
            <a:pathLst>
              <a:path w="889000" h="177800">
                <a:moveTo>
                  <a:pt x="0" y="0"/>
                </a:moveTo>
                <a:lnTo>
                  <a:pt x="8890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6" name="Freeform 3256"/>
          <p:cNvSpPr/>
          <p:nvPr/>
        </p:nvSpPr>
        <p:spPr>
          <a:xfrm rot="-5400000">
            <a:off x="5778759" y="5962092"/>
            <a:ext cx="16907" cy="3333"/>
          </a:xfrm>
          <a:custGeom>
            <a:avLst/>
            <a:gdLst/>
            <a:ahLst/>
            <a:cxnLst/>
            <a:rect l="0" t="0" r="0" b="0"/>
            <a:pathLst>
              <a:path w="901700" h="177800">
                <a:moveTo>
                  <a:pt x="0" y="0"/>
                </a:moveTo>
                <a:lnTo>
                  <a:pt x="9017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7" name="Freeform 3257"/>
          <p:cNvSpPr/>
          <p:nvPr/>
        </p:nvSpPr>
        <p:spPr>
          <a:xfrm rot="-5400000">
            <a:off x="5684580" y="5751709"/>
            <a:ext cx="280035" cy="57150"/>
          </a:xfrm>
          <a:custGeom>
            <a:avLst/>
            <a:gdLst/>
            <a:ahLst/>
            <a:cxnLst/>
            <a:rect l="0" t="0" r="0" b="0"/>
            <a:pathLst>
              <a:path w="14935200" h="3048000">
                <a:moveTo>
                  <a:pt x="0" y="0"/>
                </a:moveTo>
                <a:lnTo>
                  <a:pt x="14935200" y="3048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8" name="Freeform 3258"/>
          <p:cNvSpPr/>
          <p:nvPr/>
        </p:nvSpPr>
        <p:spPr>
          <a:xfrm rot="-5400000">
            <a:off x="5853649" y="5595261"/>
            <a:ext cx="16668" cy="3333"/>
          </a:xfrm>
          <a:custGeom>
            <a:avLst/>
            <a:gdLst/>
            <a:ahLst/>
            <a:cxnLst/>
            <a:rect l="0" t="0" r="0" b="0"/>
            <a:pathLst>
              <a:path w="889000" h="177800">
                <a:moveTo>
                  <a:pt x="0" y="0"/>
                </a:moveTo>
                <a:lnTo>
                  <a:pt x="8890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59" name="Freeform 3259"/>
          <p:cNvSpPr/>
          <p:nvPr/>
        </p:nvSpPr>
        <p:spPr>
          <a:xfrm rot="-5400000">
            <a:off x="5864127" y="5543349"/>
            <a:ext cx="16907" cy="3572"/>
          </a:xfrm>
          <a:custGeom>
            <a:avLst/>
            <a:gdLst/>
            <a:ahLst/>
            <a:cxnLst/>
            <a:rect l="0" t="0" r="0" b="0"/>
            <a:pathLst>
              <a:path w="901700" h="190500">
                <a:moveTo>
                  <a:pt x="0" y="0"/>
                </a:moveTo>
                <a:lnTo>
                  <a:pt x="9017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0" name="Freeform 3260"/>
          <p:cNvSpPr/>
          <p:nvPr/>
        </p:nvSpPr>
        <p:spPr>
          <a:xfrm rot="-5400000">
            <a:off x="5874843" y="5491676"/>
            <a:ext cx="16668" cy="3333"/>
          </a:xfrm>
          <a:custGeom>
            <a:avLst/>
            <a:gdLst/>
            <a:ahLst/>
            <a:cxnLst/>
            <a:rect l="0" t="0" r="0" b="0"/>
            <a:pathLst>
              <a:path w="889000" h="177800">
                <a:moveTo>
                  <a:pt x="0" y="0"/>
                </a:moveTo>
                <a:lnTo>
                  <a:pt x="8890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1" name="Freeform 3261"/>
          <p:cNvSpPr/>
          <p:nvPr/>
        </p:nvSpPr>
        <p:spPr>
          <a:xfrm rot="-5400000">
            <a:off x="5791618" y="5298199"/>
            <a:ext cx="252174" cy="51435"/>
          </a:xfrm>
          <a:custGeom>
            <a:avLst/>
            <a:gdLst/>
            <a:ahLst/>
            <a:cxnLst/>
            <a:rect l="0" t="0" r="0" b="0"/>
            <a:pathLst>
              <a:path w="13449300" h="2743200">
                <a:moveTo>
                  <a:pt x="0" y="0"/>
                </a:moveTo>
                <a:lnTo>
                  <a:pt x="13449300" y="274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2" name="Freeform 3262"/>
          <p:cNvSpPr/>
          <p:nvPr/>
        </p:nvSpPr>
        <p:spPr>
          <a:xfrm rot="-5400000">
            <a:off x="7963674" y="4015777"/>
            <a:ext cx="52149" cy="350282"/>
          </a:xfrm>
          <a:custGeom>
            <a:avLst/>
            <a:gdLst/>
            <a:ahLst/>
            <a:cxnLst/>
            <a:rect l="0" t="0" r="0" b="0"/>
            <a:pathLst>
              <a:path w="2781300" h="18681700">
                <a:moveTo>
                  <a:pt x="2781300" y="0"/>
                </a:moveTo>
                <a:lnTo>
                  <a:pt x="1638300" y="7416800"/>
                </a:lnTo>
                <a:lnTo>
                  <a:pt x="533400" y="14846300"/>
                </a:lnTo>
                <a:lnTo>
                  <a:pt x="0" y="1868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3" name="Freeform 3263"/>
          <p:cNvSpPr/>
          <p:nvPr/>
        </p:nvSpPr>
        <p:spPr>
          <a:xfrm rot="-5400000">
            <a:off x="8207514" y="4214850"/>
            <a:ext cx="2381" cy="17145"/>
          </a:xfrm>
          <a:custGeom>
            <a:avLst/>
            <a:gdLst/>
            <a:ahLst/>
            <a:cxnLst/>
            <a:rect l="0" t="0" r="0" b="0"/>
            <a:pathLst>
              <a:path w="127000" h="914400">
                <a:moveTo>
                  <a:pt x="1270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4" name="Freeform 3264"/>
          <p:cNvSpPr/>
          <p:nvPr/>
        </p:nvSpPr>
        <p:spPr>
          <a:xfrm rot="-5400000">
            <a:off x="8259783" y="4222113"/>
            <a:ext cx="2381" cy="16907"/>
          </a:xfrm>
          <a:custGeom>
            <a:avLst/>
            <a:gdLst/>
            <a:ahLst/>
            <a:cxnLst/>
            <a:rect l="0" t="0" r="0" b="0"/>
            <a:pathLst>
              <a:path w="127000" h="901700">
                <a:moveTo>
                  <a:pt x="1270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5" name="Freeform 3265"/>
          <p:cNvSpPr/>
          <p:nvPr/>
        </p:nvSpPr>
        <p:spPr>
          <a:xfrm rot="-5400000">
            <a:off x="8312170" y="4229256"/>
            <a:ext cx="2381" cy="16907"/>
          </a:xfrm>
          <a:custGeom>
            <a:avLst/>
            <a:gdLst/>
            <a:ahLst/>
            <a:cxnLst/>
            <a:rect l="0" t="0" r="0" b="0"/>
            <a:pathLst>
              <a:path w="127000" h="901700">
                <a:moveTo>
                  <a:pt x="1270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6" name="Freeform 3266"/>
          <p:cNvSpPr/>
          <p:nvPr/>
        </p:nvSpPr>
        <p:spPr>
          <a:xfrm rot="-5400000">
            <a:off x="8481477" y="4119481"/>
            <a:ext cx="35242" cy="283607"/>
          </a:xfrm>
          <a:custGeom>
            <a:avLst/>
            <a:gdLst/>
            <a:ahLst/>
            <a:cxnLst/>
            <a:rect l="0" t="0" r="0" b="0"/>
            <a:pathLst>
              <a:path w="1879600" h="15125700">
                <a:moveTo>
                  <a:pt x="1879600" y="0"/>
                </a:moveTo>
                <a:lnTo>
                  <a:pt x="1765300" y="774700"/>
                </a:lnTo>
                <a:lnTo>
                  <a:pt x="977900" y="6883400"/>
                </a:lnTo>
                <a:lnTo>
                  <a:pt x="228600" y="13004800"/>
                </a:lnTo>
                <a:lnTo>
                  <a:pt x="0" y="15125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7" name="Freeform 3267"/>
          <p:cNvSpPr/>
          <p:nvPr/>
        </p:nvSpPr>
        <p:spPr>
          <a:xfrm rot="-5400000">
            <a:off x="8683883" y="4275453"/>
            <a:ext cx="1905" cy="16907"/>
          </a:xfrm>
          <a:custGeom>
            <a:avLst/>
            <a:gdLst/>
            <a:ahLst/>
            <a:cxnLst/>
            <a:rect l="0" t="0" r="0" b="0"/>
            <a:pathLst>
              <a:path w="101600" h="901700">
                <a:moveTo>
                  <a:pt x="1016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8" name="Freeform 3268"/>
          <p:cNvSpPr/>
          <p:nvPr/>
        </p:nvSpPr>
        <p:spPr>
          <a:xfrm rot="-5400000">
            <a:off x="8736628" y="4281287"/>
            <a:ext cx="1667" cy="16907"/>
          </a:xfrm>
          <a:custGeom>
            <a:avLst/>
            <a:gdLst/>
            <a:ahLst/>
            <a:cxnLst/>
            <a:rect l="0" t="0" r="0" b="0"/>
            <a:pathLst>
              <a:path w="88900" h="901700">
                <a:moveTo>
                  <a:pt x="889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69" name="Freeform 3269"/>
          <p:cNvSpPr/>
          <p:nvPr/>
        </p:nvSpPr>
        <p:spPr>
          <a:xfrm rot="-5400000">
            <a:off x="8789015" y="4286764"/>
            <a:ext cx="1905" cy="17145"/>
          </a:xfrm>
          <a:custGeom>
            <a:avLst/>
            <a:gdLst/>
            <a:ahLst/>
            <a:cxnLst/>
            <a:rect l="0" t="0" r="0" b="0"/>
            <a:pathLst>
              <a:path w="101600" h="914400">
                <a:moveTo>
                  <a:pt x="1016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0" name="Freeform 3270"/>
          <p:cNvSpPr/>
          <p:nvPr/>
        </p:nvSpPr>
        <p:spPr>
          <a:xfrm rot="-5400000">
            <a:off x="8840927" y="4292955"/>
            <a:ext cx="168116" cy="181927"/>
          </a:xfrm>
          <a:custGeom>
            <a:avLst/>
            <a:gdLst/>
            <a:ahLst/>
            <a:cxnLst/>
            <a:rect l="0" t="0" r="0" b="0"/>
            <a:pathLst>
              <a:path w="8966200" h="9702800">
                <a:moveTo>
                  <a:pt x="8966200" y="0"/>
                </a:moveTo>
                <a:lnTo>
                  <a:pt x="8382000" y="5956300"/>
                </a:lnTo>
                <a:lnTo>
                  <a:pt x="0" y="9601200"/>
                </a:lnTo>
                <a:lnTo>
                  <a:pt x="50800" y="9702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1" name="Freeform 3271"/>
          <p:cNvSpPr/>
          <p:nvPr/>
        </p:nvSpPr>
        <p:spPr>
          <a:xfrm rot="-5400000">
            <a:off x="9053334" y="4442021"/>
            <a:ext cx="6667" cy="15716"/>
          </a:xfrm>
          <a:custGeom>
            <a:avLst/>
            <a:gdLst/>
            <a:ahLst/>
            <a:cxnLst/>
            <a:rect l="0" t="0" r="0" b="0"/>
            <a:pathLst>
              <a:path w="355600" h="838200">
                <a:moveTo>
                  <a:pt x="0" y="0"/>
                </a:moveTo>
                <a:lnTo>
                  <a:pt x="3556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2" name="Freeform 3272"/>
          <p:cNvSpPr/>
          <p:nvPr/>
        </p:nvSpPr>
        <p:spPr>
          <a:xfrm rot="-5400000">
            <a:off x="9102150" y="4421304"/>
            <a:ext cx="6667" cy="15716"/>
          </a:xfrm>
          <a:custGeom>
            <a:avLst/>
            <a:gdLst/>
            <a:ahLst/>
            <a:cxnLst/>
            <a:rect l="0" t="0" r="0" b="0"/>
            <a:pathLst>
              <a:path w="355600" h="838200">
                <a:moveTo>
                  <a:pt x="0" y="0"/>
                </a:moveTo>
                <a:lnTo>
                  <a:pt x="3556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3" name="Freeform 3273"/>
          <p:cNvSpPr/>
          <p:nvPr/>
        </p:nvSpPr>
        <p:spPr>
          <a:xfrm rot="-5400000">
            <a:off x="9150727" y="4400587"/>
            <a:ext cx="6667" cy="15716"/>
          </a:xfrm>
          <a:custGeom>
            <a:avLst/>
            <a:gdLst/>
            <a:ahLst/>
            <a:cxnLst/>
            <a:rect l="0" t="0" r="0" b="0"/>
            <a:pathLst>
              <a:path w="355600" h="838200">
                <a:moveTo>
                  <a:pt x="0" y="0"/>
                </a:moveTo>
                <a:lnTo>
                  <a:pt x="3556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4" name="Freeform 3274"/>
          <p:cNvSpPr/>
          <p:nvPr/>
        </p:nvSpPr>
        <p:spPr>
          <a:xfrm rot="-5400000">
            <a:off x="9268956" y="4272119"/>
            <a:ext cx="72390" cy="220742"/>
          </a:xfrm>
          <a:custGeom>
            <a:avLst/>
            <a:gdLst/>
            <a:ahLst/>
            <a:cxnLst/>
            <a:rect l="0" t="0" r="0" b="0"/>
            <a:pathLst>
              <a:path w="3860800" h="11772900">
                <a:moveTo>
                  <a:pt x="1473200" y="0"/>
                </a:moveTo>
                <a:lnTo>
                  <a:pt x="1587500" y="292100"/>
                </a:lnTo>
                <a:lnTo>
                  <a:pt x="0" y="10947400"/>
                </a:lnTo>
                <a:lnTo>
                  <a:pt x="3860800" y="11531600"/>
                </a:lnTo>
                <a:lnTo>
                  <a:pt x="3848100" y="1177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5" name="Freeform 3275"/>
          <p:cNvSpPr/>
          <p:nvPr/>
        </p:nvSpPr>
        <p:spPr>
          <a:xfrm rot="-5400000">
            <a:off x="9459337" y="4340580"/>
            <a:ext cx="952" cy="17145"/>
          </a:xfrm>
          <a:custGeom>
            <a:avLst/>
            <a:gdLst/>
            <a:ahLst/>
            <a:cxnLst/>
            <a:rect l="0" t="0" r="0" b="0"/>
            <a:pathLst>
              <a:path w="50800" h="914400">
                <a:moveTo>
                  <a:pt x="508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6" name="Freeform 3276"/>
          <p:cNvSpPr/>
          <p:nvPr/>
        </p:nvSpPr>
        <p:spPr>
          <a:xfrm rot="-5400000">
            <a:off x="9512082" y="4343556"/>
            <a:ext cx="1190" cy="17145"/>
          </a:xfrm>
          <a:custGeom>
            <a:avLst/>
            <a:gdLst/>
            <a:ahLst/>
            <a:cxnLst/>
            <a:rect l="0" t="0" r="0" b="0"/>
            <a:pathLst>
              <a:path w="63500" h="914400">
                <a:moveTo>
                  <a:pt x="63500" y="0"/>
                </a:moveTo>
                <a:lnTo>
                  <a:pt x="12700" y="838200"/>
                </a:ln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7" name="Freeform 3277"/>
          <p:cNvSpPr/>
          <p:nvPr/>
        </p:nvSpPr>
        <p:spPr>
          <a:xfrm rot="-5400000">
            <a:off x="9564946" y="4346176"/>
            <a:ext cx="714" cy="17145"/>
          </a:xfrm>
          <a:custGeom>
            <a:avLst/>
            <a:gdLst/>
            <a:ahLst/>
            <a:cxnLst/>
            <a:rect l="0" t="0" r="0" b="0"/>
            <a:pathLst>
              <a:path w="38100" h="914400">
                <a:moveTo>
                  <a:pt x="381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8" name="Freeform 3278"/>
          <p:cNvSpPr/>
          <p:nvPr/>
        </p:nvSpPr>
        <p:spPr>
          <a:xfrm rot="-5400000">
            <a:off x="9747231" y="4219374"/>
            <a:ext cx="10239" cy="285512"/>
          </a:xfrm>
          <a:custGeom>
            <a:avLst/>
            <a:gdLst/>
            <a:ahLst/>
            <a:cxnLst/>
            <a:rect l="0" t="0" r="0" b="0"/>
            <a:pathLst>
              <a:path w="546100" h="15227300">
                <a:moveTo>
                  <a:pt x="546100" y="0"/>
                </a:moveTo>
                <a:lnTo>
                  <a:pt x="495300" y="1028700"/>
                </a:lnTo>
                <a:lnTo>
                  <a:pt x="254000" y="6832600"/>
                </a:lnTo>
                <a:lnTo>
                  <a:pt x="63500" y="12649200"/>
                </a:lnTo>
                <a:lnTo>
                  <a:pt x="0" y="1522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79" name="Freeform 3279"/>
          <p:cNvSpPr/>
          <p:nvPr/>
        </p:nvSpPr>
        <p:spPr>
          <a:xfrm rot="-5400000">
            <a:off x="9939159" y="4359868"/>
            <a:ext cx="476" cy="17145"/>
          </a:xfrm>
          <a:custGeom>
            <a:avLst/>
            <a:gdLst/>
            <a:ahLst/>
            <a:cxnLst/>
            <a:rect l="0" t="0" r="0" b="0"/>
            <a:pathLst>
              <a:path w="25400" h="914400">
                <a:moveTo>
                  <a:pt x="254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0" name="Freeform 3280"/>
          <p:cNvSpPr/>
          <p:nvPr/>
        </p:nvSpPr>
        <p:spPr>
          <a:xfrm rot="-5400000">
            <a:off x="9992023" y="4361059"/>
            <a:ext cx="476" cy="17145"/>
          </a:xfrm>
          <a:custGeom>
            <a:avLst/>
            <a:gdLst/>
            <a:ahLst/>
            <a:cxnLst/>
            <a:rect l="0" t="0" r="0" b="0"/>
            <a:pathLst>
              <a:path w="25400" h="914400">
                <a:moveTo>
                  <a:pt x="254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1" name="Freeform 3281"/>
          <p:cNvSpPr/>
          <p:nvPr/>
        </p:nvSpPr>
        <p:spPr>
          <a:xfrm rot="-5400000">
            <a:off x="10044887" y="4362011"/>
            <a:ext cx="476" cy="17145"/>
          </a:xfrm>
          <a:custGeom>
            <a:avLst/>
            <a:gdLst/>
            <a:ahLst/>
            <a:cxnLst/>
            <a:rect l="0" t="0" r="0" b="0"/>
            <a:pathLst>
              <a:path w="25400" h="914400">
                <a:moveTo>
                  <a:pt x="254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2" name="Freeform 3282"/>
          <p:cNvSpPr/>
          <p:nvPr/>
        </p:nvSpPr>
        <p:spPr>
          <a:xfrm rot="-5400000">
            <a:off x="10231696" y="4229018"/>
            <a:ext cx="1190" cy="285750"/>
          </a:xfrm>
          <a:custGeom>
            <a:avLst/>
            <a:gdLst/>
            <a:ahLst/>
            <a:cxnLst/>
            <a:rect l="0" t="0" r="0" b="0"/>
            <a:pathLst>
              <a:path w="63500" h="15240000">
                <a:moveTo>
                  <a:pt x="63500" y="0"/>
                </a:moveTo>
                <a:lnTo>
                  <a:pt x="12700" y="4508500"/>
                </a:lnTo>
                <a:lnTo>
                  <a:pt x="0" y="10325100"/>
                </a:lnTo>
                <a:lnTo>
                  <a:pt x="12700" y="1524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3" name="Freeform 3283"/>
          <p:cNvSpPr/>
          <p:nvPr/>
        </p:nvSpPr>
        <p:spPr>
          <a:xfrm rot="-5400000">
            <a:off x="10419338" y="4363083"/>
            <a:ext cx="238" cy="17145"/>
          </a:xfrm>
          <a:custGeom>
            <a:avLst/>
            <a:gdLst/>
            <a:ahLst/>
            <a:cxnLst/>
            <a:rect l="0" t="0" r="0" b="0"/>
            <a:pathLst>
              <a:path w="12700" h="914400">
                <a:moveTo>
                  <a:pt x="0" y="0"/>
                </a:moveTo>
                <a:lnTo>
                  <a:pt x="127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4" name="Freeform 3284"/>
          <p:cNvSpPr/>
          <p:nvPr/>
        </p:nvSpPr>
        <p:spPr>
          <a:xfrm rot="-5400000">
            <a:off x="10472202" y="4362606"/>
            <a:ext cx="238" cy="17145"/>
          </a:xfrm>
          <a:custGeom>
            <a:avLst/>
            <a:gdLst/>
            <a:ahLst/>
            <a:cxnLst/>
            <a:rect l="0" t="0" r="0" b="0"/>
            <a:pathLst>
              <a:path w="12700" h="914400">
                <a:moveTo>
                  <a:pt x="0" y="0"/>
                </a:moveTo>
                <a:lnTo>
                  <a:pt x="127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5" name="Freeform 3285"/>
          <p:cNvSpPr/>
          <p:nvPr/>
        </p:nvSpPr>
        <p:spPr>
          <a:xfrm rot="-5400000">
            <a:off x="10524947" y="4361773"/>
            <a:ext cx="476" cy="17145"/>
          </a:xfrm>
          <a:custGeom>
            <a:avLst/>
            <a:gdLst/>
            <a:ahLst/>
            <a:cxnLst/>
            <a:rect l="0" t="0" r="0" b="0"/>
            <a:pathLst>
              <a:path w="25400" h="914400">
                <a:moveTo>
                  <a:pt x="0" y="0"/>
                </a:moveTo>
                <a:lnTo>
                  <a:pt x="254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6" name="Freeform 3286"/>
          <p:cNvSpPr/>
          <p:nvPr/>
        </p:nvSpPr>
        <p:spPr>
          <a:xfrm rot="-5400000">
            <a:off x="10708065" y="4222232"/>
            <a:ext cx="8572" cy="285750"/>
          </a:xfrm>
          <a:custGeom>
            <a:avLst/>
            <a:gdLst/>
            <a:ahLst/>
            <a:cxnLst/>
            <a:rect l="0" t="0" r="0" b="0"/>
            <a:pathLst>
              <a:path w="457200" h="15240000">
                <a:moveTo>
                  <a:pt x="0" y="0"/>
                </a:moveTo>
                <a:lnTo>
                  <a:pt x="38100" y="2184400"/>
                </a:lnTo>
                <a:lnTo>
                  <a:pt x="190500" y="8001000"/>
                </a:lnTo>
                <a:lnTo>
                  <a:pt x="393700" y="13804900"/>
                </a:lnTo>
                <a:lnTo>
                  <a:pt x="457200" y="1524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7" name="Freeform 3287"/>
          <p:cNvSpPr/>
          <p:nvPr/>
        </p:nvSpPr>
        <p:spPr>
          <a:xfrm rot="-5400000">
            <a:off x="3107115" y="1947424"/>
            <a:ext cx="107870" cy="364093"/>
          </a:xfrm>
          <a:custGeom>
            <a:avLst/>
            <a:gdLst/>
            <a:ahLst/>
            <a:cxnLst/>
            <a:rect l="0" t="0" r="0" b="0"/>
            <a:pathLst>
              <a:path w="5753100" h="19418300">
                <a:moveTo>
                  <a:pt x="5753100" y="0"/>
                </a:moveTo>
                <a:lnTo>
                  <a:pt x="3733800" y="6654800"/>
                </a:lnTo>
                <a:lnTo>
                  <a:pt x="1765300" y="13322300"/>
                </a:lnTo>
                <a:lnTo>
                  <a:pt x="0" y="1941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8" name="Freeform 3288"/>
          <p:cNvSpPr/>
          <p:nvPr/>
        </p:nvSpPr>
        <p:spPr>
          <a:xfrm rot="-5400000">
            <a:off x="3383221" y="2187335"/>
            <a:ext cx="4762" cy="16430"/>
          </a:xfrm>
          <a:custGeom>
            <a:avLst/>
            <a:gdLst/>
            <a:ahLst/>
            <a:cxnLst/>
            <a:rect l="0" t="0" r="0" b="0"/>
            <a:pathLst>
              <a:path w="254000" h="876300">
                <a:moveTo>
                  <a:pt x="2540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89" name="Freeform 3289"/>
          <p:cNvSpPr/>
          <p:nvPr/>
        </p:nvSpPr>
        <p:spPr>
          <a:xfrm rot="-5400000">
            <a:off x="3434180" y="2201622"/>
            <a:ext cx="4762" cy="16430"/>
          </a:xfrm>
          <a:custGeom>
            <a:avLst/>
            <a:gdLst/>
            <a:ahLst/>
            <a:cxnLst/>
            <a:rect l="0" t="0" r="0" b="0"/>
            <a:pathLst>
              <a:path w="254000" h="876300">
                <a:moveTo>
                  <a:pt x="2540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0" name="Freeform 3290"/>
          <p:cNvSpPr/>
          <p:nvPr/>
        </p:nvSpPr>
        <p:spPr>
          <a:xfrm rot="-5400000">
            <a:off x="3485138" y="2215910"/>
            <a:ext cx="4524" cy="16668"/>
          </a:xfrm>
          <a:custGeom>
            <a:avLst/>
            <a:gdLst/>
            <a:ahLst/>
            <a:cxnLst/>
            <a:rect l="0" t="0" r="0" b="0"/>
            <a:pathLst>
              <a:path w="241300" h="889000">
                <a:moveTo>
                  <a:pt x="241300" y="0"/>
                </a:moveTo>
                <a:lnTo>
                  <a:pt x="241300" y="12700"/>
                </a:lnTo>
                <a:lnTo>
                  <a:pt x="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1" name="Freeform 3291"/>
          <p:cNvSpPr/>
          <p:nvPr/>
        </p:nvSpPr>
        <p:spPr>
          <a:xfrm rot="-5400000">
            <a:off x="3631109" y="2134947"/>
            <a:ext cx="73818" cy="275987"/>
          </a:xfrm>
          <a:custGeom>
            <a:avLst/>
            <a:gdLst/>
            <a:ahLst/>
            <a:cxnLst/>
            <a:rect l="0" t="0" r="0" b="0"/>
            <a:pathLst>
              <a:path w="3937000" h="14719300">
                <a:moveTo>
                  <a:pt x="3937000" y="0"/>
                </a:moveTo>
                <a:lnTo>
                  <a:pt x="2844800" y="4000500"/>
                </a:lnTo>
                <a:lnTo>
                  <a:pt x="1041400" y="10718800"/>
                </a:lnTo>
                <a:lnTo>
                  <a:pt x="0" y="1471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2" name="Freeform 3292"/>
          <p:cNvSpPr/>
          <p:nvPr/>
        </p:nvSpPr>
        <p:spPr>
          <a:xfrm rot="-5400000">
            <a:off x="3846612" y="2312827"/>
            <a:ext cx="4524" cy="16668"/>
          </a:xfrm>
          <a:custGeom>
            <a:avLst/>
            <a:gdLst/>
            <a:ahLst/>
            <a:cxnLst/>
            <a:rect l="0" t="0" r="0" b="0"/>
            <a:pathLst>
              <a:path w="241300" h="889000">
                <a:moveTo>
                  <a:pt x="241300" y="0"/>
                </a:moveTo>
                <a:lnTo>
                  <a:pt x="12700" y="876300"/>
                </a:lnTo>
                <a:lnTo>
                  <a:pt x="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3" name="Freeform 3293"/>
          <p:cNvSpPr/>
          <p:nvPr/>
        </p:nvSpPr>
        <p:spPr>
          <a:xfrm rot="-5400000">
            <a:off x="3898166" y="2326043"/>
            <a:ext cx="4048" cy="16430"/>
          </a:xfrm>
          <a:custGeom>
            <a:avLst/>
            <a:gdLst/>
            <a:ahLst/>
            <a:cxnLst/>
            <a:rect l="0" t="0" r="0" b="0"/>
            <a:pathLst>
              <a:path w="215900" h="876300">
                <a:moveTo>
                  <a:pt x="2159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4" name="Freeform 3294"/>
          <p:cNvSpPr/>
          <p:nvPr/>
        </p:nvSpPr>
        <p:spPr>
          <a:xfrm rot="-5400000">
            <a:off x="3949244" y="2339020"/>
            <a:ext cx="4286" cy="16430"/>
          </a:xfrm>
          <a:custGeom>
            <a:avLst/>
            <a:gdLst/>
            <a:ahLst/>
            <a:cxnLst/>
            <a:rect l="0" t="0" r="0" b="0"/>
            <a:pathLst>
              <a:path w="228600" h="876300">
                <a:moveTo>
                  <a:pt x="2286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5" name="Freeform 3295"/>
          <p:cNvSpPr/>
          <p:nvPr/>
        </p:nvSpPr>
        <p:spPr>
          <a:xfrm rot="-5400000">
            <a:off x="4134505" y="2218053"/>
            <a:ext cx="88820" cy="369093"/>
          </a:xfrm>
          <a:custGeom>
            <a:avLst/>
            <a:gdLst/>
            <a:ahLst/>
            <a:cxnLst/>
            <a:rect l="0" t="0" r="0" b="0"/>
            <a:pathLst>
              <a:path w="4737100" h="19685000">
                <a:moveTo>
                  <a:pt x="4737100" y="0"/>
                </a:moveTo>
                <a:lnTo>
                  <a:pt x="3213100" y="6159500"/>
                </a:lnTo>
                <a:lnTo>
                  <a:pt x="1587500" y="12915900"/>
                </a:lnTo>
                <a:lnTo>
                  <a:pt x="0" y="19685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6" name="Freeform 3296"/>
          <p:cNvSpPr/>
          <p:nvPr/>
        </p:nvSpPr>
        <p:spPr>
          <a:xfrm rot="-5400000">
            <a:off x="6459082" y="1919444"/>
            <a:ext cx="350043" cy="79295"/>
          </a:xfrm>
          <a:custGeom>
            <a:avLst/>
            <a:gdLst/>
            <a:ahLst/>
            <a:cxnLst/>
            <a:rect l="0" t="0" r="0" b="0"/>
            <a:pathLst>
              <a:path w="18669000" h="4229100">
                <a:moveTo>
                  <a:pt x="0" y="0"/>
                </a:moveTo>
                <a:lnTo>
                  <a:pt x="18669000" y="422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7" name="Freeform 3297"/>
          <p:cNvSpPr/>
          <p:nvPr/>
        </p:nvSpPr>
        <p:spPr>
          <a:xfrm rot="-5400000">
            <a:off x="6675181" y="1738826"/>
            <a:ext cx="16668" cy="3810"/>
          </a:xfrm>
          <a:custGeom>
            <a:avLst/>
            <a:gdLst/>
            <a:ahLst/>
            <a:cxnLst/>
            <a:rect l="0" t="0" r="0" b="0"/>
            <a:pathLst>
              <a:path w="889000" h="203200">
                <a:moveTo>
                  <a:pt x="0" y="0"/>
                </a:moveTo>
                <a:lnTo>
                  <a:pt x="8890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8" name="Freeform 3298"/>
          <p:cNvSpPr/>
          <p:nvPr/>
        </p:nvSpPr>
        <p:spPr>
          <a:xfrm rot="-5400000">
            <a:off x="6686849" y="1687391"/>
            <a:ext cx="16668" cy="3810"/>
          </a:xfrm>
          <a:custGeom>
            <a:avLst/>
            <a:gdLst/>
            <a:ahLst/>
            <a:cxnLst/>
            <a:rect l="0" t="0" r="0" b="0"/>
            <a:pathLst>
              <a:path w="889000" h="203200">
                <a:moveTo>
                  <a:pt x="0" y="0"/>
                </a:moveTo>
                <a:lnTo>
                  <a:pt x="8890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299" name="Freeform 3299"/>
          <p:cNvSpPr/>
          <p:nvPr/>
        </p:nvSpPr>
        <p:spPr>
          <a:xfrm rot="-5400000">
            <a:off x="6698517" y="1635718"/>
            <a:ext cx="16668" cy="3810"/>
          </a:xfrm>
          <a:custGeom>
            <a:avLst/>
            <a:gdLst/>
            <a:ahLst/>
            <a:cxnLst/>
            <a:rect l="0" t="0" r="0" b="0"/>
            <a:pathLst>
              <a:path w="889000" h="203200">
                <a:moveTo>
                  <a:pt x="0" y="0"/>
                </a:moveTo>
                <a:lnTo>
                  <a:pt x="8890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0" name="Freeform 3300"/>
          <p:cNvSpPr/>
          <p:nvPr/>
        </p:nvSpPr>
        <p:spPr>
          <a:xfrm rot="-5400000">
            <a:off x="6519804" y="1294604"/>
            <a:ext cx="496728" cy="103108"/>
          </a:xfrm>
          <a:custGeom>
            <a:avLst/>
            <a:gdLst/>
            <a:ahLst/>
            <a:cxnLst/>
            <a:rect l="0" t="0" r="0" b="0"/>
            <a:pathLst>
              <a:path w="26492200" h="5499100">
                <a:moveTo>
                  <a:pt x="0" y="0"/>
                </a:moveTo>
                <a:lnTo>
                  <a:pt x="18681700" y="4229100"/>
                </a:lnTo>
                <a:lnTo>
                  <a:pt x="26492200" y="549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1" name="Freeform 3301"/>
          <p:cNvSpPr/>
          <p:nvPr/>
        </p:nvSpPr>
        <p:spPr>
          <a:xfrm rot="-5400000">
            <a:off x="6818532" y="1052788"/>
            <a:ext cx="16907" cy="2619"/>
          </a:xfrm>
          <a:custGeom>
            <a:avLst/>
            <a:gdLst/>
            <a:ahLst/>
            <a:cxnLst/>
            <a:rect l="0" t="0" r="0" b="0"/>
            <a:pathLst>
              <a:path w="901700" h="139700">
                <a:moveTo>
                  <a:pt x="0" y="0"/>
                </a:moveTo>
                <a:lnTo>
                  <a:pt x="901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2" name="Freeform 3302"/>
          <p:cNvSpPr/>
          <p:nvPr/>
        </p:nvSpPr>
        <p:spPr>
          <a:xfrm rot="-5400000">
            <a:off x="6826985" y="1000520"/>
            <a:ext cx="16907" cy="2857"/>
          </a:xfrm>
          <a:custGeom>
            <a:avLst/>
            <a:gdLst/>
            <a:ahLst/>
            <a:cxnLst/>
            <a:rect l="0" t="0" r="0" b="0"/>
            <a:pathLst>
              <a:path w="901700" h="152400">
                <a:moveTo>
                  <a:pt x="0" y="0"/>
                </a:moveTo>
                <a:lnTo>
                  <a:pt x="901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3" name="Freeform 3303"/>
          <p:cNvSpPr/>
          <p:nvPr/>
        </p:nvSpPr>
        <p:spPr>
          <a:xfrm rot="-5400000">
            <a:off x="6835438" y="948251"/>
            <a:ext cx="17145" cy="2857"/>
          </a:xfrm>
          <a:custGeom>
            <a:avLst/>
            <a:gdLst/>
            <a:ahLst/>
            <a:cxnLst/>
            <a:rect l="0" t="0" r="0" b="0"/>
            <a:pathLst>
              <a:path w="914400" h="152400">
                <a:moveTo>
                  <a:pt x="0" y="0"/>
                </a:moveTo>
                <a:lnTo>
                  <a:pt x="914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4" name="Freeform 3304"/>
          <p:cNvSpPr/>
          <p:nvPr/>
        </p:nvSpPr>
        <p:spPr>
          <a:xfrm rot="-5400000">
            <a:off x="6733283" y="741797"/>
            <a:ext cx="281940" cy="46196"/>
          </a:xfrm>
          <a:custGeom>
            <a:avLst/>
            <a:gdLst/>
            <a:ahLst/>
            <a:cxnLst/>
            <a:rect l="0" t="0" r="0" b="0"/>
            <a:pathLst>
              <a:path w="15036800" h="2463800">
                <a:moveTo>
                  <a:pt x="0" y="0"/>
                </a:moveTo>
                <a:lnTo>
                  <a:pt x="15036800" y="2463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5" name="Freeform 3305"/>
          <p:cNvSpPr/>
          <p:nvPr/>
        </p:nvSpPr>
        <p:spPr>
          <a:xfrm rot="-5400000">
            <a:off x="6896041" y="578800"/>
            <a:ext cx="16907" cy="2857"/>
          </a:xfrm>
          <a:custGeom>
            <a:avLst/>
            <a:gdLst/>
            <a:ahLst/>
            <a:cxnLst/>
            <a:rect l="0" t="0" r="0" b="0"/>
            <a:pathLst>
              <a:path w="901700" h="152400">
                <a:moveTo>
                  <a:pt x="0" y="0"/>
                </a:moveTo>
                <a:lnTo>
                  <a:pt x="901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6" name="Freeform 3306"/>
          <p:cNvSpPr/>
          <p:nvPr/>
        </p:nvSpPr>
        <p:spPr>
          <a:xfrm rot="-5400000">
            <a:off x="6904495" y="526770"/>
            <a:ext cx="16907" cy="2619"/>
          </a:xfrm>
          <a:custGeom>
            <a:avLst/>
            <a:gdLst/>
            <a:ahLst/>
            <a:cxnLst/>
            <a:rect l="0" t="0" r="0" b="0"/>
            <a:pathLst>
              <a:path w="901700" h="139700">
                <a:moveTo>
                  <a:pt x="0" y="0"/>
                </a:moveTo>
                <a:lnTo>
                  <a:pt x="901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07" name="Freeform 3307"/>
          <p:cNvSpPr/>
          <p:nvPr/>
        </p:nvSpPr>
        <p:spPr>
          <a:xfrm rot="-5400000">
            <a:off x="6913067" y="474621"/>
            <a:ext cx="16907" cy="2619"/>
          </a:xfrm>
          <a:custGeom>
            <a:avLst/>
            <a:gdLst/>
            <a:ahLst/>
            <a:cxnLst/>
            <a:rect l="0" t="0" r="0" b="0"/>
            <a:pathLst>
              <a:path w="901700" h="139700">
                <a:moveTo>
                  <a:pt x="0" y="0"/>
                </a:moveTo>
                <a:lnTo>
                  <a:pt x="901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308" name="Picture 3308"/>
          <p:cNvPicPr>
            <a:picLocks noChangeArrowheads="1"/>
          </p:cNvPicPr>
          <p:nvPr/>
        </p:nvPicPr>
        <p:blipFill>
          <a:blip r:embed="rId4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3386" y="405881"/>
            <a:ext cx="14367" cy="31750"/>
          </a:xfrm>
          <a:prstGeom prst="rect">
            <a:avLst/>
          </a:prstGeom>
          <a:noFill/>
        </p:spPr>
      </p:pic>
      <p:sp>
        <p:nvSpPr>
          <p:cNvPr id="3309" name="Freeform 3309"/>
          <p:cNvSpPr/>
          <p:nvPr/>
        </p:nvSpPr>
        <p:spPr>
          <a:xfrm rot="-5400000">
            <a:off x="7438966" y="2981005"/>
            <a:ext cx="44529" cy="249078"/>
          </a:xfrm>
          <a:custGeom>
            <a:avLst/>
            <a:gdLst/>
            <a:ahLst/>
            <a:cxnLst/>
            <a:rect l="0" t="0" r="0" b="0"/>
            <a:pathLst>
              <a:path w="2374900" h="13284200">
                <a:moveTo>
                  <a:pt x="2374900" y="0"/>
                </a:moveTo>
                <a:lnTo>
                  <a:pt x="965200" y="7747000"/>
                </a:lnTo>
                <a:lnTo>
                  <a:pt x="0" y="132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0" name="Freeform 3310"/>
          <p:cNvSpPr/>
          <p:nvPr/>
        </p:nvSpPr>
        <p:spPr>
          <a:xfrm rot="-5400000">
            <a:off x="7628037" y="3126976"/>
            <a:ext cx="2857" cy="16907"/>
          </a:xfrm>
          <a:custGeom>
            <a:avLst/>
            <a:gdLst/>
            <a:ahLst/>
            <a:cxnLst/>
            <a:rect l="0" t="0" r="0" b="0"/>
            <a:pathLst>
              <a:path w="152400" h="901700">
                <a:moveTo>
                  <a:pt x="152400" y="0"/>
                </a:moveTo>
                <a:lnTo>
                  <a:pt x="101600" y="330200"/>
                </a:ln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1" name="Freeform 3311"/>
          <p:cNvSpPr/>
          <p:nvPr/>
        </p:nvSpPr>
        <p:spPr>
          <a:xfrm rot="-5400000">
            <a:off x="7680187" y="3135786"/>
            <a:ext cx="2857" cy="16907"/>
          </a:xfrm>
          <a:custGeom>
            <a:avLst/>
            <a:gdLst/>
            <a:ahLst/>
            <a:cxnLst/>
            <a:rect l="0" t="0" r="0" b="0"/>
            <a:pathLst>
              <a:path w="152400" h="901700">
                <a:moveTo>
                  <a:pt x="1524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2" name="Freeform 3312"/>
          <p:cNvSpPr/>
          <p:nvPr/>
        </p:nvSpPr>
        <p:spPr>
          <a:xfrm rot="-5400000">
            <a:off x="7732098" y="3144597"/>
            <a:ext cx="2857" cy="16907"/>
          </a:xfrm>
          <a:custGeom>
            <a:avLst/>
            <a:gdLst/>
            <a:ahLst/>
            <a:cxnLst/>
            <a:rect l="0" t="0" r="0" b="0"/>
            <a:pathLst>
              <a:path w="152400" h="901700">
                <a:moveTo>
                  <a:pt x="1524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3" name="Freeform 3313"/>
          <p:cNvSpPr/>
          <p:nvPr/>
        </p:nvSpPr>
        <p:spPr>
          <a:xfrm rot="-5400000">
            <a:off x="7896047" y="3041608"/>
            <a:ext cx="44767" cy="282416"/>
          </a:xfrm>
          <a:custGeom>
            <a:avLst/>
            <a:gdLst/>
            <a:ahLst/>
            <a:cxnLst/>
            <a:rect l="0" t="0" r="0" b="0"/>
            <a:pathLst>
              <a:path w="2387600" h="15062200">
                <a:moveTo>
                  <a:pt x="2387600" y="0"/>
                </a:moveTo>
                <a:lnTo>
                  <a:pt x="1181100" y="7531100"/>
                </a:lnTo>
                <a:lnTo>
                  <a:pt x="0" y="15062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4" name="Freeform 3314"/>
          <p:cNvSpPr/>
          <p:nvPr/>
        </p:nvSpPr>
        <p:spPr>
          <a:xfrm rot="-5400000">
            <a:off x="8102025" y="3203295"/>
            <a:ext cx="2619" cy="16907"/>
          </a:xfrm>
          <a:custGeom>
            <a:avLst/>
            <a:gdLst/>
            <a:ahLst/>
            <a:cxnLst/>
            <a:rect l="0" t="0" r="0" b="0"/>
            <a:pathLst>
              <a:path w="139700" h="901700">
                <a:moveTo>
                  <a:pt x="1397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5" name="Freeform 3315"/>
          <p:cNvSpPr/>
          <p:nvPr/>
        </p:nvSpPr>
        <p:spPr>
          <a:xfrm rot="-5400000">
            <a:off x="8154293" y="3211034"/>
            <a:ext cx="2619" cy="17145"/>
          </a:xfrm>
          <a:custGeom>
            <a:avLst/>
            <a:gdLst/>
            <a:ahLst/>
            <a:cxnLst/>
            <a:rect l="0" t="0" r="0" b="0"/>
            <a:pathLst>
              <a:path w="139700" h="914400">
                <a:moveTo>
                  <a:pt x="1397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6" name="Freeform 3316"/>
          <p:cNvSpPr/>
          <p:nvPr/>
        </p:nvSpPr>
        <p:spPr>
          <a:xfrm rot="-5400000">
            <a:off x="8206681" y="3218892"/>
            <a:ext cx="2381" cy="16907"/>
          </a:xfrm>
          <a:custGeom>
            <a:avLst/>
            <a:gdLst/>
            <a:ahLst/>
            <a:cxnLst/>
            <a:rect l="0" t="0" r="0" b="0"/>
            <a:pathLst>
              <a:path w="127000" h="901700">
                <a:moveTo>
                  <a:pt x="127000" y="0"/>
                </a:moveTo>
                <a:lnTo>
                  <a:pt x="50800" y="571500"/>
                </a:ln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7" name="Freeform 3317"/>
          <p:cNvSpPr/>
          <p:nvPr/>
        </p:nvSpPr>
        <p:spPr>
          <a:xfrm rot="-5400000">
            <a:off x="8515529" y="2969813"/>
            <a:ext cx="79295" cy="606742"/>
          </a:xfrm>
          <a:custGeom>
            <a:avLst/>
            <a:gdLst/>
            <a:ahLst/>
            <a:cxnLst/>
            <a:rect l="0" t="0" r="0" b="0"/>
            <a:pathLst>
              <a:path w="4229100" h="32359600">
                <a:moveTo>
                  <a:pt x="4229100" y="0"/>
                </a:moveTo>
                <a:lnTo>
                  <a:pt x="3429000" y="5562600"/>
                </a:lnTo>
                <a:lnTo>
                  <a:pt x="2362200" y="13360400"/>
                </a:lnTo>
                <a:lnTo>
                  <a:pt x="1460500" y="20256500"/>
                </a:lnTo>
                <a:lnTo>
                  <a:pt x="609600" y="27152600"/>
                </a:lnTo>
                <a:lnTo>
                  <a:pt x="0" y="3235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8" name="Freeform 3318"/>
          <p:cNvSpPr/>
          <p:nvPr/>
        </p:nvSpPr>
        <p:spPr>
          <a:xfrm rot="-5400000">
            <a:off x="8901529" y="3309379"/>
            <a:ext cx="1905" cy="16907"/>
          </a:xfrm>
          <a:custGeom>
            <a:avLst/>
            <a:gdLst/>
            <a:ahLst/>
            <a:cxnLst/>
            <a:rect l="0" t="0" r="0" b="0"/>
            <a:pathLst>
              <a:path w="101600" h="901700">
                <a:moveTo>
                  <a:pt x="1016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19" name="Freeform 3319"/>
          <p:cNvSpPr/>
          <p:nvPr/>
        </p:nvSpPr>
        <p:spPr>
          <a:xfrm rot="-5400000">
            <a:off x="8954036" y="3314975"/>
            <a:ext cx="1905" cy="17145"/>
          </a:xfrm>
          <a:custGeom>
            <a:avLst/>
            <a:gdLst/>
            <a:ahLst/>
            <a:cxnLst/>
            <a:rect l="0" t="0" r="0" b="0"/>
            <a:pathLst>
              <a:path w="101600" h="914400">
                <a:moveTo>
                  <a:pt x="1016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0" name="Freeform 3320"/>
          <p:cNvSpPr/>
          <p:nvPr/>
        </p:nvSpPr>
        <p:spPr>
          <a:xfrm rot="-5400000">
            <a:off x="9006543" y="3321048"/>
            <a:ext cx="1905" cy="16907"/>
          </a:xfrm>
          <a:custGeom>
            <a:avLst/>
            <a:gdLst/>
            <a:ahLst/>
            <a:cxnLst/>
            <a:rect l="0" t="0" r="0" b="0"/>
            <a:pathLst>
              <a:path w="101600" h="901700">
                <a:moveTo>
                  <a:pt x="10160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1" name="Freeform 3321"/>
          <p:cNvSpPr/>
          <p:nvPr/>
        </p:nvSpPr>
        <p:spPr>
          <a:xfrm rot="-5400000">
            <a:off x="9212878" y="3172815"/>
            <a:ext cx="34528" cy="356949"/>
          </a:xfrm>
          <a:custGeom>
            <a:avLst/>
            <a:gdLst/>
            <a:ahLst/>
            <a:cxnLst/>
            <a:rect l="0" t="0" r="0" b="0"/>
            <a:pathLst>
              <a:path w="1841500" h="19037300">
                <a:moveTo>
                  <a:pt x="1841500" y="0"/>
                </a:moveTo>
                <a:lnTo>
                  <a:pt x="1295400" y="5207000"/>
                </a:lnTo>
                <a:lnTo>
                  <a:pt x="635000" y="12128500"/>
                </a:lnTo>
                <a:lnTo>
                  <a:pt x="0" y="1903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2" name="Freeform 3322"/>
          <p:cNvSpPr/>
          <p:nvPr/>
        </p:nvSpPr>
        <p:spPr>
          <a:xfrm rot="-5400000">
            <a:off x="1177826" y="2389146"/>
            <a:ext cx="23574" cy="59769"/>
          </a:xfrm>
          <a:custGeom>
            <a:avLst/>
            <a:gdLst/>
            <a:ahLst/>
            <a:cxnLst/>
            <a:rect l="0" t="0" r="0" b="0"/>
            <a:pathLst>
              <a:path w="1257300" h="3187700">
                <a:moveTo>
                  <a:pt x="1257300" y="0"/>
                </a:moveTo>
                <a:lnTo>
                  <a:pt x="0" y="3187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3" name="Freeform 3323"/>
          <p:cNvSpPr/>
          <p:nvPr/>
        </p:nvSpPr>
        <p:spPr>
          <a:xfrm rot="-5400000">
            <a:off x="1154371" y="2541665"/>
            <a:ext cx="20717" cy="10001"/>
          </a:xfrm>
          <a:custGeom>
            <a:avLst/>
            <a:gdLst/>
            <a:ahLst/>
            <a:cxnLst/>
            <a:rect l="0" t="0" r="0" b="0"/>
            <a:pathLst>
              <a:path w="1104900" h="533400">
                <a:moveTo>
                  <a:pt x="215900" y="0"/>
                </a:moveTo>
                <a:lnTo>
                  <a:pt x="0" y="520700"/>
                </a:lnTo>
                <a:lnTo>
                  <a:pt x="1104900" y="533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324" name="Picture 3324"/>
          <p:cNvPicPr>
            <a:picLocks noChangeArrowheads="1"/>
          </p:cNvPicPr>
          <p:nvPr/>
        </p:nvPicPr>
        <p:blipFill>
          <a:blip r:embed="rId4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3658" y="2492288"/>
            <a:ext cx="18548" cy="49884"/>
          </a:xfrm>
          <a:prstGeom prst="rect">
            <a:avLst/>
          </a:prstGeom>
          <a:noFill/>
        </p:spPr>
      </p:pic>
      <p:sp>
        <p:nvSpPr>
          <p:cNvPr id="3325" name="Freeform 3325"/>
          <p:cNvSpPr/>
          <p:nvPr/>
        </p:nvSpPr>
        <p:spPr>
          <a:xfrm rot="-5400000">
            <a:off x="2311658" y="1338657"/>
            <a:ext cx="942737" cy="3127057"/>
          </a:xfrm>
          <a:custGeom>
            <a:avLst/>
            <a:gdLst/>
            <a:ahLst/>
            <a:cxnLst/>
            <a:rect l="0" t="0" r="0" b="0"/>
            <a:pathLst>
              <a:path w="50279300" h="166776400">
                <a:moveTo>
                  <a:pt x="50279300" y="0"/>
                </a:moveTo>
                <a:lnTo>
                  <a:pt x="47561500" y="7073900"/>
                </a:lnTo>
                <a:lnTo>
                  <a:pt x="44881800" y="14160500"/>
                </a:lnTo>
                <a:lnTo>
                  <a:pt x="42252900" y="21272500"/>
                </a:lnTo>
                <a:lnTo>
                  <a:pt x="39674800" y="28397200"/>
                </a:lnTo>
                <a:lnTo>
                  <a:pt x="37134800" y="35547300"/>
                </a:lnTo>
                <a:lnTo>
                  <a:pt x="34658300" y="42710100"/>
                </a:lnTo>
                <a:lnTo>
                  <a:pt x="32219900" y="49885600"/>
                </a:lnTo>
                <a:lnTo>
                  <a:pt x="29832300" y="57086500"/>
                </a:lnTo>
                <a:lnTo>
                  <a:pt x="27495500" y="64300100"/>
                </a:lnTo>
                <a:lnTo>
                  <a:pt x="25209500" y="71526400"/>
                </a:lnTo>
                <a:lnTo>
                  <a:pt x="22974300" y="78765400"/>
                </a:lnTo>
                <a:lnTo>
                  <a:pt x="20789900" y="86029800"/>
                </a:lnTo>
                <a:lnTo>
                  <a:pt x="18643600" y="93306900"/>
                </a:lnTo>
                <a:lnTo>
                  <a:pt x="16560800" y="100584000"/>
                </a:lnTo>
                <a:lnTo>
                  <a:pt x="14516100" y="107886500"/>
                </a:lnTo>
                <a:lnTo>
                  <a:pt x="12534900" y="115201700"/>
                </a:lnTo>
                <a:lnTo>
                  <a:pt x="10591800" y="122529600"/>
                </a:lnTo>
                <a:lnTo>
                  <a:pt x="8699500" y="129870200"/>
                </a:lnTo>
                <a:lnTo>
                  <a:pt x="6858000" y="137236200"/>
                </a:lnTo>
                <a:lnTo>
                  <a:pt x="5067300" y="144602200"/>
                </a:lnTo>
                <a:lnTo>
                  <a:pt x="3327400" y="151980900"/>
                </a:lnTo>
                <a:lnTo>
                  <a:pt x="1638300" y="159372300"/>
                </a:lnTo>
                <a:lnTo>
                  <a:pt x="0" y="166776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6" name="Freeform 3326"/>
          <p:cNvSpPr/>
          <p:nvPr/>
        </p:nvSpPr>
        <p:spPr>
          <a:xfrm rot="-5400000">
            <a:off x="8749844" y="4251640"/>
            <a:ext cx="78105" cy="8334"/>
          </a:xfrm>
          <a:custGeom>
            <a:avLst/>
            <a:gdLst/>
            <a:ahLst/>
            <a:cxnLst/>
            <a:rect l="0" t="0" r="0" b="0"/>
            <a:pathLst>
              <a:path w="4165600" h="444500">
                <a:moveTo>
                  <a:pt x="0" y="0"/>
                </a:moveTo>
                <a:lnTo>
                  <a:pt x="4165600" y="444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7" name="Freeform 3327"/>
          <p:cNvSpPr/>
          <p:nvPr/>
        </p:nvSpPr>
        <p:spPr>
          <a:xfrm rot="-5400000">
            <a:off x="8441948" y="3865640"/>
            <a:ext cx="78343" cy="623887"/>
          </a:xfrm>
          <a:custGeom>
            <a:avLst/>
            <a:gdLst/>
            <a:ahLst/>
            <a:cxnLst/>
            <a:rect l="0" t="0" r="0" b="0"/>
            <a:pathLst>
              <a:path w="4178300" h="33274000">
                <a:moveTo>
                  <a:pt x="4178300" y="0"/>
                </a:moveTo>
                <a:lnTo>
                  <a:pt x="2603500" y="11366500"/>
                </a:lnTo>
                <a:lnTo>
                  <a:pt x="1892300" y="16827500"/>
                </a:lnTo>
                <a:lnTo>
                  <a:pt x="1231900" y="22301200"/>
                </a:lnTo>
                <a:lnTo>
                  <a:pt x="596900" y="27787600"/>
                </a:lnTo>
                <a:lnTo>
                  <a:pt x="0" y="33274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8" name="Freeform 3328"/>
          <p:cNvSpPr/>
          <p:nvPr/>
        </p:nvSpPr>
        <p:spPr>
          <a:xfrm rot="-5400000">
            <a:off x="8124766" y="4171869"/>
            <a:ext cx="77867" cy="10953"/>
          </a:xfrm>
          <a:custGeom>
            <a:avLst/>
            <a:gdLst/>
            <a:ahLst/>
            <a:cxnLst/>
            <a:rect l="0" t="0" r="0" b="0"/>
            <a:pathLst>
              <a:path w="4152900" h="584200">
                <a:moveTo>
                  <a:pt x="4152900" y="584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29" name="Freeform 3329"/>
          <p:cNvSpPr/>
          <p:nvPr/>
        </p:nvSpPr>
        <p:spPr>
          <a:xfrm rot="-5400000">
            <a:off x="7477899" y="3447135"/>
            <a:ext cx="198120" cy="1184433"/>
          </a:xfrm>
          <a:custGeom>
            <a:avLst/>
            <a:gdLst/>
            <a:ahLst/>
            <a:cxnLst/>
            <a:rect l="0" t="0" r="0" b="0"/>
            <a:pathLst>
              <a:path w="10566400" h="63169800">
                <a:moveTo>
                  <a:pt x="10566400" y="0"/>
                </a:moveTo>
                <a:lnTo>
                  <a:pt x="9080500" y="7861300"/>
                </a:lnTo>
                <a:lnTo>
                  <a:pt x="7632700" y="15748000"/>
                </a:lnTo>
                <a:lnTo>
                  <a:pt x="6248400" y="23622000"/>
                </a:lnTo>
                <a:lnTo>
                  <a:pt x="4902200" y="31521400"/>
                </a:lnTo>
                <a:lnTo>
                  <a:pt x="3606800" y="39420800"/>
                </a:lnTo>
                <a:lnTo>
                  <a:pt x="2349500" y="47332900"/>
                </a:lnTo>
                <a:lnTo>
                  <a:pt x="1155700" y="55245000"/>
                </a:lnTo>
                <a:lnTo>
                  <a:pt x="0" y="63169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0" name="Freeform 3330"/>
          <p:cNvSpPr/>
          <p:nvPr/>
        </p:nvSpPr>
        <p:spPr>
          <a:xfrm rot="-5400000">
            <a:off x="7997489" y="4153175"/>
            <a:ext cx="77628" cy="11430"/>
          </a:xfrm>
          <a:custGeom>
            <a:avLst/>
            <a:gdLst/>
            <a:ahLst/>
            <a:cxnLst/>
            <a:rect l="0" t="0" r="0" b="0"/>
            <a:pathLst>
              <a:path w="4140200" h="609600">
                <a:moveTo>
                  <a:pt x="4140200" y="609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1" name="Freeform 3331"/>
          <p:cNvSpPr/>
          <p:nvPr/>
        </p:nvSpPr>
        <p:spPr>
          <a:xfrm rot="-5400000">
            <a:off x="8878075" y="4264856"/>
            <a:ext cx="78343" cy="7382"/>
          </a:xfrm>
          <a:custGeom>
            <a:avLst/>
            <a:gdLst/>
            <a:ahLst/>
            <a:cxnLst/>
            <a:rect l="0" t="0" r="0" b="0"/>
            <a:pathLst>
              <a:path w="4178300" h="393700">
                <a:moveTo>
                  <a:pt x="41783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2" name="Freeform 3332"/>
          <p:cNvSpPr/>
          <p:nvPr/>
        </p:nvSpPr>
        <p:spPr>
          <a:xfrm rot="-5400000">
            <a:off x="8399562" y="3966367"/>
            <a:ext cx="135255" cy="635079"/>
          </a:xfrm>
          <a:custGeom>
            <a:avLst/>
            <a:gdLst/>
            <a:ahLst/>
            <a:cxnLst/>
            <a:rect l="0" t="0" r="0" b="0"/>
            <a:pathLst>
              <a:path w="7213600" h="33870900">
                <a:moveTo>
                  <a:pt x="3022600" y="33870900"/>
                </a:moveTo>
                <a:lnTo>
                  <a:pt x="0" y="33439100"/>
                </a:lnTo>
                <a:lnTo>
                  <a:pt x="596900" y="27927300"/>
                </a:lnTo>
                <a:lnTo>
                  <a:pt x="1231900" y="22428200"/>
                </a:lnTo>
                <a:lnTo>
                  <a:pt x="1905000" y="16941800"/>
                </a:lnTo>
                <a:lnTo>
                  <a:pt x="2616200" y="11442700"/>
                </a:lnTo>
                <a:lnTo>
                  <a:pt x="4203700" y="0"/>
                </a:lnTo>
                <a:lnTo>
                  <a:pt x="7213600" y="457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3" name="Freeform 3333"/>
          <p:cNvSpPr/>
          <p:nvPr/>
        </p:nvSpPr>
        <p:spPr>
          <a:xfrm rot="-5400000">
            <a:off x="10062270" y="4331769"/>
            <a:ext cx="78581" cy="952"/>
          </a:xfrm>
          <a:custGeom>
            <a:avLst/>
            <a:gdLst/>
            <a:ahLst/>
            <a:cxnLst/>
            <a:rect l="0" t="0" r="0" b="0"/>
            <a:pathLst>
              <a:path w="4191000" h="50800">
                <a:moveTo>
                  <a:pt x="0" y="0"/>
                </a:moveTo>
                <a:lnTo>
                  <a:pt x="4191000" y="50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4" name="Freeform 3334"/>
          <p:cNvSpPr/>
          <p:nvPr/>
        </p:nvSpPr>
        <p:spPr>
          <a:xfrm rot="-5400000">
            <a:off x="9589830" y="4316767"/>
            <a:ext cx="78343" cy="3572"/>
          </a:xfrm>
          <a:custGeom>
            <a:avLst/>
            <a:gdLst/>
            <a:ahLst/>
            <a:cxnLst/>
            <a:rect l="0" t="0" r="0" b="0"/>
            <a:pathLst>
              <a:path w="4178300" h="190500">
                <a:moveTo>
                  <a:pt x="41783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5" name="Freeform 3335"/>
          <p:cNvSpPr/>
          <p:nvPr/>
        </p:nvSpPr>
        <p:spPr>
          <a:xfrm rot="-5400000">
            <a:off x="9859625" y="4050544"/>
            <a:ext cx="13573" cy="471249"/>
          </a:xfrm>
          <a:custGeom>
            <a:avLst/>
            <a:gdLst/>
            <a:ahLst/>
            <a:cxnLst/>
            <a:rect l="0" t="0" r="0" b="0"/>
            <a:pathLst>
              <a:path w="723900" h="25133300">
                <a:moveTo>
                  <a:pt x="723900" y="0"/>
                </a:moveTo>
                <a:lnTo>
                  <a:pt x="469900" y="6286500"/>
                </a:lnTo>
                <a:lnTo>
                  <a:pt x="266700" y="12560300"/>
                </a:lnTo>
                <a:lnTo>
                  <a:pt x="114300" y="18846800"/>
                </a:lnTo>
                <a:lnTo>
                  <a:pt x="0" y="25133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6" name="Freeform 3336"/>
          <p:cNvSpPr/>
          <p:nvPr/>
        </p:nvSpPr>
        <p:spPr>
          <a:xfrm rot="-5400000">
            <a:off x="9428263" y="4308314"/>
            <a:ext cx="78343" cy="4286"/>
          </a:xfrm>
          <a:custGeom>
            <a:avLst/>
            <a:gdLst/>
            <a:ahLst/>
            <a:cxnLst/>
            <a:rect l="0" t="0" r="0" b="0"/>
            <a:pathLst>
              <a:path w="4178300" h="228600">
                <a:moveTo>
                  <a:pt x="41783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7" name="Freeform 3337"/>
          <p:cNvSpPr/>
          <p:nvPr/>
        </p:nvSpPr>
        <p:spPr>
          <a:xfrm rot="-5400000">
            <a:off x="10215742" y="4333079"/>
            <a:ext cx="78581" cy="238"/>
          </a:xfrm>
          <a:custGeom>
            <a:avLst/>
            <a:gdLst/>
            <a:ahLst/>
            <a:cxnLst/>
            <a:rect l="0" t="0" r="0" b="0"/>
            <a:pathLst>
              <a:path w="4191000" h="12700">
                <a:moveTo>
                  <a:pt x="41910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8" name="Freeform 3338"/>
          <p:cNvSpPr/>
          <p:nvPr/>
        </p:nvSpPr>
        <p:spPr>
          <a:xfrm rot="-3091213">
            <a:off x="10128435" y="4385147"/>
            <a:ext cx="49081" cy="7434"/>
          </a:xfrm>
          <a:custGeom>
            <a:avLst/>
            <a:gdLst/>
            <a:ahLst/>
            <a:cxnLst/>
            <a:rect l="0" t="0" r="0" b="0"/>
            <a:pathLst>
              <a:path w="2617645" h="396501">
                <a:moveTo>
                  <a:pt x="2617645" y="396501"/>
                </a:moveTo>
                <a:cubicBezTo>
                  <a:pt x="1754814" y="206652"/>
                  <a:pt x="880349" y="74195"/>
                  <a:pt x="0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39" name="Freeform 3339"/>
          <p:cNvSpPr/>
          <p:nvPr/>
        </p:nvSpPr>
        <p:spPr>
          <a:xfrm rot="-5400000">
            <a:off x="9866412" y="4160200"/>
            <a:ext cx="22860" cy="514112"/>
          </a:xfrm>
          <a:custGeom>
            <a:avLst/>
            <a:gdLst/>
            <a:ahLst/>
            <a:cxnLst/>
            <a:rect l="0" t="0" r="0" b="0"/>
            <a:pathLst>
              <a:path w="1219200" h="27419300">
                <a:moveTo>
                  <a:pt x="1219200" y="27419300"/>
                </a:moveTo>
                <a:lnTo>
                  <a:pt x="0" y="26352500"/>
                </a:lnTo>
                <a:lnTo>
                  <a:pt x="101600" y="19761200"/>
                </a:lnTo>
                <a:lnTo>
                  <a:pt x="254000" y="13169900"/>
                </a:lnTo>
                <a:lnTo>
                  <a:pt x="469900" y="6578600"/>
                </a:lnTo>
                <a:lnTo>
                  <a:pt x="7493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0" name="Freeform 3340"/>
          <p:cNvSpPr/>
          <p:nvPr/>
        </p:nvSpPr>
        <p:spPr>
          <a:xfrm rot="-3091213">
            <a:off x="9606162" y="4384832"/>
            <a:ext cx="17943" cy="28030"/>
          </a:xfrm>
          <a:custGeom>
            <a:avLst/>
            <a:gdLst/>
            <a:ahLst/>
            <a:cxnLst/>
            <a:rect l="0" t="0" r="0" b="0"/>
            <a:pathLst>
              <a:path w="956943" h="1494955">
                <a:moveTo>
                  <a:pt x="0" y="1494955"/>
                </a:moveTo>
                <a:cubicBezTo>
                  <a:pt x="361226" y="1024975"/>
                  <a:pt x="681384" y="524816"/>
                  <a:pt x="956943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1" name="Freeform 3341"/>
          <p:cNvSpPr/>
          <p:nvPr/>
        </p:nvSpPr>
        <p:spPr>
          <a:xfrm rot="-3091213">
            <a:off x="9597419" y="4357636"/>
            <a:ext cx="8525" cy="27355"/>
          </a:xfrm>
          <a:custGeom>
            <a:avLst/>
            <a:gdLst/>
            <a:ahLst/>
            <a:cxnLst/>
            <a:rect l="0" t="0" r="0" b="0"/>
            <a:pathLst>
              <a:path w="454662" h="1458948">
                <a:moveTo>
                  <a:pt x="0" y="1458948"/>
                </a:moveTo>
                <a:cubicBezTo>
                  <a:pt x="238758" y="1004221"/>
                  <a:pt x="392819" y="509860"/>
                  <a:pt x="454662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2" name="Freeform 3342"/>
          <p:cNvSpPr/>
          <p:nvPr/>
        </p:nvSpPr>
        <p:spPr>
          <a:xfrm rot="-5400000">
            <a:off x="9590306" y="4356058"/>
            <a:ext cx="3572" cy="3572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1905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3" name="Freeform 3343"/>
          <p:cNvSpPr/>
          <p:nvPr/>
        </p:nvSpPr>
        <p:spPr>
          <a:xfrm rot="-5400000">
            <a:off x="8281691" y="3277709"/>
            <a:ext cx="77867" cy="10953"/>
          </a:xfrm>
          <a:custGeom>
            <a:avLst/>
            <a:gdLst/>
            <a:ahLst/>
            <a:cxnLst/>
            <a:rect l="0" t="0" r="0" b="0"/>
            <a:pathLst>
              <a:path w="4152900" h="584200">
                <a:moveTo>
                  <a:pt x="0" y="0"/>
                </a:moveTo>
                <a:lnTo>
                  <a:pt x="415290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4" name="Freeform 3344"/>
          <p:cNvSpPr/>
          <p:nvPr/>
        </p:nvSpPr>
        <p:spPr>
          <a:xfrm rot="-5400000">
            <a:off x="9201925" y="3388794"/>
            <a:ext cx="78105" cy="7620"/>
          </a:xfrm>
          <a:custGeom>
            <a:avLst/>
            <a:gdLst/>
            <a:ahLst/>
            <a:cxnLst/>
            <a:rect l="0" t="0" r="0" b="0"/>
            <a:pathLst>
              <a:path w="4165600" h="406400">
                <a:moveTo>
                  <a:pt x="0" y="0"/>
                </a:moveTo>
                <a:lnTo>
                  <a:pt x="4165600" y="406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5" name="Freeform 3345"/>
          <p:cNvSpPr/>
          <p:nvPr/>
        </p:nvSpPr>
        <p:spPr>
          <a:xfrm rot="-5400000">
            <a:off x="8154651" y="3259254"/>
            <a:ext cx="77628" cy="11430"/>
          </a:xfrm>
          <a:custGeom>
            <a:avLst/>
            <a:gdLst/>
            <a:ahLst/>
            <a:cxnLst/>
            <a:rect l="0" t="0" r="0" b="0"/>
            <a:pathLst>
              <a:path w="4140200" h="609600">
                <a:moveTo>
                  <a:pt x="0" y="0"/>
                </a:moveTo>
                <a:lnTo>
                  <a:pt x="4140200" y="609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6" name="Freeform 3346"/>
          <p:cNvSpPr/>
          <p:nvPr/>
        </p:nvSpPr>
        <p:spPr>
          <a:xfrm rot="-5400000">
            <a:off x="9358135" y="3403558"/>
            <a:ext cx="78105" cy="6667"/>
          </a:xfrm>
          <a:custGeom>
            <a:avLst/>
            <a:gdLst/>
            <a:ahLst/>
            <a:cxnLst/>
            <a:rect l="0" t="0" r="0" b="0"/>
            <a:pathLst>
              <a:path w="4165600" h="355600">
                <a:moveTo>
                  <a:pt x="0" y="0"/>
                </a:moveTo>
                <a:lnTo>
                  <a:pt x="4165600" y="355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7" name="Freeform 3347"/>
          <p:cNvSpPr/>
          <p:nvPr/>
        </p:nvSpPr>
        <p:spPr>
          <a:xfrm rot="-5400000">
            <a:off x="8705195" y="2808722"/>
            <a:ext cx="165735" cy="923925"/>
          </a:xfrm>
          <a:custGeom>
            <a:avLst/>
            <a:gdLst/>
            <a:ahLst/>
            <a:cxnLst/>
            <a:rect l="0" t="0" r="0" b="0"/>
            <a:pathLst>
              <a:path w="8839200" h="49276000">
                <a:moveTo>
                  <a:pt x="0" y="48996600"/>
                </a:moveTo>
                <a:lnTo>
                  <a:pt x="3035300" y="49276000"/>
                </a:lnTo>
                <a:lnTo>
                  <a:pt x="3822700" y="41376600"/>
                </a:lnTo>
                <a:lnTo>
                  <a:pt x="4660900" y="33464500"/>
                </a:lnTo>
                <a:lnTo>
                  <a:pt x="5562600" y="25577800"/>
                </a:lnTo>
                <a:lnTo>
                  <a:pt x="6527800" y="17691100"/>
                </a:lnTo>
                <a:lnTo>
                  <a:pt x="7556500" y="9804400"/>
                </a:lnTo>
                <a:lnTo>
                  <a:pt x="8839200" y="419100"/>
                </a:lnTo>
                <a:lnTo>
                  <a:pt x="58293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8" name="Freeform 3348"/>
          <p:cNvSpPr/>
          <p:nvPr/>
        </p:nvSpPr>
        <p:spPr>
          <a:xfrm rot="-5400000">
            <a:off x="9852244" y="3441420"/>
            <a:ext cx="78343" cy="5000"/>
          </a:xfrm>
          <a:custGeom>
            <a:avLst/>
            <a:gdLst/>
            <a:ahLst/>
            <a:cxnLst/>
            <a:rect l="0" t="0" r="0" b="0"/>
            <a:pathLst>
              <a:path w="4178300" h="266700">
                <a:moveTo>
                  <a:pt x="0" y="0"/>
                </a:moveTo>
                <a:lnTo>
                  <a:pt x="4178300" y="266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49" name="Freeform 3349"/>
          <p:cNvSpPr/>
          <p:nvPr/>
        </p:nvSpPr>
        <p:spPr>
          <a:xfrm rot="-5400000">
            <a:off x="10279440" y="3464280"/>
            <a:ext cx="78343" cy="3095"/>
          </a:xfrm>
          <a:custGeom>
            <a:avLst/>
            <a:gdLst/>
            <a:ahLst/>
            <a:cxnLst/>
            <a:rect l="0" t="0" r="0" b="0"/>
            <a:pathLst>
              <a:path w="4178300" h="165100">
                <a:moveTo>
                  <a:pt x="0" y="0"/>
                </a:moveTo>
                <a:lnTo>
                  <a:pt x="4178300" y="165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0" name="Freeform 3350"/>
          <p:cNvSpPr/>
          <p:nvPr/>
        </p:nvSpPr>
        <p:spPr>
          <a:xfrm rot="-5400000">
            <a:off x="9724014" y="3432728"/>
            <a:ext cx="78581" cy="5477"/>
          </a:xfrm>
          <a:custGeom>
            <a:avLst/>
            <a:gdLst/>
            <a:ahLst/>
            <a:cxnLst/>
            <a:rect l="0" t="0" r="0" b="0"/>
            <a:pathLst>
              <a:path w="4191000" h="292100">
                <a:moveTo>
                  <a:pt x="0" y="0"/>
                </a:moveTo>
                <a:lnTo>
                  <a:pt x="4191000" y="292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1" name="Freeform 3351"/>
          <p:cNvSpPr/>
          <p:nvPr/>
        </p:nvSpPr>
        <p:spPr>
          <a:xfrm rot="-5400000">
            <a:off x="10407552" y="3469281"/>
            <a:ext cx="78581" cy="2857"/>
          </a:xfrm>
          <a:custGeom>
            <a:avLst/>
            <a:gdLst/>
            <a:ahLst/>
            <a:cxnLst/>
            <a:rect l="0" t="0" r="0" b="0"/>
            <a:pathLst>
              <a:path w="4191000" h="152400">
                <a:moveTo>
                  <a:pt x="0" y="0"/>
                </a:moveTo>
                <a:lnTo>
                  <a:pt x="4191000" y="152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2" name="Freeform 3352"/>
          <p:cNvSpPr/>
          <p:nvPr/>
        </p:nvSpPr>
        <p:spPr>
          <a:xfrm rot="-3091213">
            <a:off x="9866820" y="3392106"/>
            <a:ext cx="16489" cy="5582"/>
          </a:xfrm>
          <a:custGeom>
            <a:avLst/>
            <a:gdLst/>
            <a:ahLst/>
            <a:cxnLst/>
            <a:rect l="0" t="0" r="0" b="0"/>
            <a:pathLst>
              <a:path w="879432" h="297697">
                <a:moveTo>
                  <a:pt x="0" y="297697"/>
                </a:moveTo>
                <a:cubicBezTo>
                  <a:pt x="296586" y="208938"/>
                  <a:pt x="589916" y="109643"/>
                  <a:pt x="879432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3" name="Freeform 3353"/>
          <p:cNvSpPr/>
          <p:nvPr/>
        </p:nvSpPr>
        <p:spPr>
          <a:xfrm rot="-3091213">
            <a:off x="9865198" y="3360138"/>
            <a:ext cx="39799" cy="13638"/>
          </a:xfrm>
          <a:custGeom>
            <a:avLst/>
            <a:gdLst/>
            <a:ahLst/>
            <a:cxnLst/>
            <a:rect l="0" t="0" r="0" b="0"/>
            <a:pathLst>
              <a:path w="2122612" h="727383">
                <a:moveTo>
                  <a:pt x="0" y="727383"/>
                </a:moveTo>
                <a:cubicBezTo>
                  <a:pt x="718203" y="517239"/>
                  <a:pt x="1426473" y="274529"/>
                  <a:pt x="2122612" y="0"/>
                </a:cubicBezTo>
              </a:path>
            </a:pathLst>
          </a:custGeom>
          <a:noFill/>
          <a:ln w="9144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4" name="Freeform 3354"/>
          <p:cNvSpPr/>
          <p:nvPr/>
        </p:nvSpPr>
        <p:spPr>
          <a:xfrm rot="-5400000">
            <a:off x="5984736" y="463310"/>
            <a:ext cx="17383" cy="76676"/>
          </a:xfrm>
          <a:custGeom>
            <a:avLst/>
            <a:gdLst/>
            <a:ahLst/>
            <a:cxnLst/>
            <a:rect l="0" t="0" r="0" b="0"/>
            <a:pathLst>
              <a:path w="927100" h="4089400">
                <a:moveTo>
                  <a:pt x="927100" y="0"/>
                </a:moveTo>
                <a:lnTo>
                  <a:pt x="0" y="4089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5" name="Freeform 3355"/>
          <p:cNvSpPr/>
          <p:nvPr/>
        </p:nvSpPr>
        <p:spPr>
          <a:xfrm rot="-5400000">
            <a:off x="5950089" y="616543"/>
            <a:ext cx="17145" cy="76676"/>
          </a:xfrm>
          <a:custGeom>
            <a:avLst/>
            <a:gdLst/>
            <a:ahLst/>
            <a:cxnLst/>
            <a:rect l="0" t="0" r="0" b="0"/>
            <a:pathLst>
              <a:path w="914400" h="4089400">
                <a:moveTo>
                  <a:pt x="914400" y="0"/>
                </a:moveTo>
                <a:lnTo>
                  <a:pt x="0" y="4089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6" name="Freeform 3356"/>
          <p:cNvSpPr/>
          <p:nvPr/>
        </p:nvSpPr>
        <p:spPr>
          <a:xfrm rot="-5400000">
            <a:off x="5909370" y="482003"/>
            <a:ext cx="25955" cy="52625"/>
          </a:xfrm>
          <a:custGeom>
            <a:avLst/>
            <a:gdLst/>
            <a:ahLst/>
            <a:cxnLst/>
            <a:rect l="0" t="0" r="0" b="0"/>
            <a:pathLst>
              <a:path w="1384300" h="2806700">
                <a:moveTo>
                  <a:pt x="1384300" y="0"/>
                </a:moveTo>
                <a:lnTo>
                  <a:pt x="787400" y="1816100"/>
                </a:lnTo>
                <a:lnTo>
                  <a:pt x="0" y="2806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7" name="Freeform 3357"/>
          <p:cNvSpPr/>
          <p:nvPr/>
        </p:nvSpPr>
        <p:spPr>
          <a:xfrm rot="-5400000">
            <a:off x="6806744" y="857169"/>
            <a:ext cx="12620" cy="77628"/>
          </a:xfrm>
          <a:custGeom>
            <a:avLst/>
            <a:gdLst/>
            <a:ahLst/>
            <a:cxnLst/>
            <a:rect l="0" t="0" r="0" b="0"/>
            <a:pathLst>
              <a:path w="673100" h="4140200">
                <a:moveTo>
                  <a:pt x="673100" y="0"/>
                </a:moveTo>
                <a:lnTo>
                  <a:pt x="0" y="4140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8" name="Freeform 3358"/>
          <p:cNvSpPr/>
          <p:nvPr/>
        </p:nvSpPr>
        <p:spPr>
          <a:xfrm rot="-5400000">
            <a:off x="6781384" y="1012307"/>
            <a:ext cx="12858" cy="77628"/>
          </a:xfrm>
          <a:custGeom>
            <a:avLst/>
            <a:gdLst/>
            <a:ahLst/>
            <a:cxnLst/>
            <a:rect l="0" t="0" r="0" b="0"/>
            <a:pathLst>
              <a:path w="685800" h="4140200">
                <a:moveTo>
                  <a:pt x="685800" y="0"/>
                </a:moveTo>
                <a:lnTo>
                  <a:pt x="0" y="4140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59" name="Freeform 3359"/>
          <p:cNvSpPr/>
          <p:nvPr/>
        </p:nvSpPr>
        <p:spPr>
          <a:xfrm rot="-5400000">
            <a:off x="6875443" y="878719"/>
            <a:ext cx="9287" cy="56435"/>
          </a:xfrm>
          <a:custGeom>
            <a:avLst/>
            <a:gdLst/>
            <a:ahLst/>
            <a:cxnLst/>
            <a:rect l="0" t="0" r="0" b="0"/>
            <a:pathLst>
              <a:path w="495300" h="3009900">
                <a:moveTo>
                  <a:pt x="0" y="30099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0" name="Freeform 3360"/>
          <p:cNvSpPr/>
          <p:nvPr/>
        </p:nvSpPr>
        <p:spPr>
          <a:xfrm rot="-5400000">
            <a:off x="1168659" y="2453082"/>
            <a:ext cx="73104" cy="28575"/>
          </a:xfrm>
          <a:custGeom>
            <a:avLst/>
            <a:gdLst/>
            <a:ahLst/>
            <a:cxnLst/>
            <a:rect l="0" t="0" r="0" b="0"/>
            <a:pathLst>
              <a:path w="3898900" h="1524000">
                <a:moveTo>
                  <a:pt x="3898900" y="15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1" name="Freeform 3361"/>
          <p:cNvSpPr/>
          <p:nvPr/>
        </p:nvSpPr>
        <p:spPr>
          <a:xfrm rot="-5400000">
            <a:off x="1288674" y="2499755"/>
            <a:ext cx="73342" cy="27860"/>
          </a:xfrm>
          <a:custGeom>
            <a:avLst/>
            <a:gdLst/>
            <a:ahLst/>
            <a:cxnLst/>
            <a:rect l="0" t="0" r="0" b="0"/>
            <a:pathLst>
              <a:path w="3911600" h="1485900">
                <a:moveTo>
                  <a:pt x="3911600" y="1485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2" name="Freeform 3362"/>
          <p:cNvSpPr/>
          <p:nvPr/>
        </p:nvSpPr>
        <p:spPr>
          <a:xfrm rot="-5400000">
            <a:off x="5698629" y="6124851"/>
            <a:ext cx="15716" cy="77152"/>
          </a:xfrm>
          <a:custGeom>
            <a:avLst/>
            <a:gdLst/>
            <a:ahLst/>
            <a:cxnLst/>
            <a:rect l="0" t="0" r="0" b="0"/>
            <a:pathLst>
              <a:path w="838200" h="4114800">
                <a:moveTo>
                  <a:pt x="0" y="41148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3" name="Freeform 3363"/>
          <p:cNvSpPr/>
          <p:nvPr/>
        </p:nvSpPr>
        <p:spPr>
          <a:xfrm rot="-5400000">
            <a:off x="5672912" y="6250819"/>
            <a:ext cx="15716" cy="77152"/>
          </a:xfrm>
          <a:custGeom>
            <a:avLst/>
            <a:gdLst/>
            <a:ahLst/>
            <a:cxnLst/>
            <a:rect l="0" t="0" r="0" b="0"/>
            <a:pathLst>
              <a:path w="838200" h="4114800">
                <a:moveTo>
                  <a:pt x="0" y="41148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4" name="Freeform 3364"/>
          <p:cNvSpPr/>
          <p:nvPr/>
        </p:nvSpPr>
        <p:spPr>
          <a:xfrm rot="-5400000">
            <a:off x="5772805" y="5760877"/>
            <a:ext cx="15716" cy="76914"/>
          </a:xfrm>
          <a:custGeom>
            <a:avLst/>
            <a:gdLst/>
            <a:ahLst/>
            <a:cxnLst/>
            <a:rect l="0" t="0" r="0" b="0"/>
            <a:pathLst>
              <a:path w="838200" h="4102100">
                <a:moveTo>
                  <a:pt x="0" y="41021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5" name="Freeform 3365"/>
          <p:cNvSpPr/>
          <p:nvPr/>
        </p:nvSpPr>
        <p:spPr>
          <a:xfrm rot="-5400000">
            <a:off x="5798523" y="5634908"/>
            <a:ext cx="15716" cy="76914"/>
          </a:xfrm>
          <a:custGeom>
            <a:avLst/>
            <a:gdLst/>
            <a:ahLst/>
            <a:cxnLst/>
            <a:rect l="0" t="0" r="0" b="0"/>
            <a:pathLst>
              <a:path w="838200" h="4102100">
                <a:moveTo>
                  <a:pt x="0" y="41021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6" name="Freeform 3366"/>
          <p:cNvSpPr/>
          <p:nvPr/>
        </p:nvSpPr>
        <p:spPr>
          <a:xfrm rot="-5400000">
            <a:off x="7443372" y="4107456"/>
            <a:ext cx="6905" cy="1190"/>
          </a:xfrm>
          <a:custGeom>
            <a:avLst/>
            <a:gdLst/>
            <a:ahLst/>
            <a:cxnLst/>
            <a:rect l="0" t="0" r="0" b="0"/>
            <a:pathLst>
              <a:path w="368300" h="63500">
                <a:moveTo>
                  <a:pt x="0" y="0"/>
                </a:moveTo>
                <a:lnTo>
                  <a:pt x="3683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7" name="Freeform 3367"/>
          <p:cNvSpPr/>
          <p:nvPr/>
        </p:nvSpPr>
        <p:spPr>
          <a:xfrm rot="-5400000">
            <a:off x="7981296" y="2898495"/>
            <a:ext cx="98345" cy="593169"/>
          </a:xfrm>
          <a:custGeom>
            <a:avLst/>
            <a:gdLst/>
            <a:ahLst/>
            <a:cxnLst/>
            <a:rect l="0" t="0" r="0" b="0"/>
            <a:pathLst>
              <a:path w="5245100" h="31635700">
                <a:moveTo>
                  <a:pt x="0" y="31584900"/>
                </a:moveTo>
                <a:lnTo>
                  <a:pt x="368300" y="31635700"/>
                </a:lnTo>
                <a:lnTo>
                  <a:pt x="1511300" y="23723600"/>
                </a:lnTo>
                <a:lnTo>
                  <a:pt x="2705100" y="15811500"/>
                </a:lnTo>
                <a:lnTo>
                  <a:pt x="3949700" y="7899400"/>
                </a:lnTo>
                <a:lnTo>
                  <a:pt x="5245100" y="0"/>
                </a:lnTo>
                <a:lnTo>
                  <a:pt x="4813300" y="317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8" name="Freeform 3368"/>
          <p:cNvSpPr/>
          <p:nvPr/>
        </p:nvSpPr>
        <p:spPr>
          <a:xfrm rot="-5400000">
            <a:off x="10678061" y="3367601"/>
            <a:ext cx="71437" cy="71913"/>
          </a:xfrm>
          <a:custGeom>
            <a:avLst/>
            <a:gdLst/>
            <a:ahLst/>
            <a:cxnLst/>
            <a:rect l="0" t="0" r="0" b="0"/>
            <a:pathLst>
              <a:path w="3810000" h="3835400">
                <a:moveTo>
                  <a:pt x="0" y="3835400"/>
                </a:moveTo>
                <a:lnTo>
                  <a:pt x="3810000" y="3759200"/>
                </a:lnTo>
                <a:lnTo>
                  <a:pt x="3708400" y="0"/>
                </a:ln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69" name="Freeform 3369"/>
          <p:cNvSpPr/>
          <p:nvPr/>
        </p:nvSpPr>
        <p:spPr>
          <a:xfrm rot="-5400000">
            <a:off x="2489538" y="91835"/>
            <a:ext cx="1161335" cy="3820953"/>
          </a:xfrm>
          <a:custGeom>
            <a:avLst/>
            <a:gdLst/>
            <a:ahLst/>
            <a:cxnLst/>
            <a:rect l="0" t="0" r="0" b="0"/>
            <a:pathLst>
              <a:path w="61937900" h="203784200">
                <a:moveTo>
                  <a:pt x="61937900" y="0"/>
                </a:moveTo>
                <a:lnTo>
                  <a:pt x="61633100" y="736600"/>
                </a:lnTo>
                <a:lnTo>
                  <a:pt x="58826400" y="7581900"/>
                </a:lnTo>
                <a:lnTo>
                  <a:pt x="56070500" y="14439900"/>
                </a:lnTo>
                <a:lnTo>
                  <a:pt x="53365400" y="21323300"/>
                </a:lnTo>
                <a:lnTo>
                  <a:pt x="50711100" y="28219400"/>
                </a:lnTo>
                <a:lnTo>
                  <a:pt x="48094900" y="35140900"/>
                </a:lnTo>
                <a:lnTo>
                  <a:pt x="45529500" y="42062400"/>
                </a:lnTo>
                <a:lnTo>
                  <a:pt x="43014900" y="49022000"/>
                </a:lnTo>
                <a:lnTo>
                  <a:pt x="40538400" y="55981600"/>
                </a:lnTo>
                <a:lnTo>
                  <a:pt x="38112700" y="62966600"/>
                </a:lnTo>
                <a:lnTo>
                  <a:pt x="35737800" y="69977000"/>
                </a:lnTo>
                <a:lnTo>
                  <a:pt x="33413700" y="76987400"/>
                </a:lnTo>
                <a:lnTo>
                  <a:pt x="31140400" y="84023200"/>
                </a:lnTo>
                <a:lnTo>
                  <a:pt x="28905200" y="91071700"/>
                </a:lnTo>
                <a:lnTo>
                  <a:pt x="26720800" y="98132900"/>
                </a:lnTo>
                <a:lnTo>
                  <a:pt x="24587200" y="105206800"/>
                </a:lnTo>
                <a:lnTo>
                  <a:pt x="22504400" y="112306100"/>
                </a:lnTo>
                <a:lnTo>
                  <a:pt x="20459700" y="119405400"/>
                </a:lnTo>
                <a:lnTo>
                  <a:pt x="18478500" y="126530100"/>
                </a:lnTo>
                <a:lnTo>
                  <a:pt x="16535400" y="133667500"/>
                </a:lnTo>
                <a:lnTo>
                  <a:pt x="14643100" y="140804900"/>
                </a:lnTo>
                <a:lnTo>
                  <a:pt x="12801600" y="147967700"/>
                </a:lnTo>
                <a:lnTo>
                  <a:pt x="10998200" y="155143200"/>
                </a:lnTo>
                <a:lnTo>
                  <a:pt x="9258300" y="162318700"/>
                </a:lnTo>
                <a:lnTo>
                  <a:pt x="7569200" y="169519600"/>
                </a:lnTo>
                <a:lnTo>
                  <a:pt x="5918200" y="176720500"/>
                </a:lnTo>
                <a:lnTo>
                  <a:pt x="4318000" y="183946800"/>
                </a:lnTo>
                <a:lnTo>
                  <a:pt x="0" y="203784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0" name="Freeform 3370"/>
          <p:cNvSpPr/>
          <p:nvPr/>
        </p:nvSpPr>
        <p:spPr>
          <a:xfrm rot="-5400000">
            <a:off x="4863764" y="3536194"/>
            <a:ext cx="69532" cy="36195"/>
          </a:xfrm>
          <a:custGeom>
            <a:avLst/>
            <a:gdLst/>
            <a:ahLst/>
            <a:cxnLst/>
            <a:rect l="0" t="0" r="0" b="0"/>
            <a:pathLst>
              <a:path w="3708400" h="1930400">
                <a:moveTo>
                  <a:pt x="3708400" y="193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1" name="Freeform 3371"/>
          <p:cNvSpPr/>
          <p:nvPr/>
        </p:nvSpPr>
        <p:spPr>
          <a:xfrm rot="-5400000">
            <a:off x="4962823" y="3526907"/>
            <a:ext cx="83343" cy="141922"/>
          </a:xfrm>
          <a:custGeom>
            <a:avLst/>
            <a:gdLst/>
            <a:ahLst/>
            <a:cxnLst/>
            <a:rect l="0" t="0" r="0" b="0"/>
            <a:pathLst>
              <a:path w="4445000" h="7569200">
                <a:moveTo>
                  <a:pt x="4445000" y="2362200"/>
                </a:moveTo>
                <a:lnTo>
                  <a:pt x="990600" y="0"/>
                </a:lnTo>
                <a:lnTo>
                  <a:pt x="0" y="7569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2" name="Freeform 3372"/>
          <p:cNvSpPr/>
          <p:nvPr/>
        </p:nvSpPr>
        <p:spPr>
          <a:xfrm rot="-5400000">
            <a:off x="4780539" y="3489164"/>
            <a:ext cx="116681" cy="83105"/>
          </a:xfrm>
          <a:custGeom>
            <a:avLst/>
            <a:gdLst/>
            <a:ahLst/>
            <a:cxnLst/>
            <a:rect l="0" t="0" r="0" b="0"/>
            <a:pathLst>
              <a:path w="6223000" h="4432300">
                <a:moveTo>
                  <a:pt x="6223000" y="0"/>
                </a:moveTo>
                <a:lnTo>
                  <a:pt x="0" y="4432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3" name="Freeform 3373"/>
          <p:cNvSpPr/>
          <p:nvPr/>
        </p:nvSpPr>
        <p:spPr>
          <a:xfrm rot="-5400000">
            <a:off x="5197019" y="3985416"/>
            <a:ext cx="3810" cy="78343"/>
          </a:xfrm>
          <a:custGeom>
            <a:avLst/>
            <a:gdLst/>
            <a:ahLst/>
            <a:cxnLst/>
            <a:rect l="0" t="0" r="0" b="0"/>
            <a:pathLst>
              <a:path w="203200" h="4178300">
                <a:moveTo>
                  <a:pt x="203200" y="4178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4" name="Freeform 3374"/>
          <p:cNvSpPr/>
          <p:nvPr/>
        </p:nvSpPr>
        <p:spPr>
          <a:xfrm rot="-5400000">
            <a:off x="5185351" y="3919456"/>
            <a:ext cx="12858" cy="77390"/>
          </a:xfrm>
          <a:custGeom>
            <a:avLst/>
            <a:gdLst/>
            <a:ahLst/>
            <a:cxnLst/>
            <a:rect l="0" t="0" r="0" b="0"/>
            <a:pathLst>
              <a:path w="685800" h="4127500">
                <a:moveTo>
                  <a:pt x="685800" y="412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5" name="Freeform 3375"/>
          <p:cNvSpPr/>
          <p:nvPr/>
        </p:nvSpPr>
        <p:spPr>
          <a:xfrm rot="-5400000">
            <a:off x="5132964" y="4053282"/>
            <a:ext cx="124301" cy="70723"/>
          </a:xfrm>
          <a:custGeom>
            <a:avLst/>
            <a:gdLst/>
            <a:ahLst/>
            <a:cxnLst/>
            <a:rect l="0" t="0" r="0" b="0"/>
            <a:pathLst>
              <a:path w="6629400" h="3771900">
                <a:moveTo>
                  <a:pt x="0" y="3771900"/>
                </a:moveTo>
                <a:lnTo>
                  <a:pt x="6629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6" name="Freeform 3376"/>
          <p:cNvSpPr/>
          <p:nvPr/>
        </p:nvSpPr>
        <p:spPr>
          <a:xfrm rot="-5400000">
            <a:off x="5106175" y="3875046"/>
            <a:ext cx="136445" cy="42624"/>
          </a:xfrm>
          <a:custGeom>
            <a:avLst/>
            <a:gdLst/>
            <a:ahLst/>
            <a:cxnLst/>
            <a:rect l="0" t="0" r="0" b="0"/>
            <a:pathLst>
              <a:path w="7277100" h="2273300">
                <a:moveTo>
                  <a:pt x="7277100" y="2273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7" name="Freeform 3377"/>
          <p:cNvSpPr/>
          <p:nvPr/>
        </p:nvSpPr>
        <p:spPr>
          <a:xfrm rot="-5400000">
            <a:off x="6178451" y="4217231"/>
            <a:ext cx="51435" cy="59531"/>
          </a:xfrm>
          <a:custGeom>
            <a:avLst/>
            <a:gdLst/>
            <a:ahLst/>
            <a:cxnLst/>
            <a:rect l="0" t="0" r="0" b="0"/>
            <a:pathLst>
              <a:path w="2743200" h="3175000">
                <a:moveTo>
                  <a:pt x="2743200" y="0"/>
                </a:moveTo>
                <a:lnTo>
                  <a:pt x="0" y="3175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8" name="Freeform 3378"/>
          <p:cNvSpPr/>
          <p:nvPr/>
        </p:nvSpPr>
        <p:spPr>
          <a:xfrm rot="-5400000">
            <a:off x="6222743" y="4170083"/>
            <a:ext cx="56197" cy="54768"/>
          </a:xfrm>
          <a:custGeom>
            <a:avLst/>
            <a:gdLst/>
            <a:ahLst/>
            <a:cxnLst/>
            <a:rect l="0" t="0" r="0" b="0"/>
            <a:pathLst>
              <a:path w="2997200" h="2921000">
                <a:moveTo>
                  <a:pt x="29972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79" name="Freeform 3379"/>
          <p:cNvSpPr/>
          <p:nvPr/>
        </p:nvSpPr>
        <p:spPr>
          <a:xfrm rot="-5400000">
            <a:off x="6402766" y="4042209"/>
            <a:ext cx="69294" cy="36909"/>
          </a:xfrm>
          <a:custGeom>
            <a:avLst/>
            <a:gdLst/>
            <a:ahLst/>
            <a:cxnLst/>
            <a:rect l="0" t="0" r="0" b="0"/>
            <a:pathLst>
              <a:path w="3695700" h="1968500">
                <a:moveTo>
                  <a:pt x="3695700" y="0"/>
                </a:moveTo>
                <a:lnTo>
                  <a:pt x="0" y="1968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0" name="Freeform 3380"/>
          <p:cNvSpPr/>
          <p:nvPr/>
        </p:nvSpPr>
        <p:spPr>
          <a:xfrm rot="-5400000">
            <a:off x="6462773" y="4015539"/>
            <a:ext cx="72152" cy="31194"/>
          </a:xfrm>
          <a:custGeom>
            <a:avLst/>
            <a:gdLst/>
            <a:ahLst/>
            <a:cxnLst/>
            <a:rect l="0" t="0" r="0" b="0"/>
            <a:pathLst>
              <a:path w="3848100" h="1663700">
                <a:moveTo>
                  <a:pt x="3848100" y="0"/>
                </a:moveTo>
                <a:lnTo>
                  <a:pt x="0" y="1663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1" name="Freeform 3381"/>
          <p:cNvSpPr/>
          <p:nvPr/>
        </p:nvSpPr>
        <p:spPr>
          <a:xfrm rot="-5400000">
            <a:off x="6329304" y="4084476"/>
            <a:ext cx="65008" cy="44291"/>
          </a:xfrm>
          <a:custGeom>
            <a:avLst/>
            <a:gdLst/>
            <a:ahLst/>
            <a:cxnLst/>
            <a:rect l="0" t="0" r="0" b="0"/>
            <a:pathLst>
              <a:path w="3467100" h="2362200">
                <a:moveTo>
                  <a:pt x="3467100" y="0"/>
                </a:moveTo>
                <a:lnTo>
                  <a:pt x="0" y="2362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2" name="Freeform 3382"/>
          <p:cNvSpPr/>
          <p:nvPr/>
        </p:nvSpPr>
        <p:spPr>
          <a:xfrm rot="-5400000">
            <a:off x="6286561" y="4114837"/>
            <a:ext cx="61674" cy="48339"/>
          </a:xfrm>
          <a:custGeom>
            <a:avLst/>
            <a:gdLst/>
            <a:ahLst/>
            <a:cxnLst/>
            <a:rect l="0" t="0" r="0" b="0"/>
            <a:pathLst>
              <a:path w="3289300" h="2578100">
                <a:moveTo>
                  <a:pt x="3289300" y="0"/>
                </a:moveTo>
                <a:lnTo>
                  <a:pt x="0" y="257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3" name="Freeform 3383"/>
          <p:cNvSpPr/>
          <p:nvPr/>
        </p:nvSpPr>
        <p:spPr>
          <a:xfrm rot="-5400000">
            <a:off x="6576716" y="3981130"/>
            <a:ext cx="75962" cy="20002"/>
          </a:xfrm>
          <a:custGeom>
            <a:avLst/>
            <a:gdLst/>
            <a:ahLst/>
            <a:cxnLst/>
            <a:rect l="0" t="0" r="0" b="0"/>
            <a:pathLst>
              <a:path w="4051300" h="1066800">
                <a:moveTo>
                  <a:pt x="4051300" y="0"/>
                </a:moveTo>
                <a:lnTo>
                  <a:pt x="0" y="1066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4" name="Freeform 3384"/>
          <p:cNvSpPr/>
          <p:nvPr/>
        </p:nvSpPr>
        <p:spPr>
          <a:xfrm rot="-5400000">
            <a:off x="6110228" y="4312362"/>
            <a:ext cx="41910" cy="66437"/>
          </a:xfrm>
          <a:custGeom>
            <a:avLst/>
            <a:gdLst/>
            <a:ahLst/>
            <a:cxnLst/>
            <a:rect l="0" t="0" r="0" b="0"/>
            <a:pathLst>
              <a:path w="2235200" h="3543300">
                <a:moveTo>
                  <a:pt x="2235200" y="0"/>
                </a:moveTo>
                <a:lnTo>
                  <a:pt x="0" y="3543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5" name="Freeform 3385"/>
          <p:cNvSpPr/>
          <p:nvPr/>
        </p:nvSpPr>
        <p:spPr>
          <a:xfrm rot="-5400000">
            <a:off x="6675657" y="2932309"/>
            <a:ext cx="64532" cy="45005"/>
          </a:xfrm>
          <a:custGeom>
            <a:avLst/>
            <a:gdLst/>
            <a:ahLst/>
            <a:cxnLst/>
            <a:rect l="0" t="0" r="0" b="0"/>
            <a:pathLst>
              <a:path w="3441700" h="2400300">
                <a:moveTo>
                  <a:pt x="0" y="0"/>
                </a:moveTo>
                <a:lnTo>
                  <a:pt x="3441700" y="2400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6" name="Freeform 3386"/>
          <p:cNvSpPr/>
          <p:nvPr/>
        </p:nvSpPr>
        <p:spPr>
          <a:xfrm rot="-5400000">
            <a:off x="6626722" y="2886946"/>
            <a:ext cx="58340" cy="52863"/>
          </a:xfrm>
          <a:custGeom>
            <a:avLst/>
            <a:gdLst/>
            <a:ahLst/>
            <a:cxnLst/>
            <a:rect l="0" t="0" r="0" b="0"/>
            <a:pathLst>
              <a:path w="3111500" h="2819400">
                <a:moveTo>
                  <a:pt x="0" y="0"/>
                </a:moveTo>
                <a:lnTo>
                  <a:pt x="3111500" y="2819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7" name="Freeform 3387"/>
          <p:cNvSpPr/>
          <p:nvPr/>
        </p:nvSpPr>
        <p:spPr>
          <a:xfrm rot="-5400000">
            <a:off x="6498967" y="2662990"/>
            <a:ext cx="26670" cy="73818"/>
          </a:xfrm>
          <a:custGeom>
            <a:avLst/>
            <a:gdLst/>
            <a:ahLst/>
            <a:cxnLst/>
            <a:rect l="0" t="0" r="0" b="0"/>
            <a:pathLst>
              <a:path w="1422400" h="3937000">
                <a:moveTo>
                  <a:pt x="0" y="0"/>
                </a:moveTo>
                <a:lnTo>
                  <a:pt x="1422400" y="393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8" name="Freeform 3388"/>
          <p:cNvSpPr/>
          <p:nvPr/>
        </p:nvSpPr>
        <p:spPr>
          <a:xfrm rot="-5400000">
            <a:off x="6485156" y="2597743"/>
            <a:ext cx="17145" cy="76676"/>
          </a:xfrm>
          <a:custGeom>
            <a:avLst/>
            <a:gdLst/>
            <a:ahLst/>
            <a:cxnLst/>
            <a:rect l="0" t="0" r="0" b="0"/>
            <a:pathLst>
              <a:path w="914400" h="4089400">
                <a:moveTo>
                  <a:pt x="0" y="0"/>
                </a:moveTo>
                <a:lnTo>
                  <a:pt x="914400" y="4089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89" name="Freeform 3389"/>
          <p:cNvSpPr/>
          <p:nvPr/>
        </p:nvSpPr>
        <p:spPr>
          <a:xfrm rot="-5400000">
            <a:off x="6480155" y="2482014"/>
            <a:ext cx="476" cy="78581"/>
          </a:xfrm>
          <a:custGeom>
            <a:avLst/>
            <a:gdLst/>
            <a:ahLst/>
            <a:cxnLst/>
            <a:rect l="0" t="0" r="0" b="0"/>
            <a:pathLst>
              <a:path w="25400" h="4191000">
                <a:moveTo>
                  <a:pt x="0" y="0"/>
                </a:moveTo>
                <a:lnTo>
                  <a:pt x="25400" y="419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0" name="Freeform 3390"/>
          <p:cNvSpPr/>
          <p:nvPr/>
        </p:nvSpPr>
        <p:spPr>
          <a:xfrm rot="-5400000">
            <a:off x="6572191" y="2819795"/>
            <a:ext cx="48815" cy="61436"/>
          </a:xfrm>
          <a:custGeom>
            <a:avLst/>
            <a:gdLst/>
            <a:ahLst/>
            <a:cxnLst/>
            <a:rect l="0" t="0" r="0" b="0"/>
            <a:pathLst>
              <a:path w="2603500" h="3276600">
                <a:moveTo>
                  <a:pt x="0" y="0"/>
                </a:moveTo>
                <a:lnTo>
                  <a:pt x="2603500" y="3276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1" name="Freeform 3391"/>
          <p:cNvSpPr/>
          <p:nvPr/>
        </p:nvSpPr>
        <p:spPr>
          <a:xfrm rot="-5400000">
            <a:off x="6528971" y="2744190"/>
            <a:ext cx="38576" cy="68580"/>
          </a:xfrm>
          <a:custGeom>
            <a:avLst/>
            <a:gdLst/>
            <a:ahLst/>
            <a:cxnLst/>
            <a:rect l="0" t="0" r="0" b="0"/>
            <a:pathLst>
              <a:path w="2057400" h="3657600">
                <a:moveTo>
                  <a:pt x="0" y="0"/>
                </a:moveTo>
                <a:lnTo>
                  <a:pt x="2057400" y="3657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2" name="Freeform 3392"/>
          <p:cNvSpPr/>
          <p:nvPr/>
        </p:nvSpPr>
        <p:spPr>
          <a:xfrm rot="-5400000">
            <a:off x="6776384" y="2997079"/>
            <a:ext cx="72866" cy="29527"/>
          </a:xfrm>
          <a:custGeom>
            <a:avLst/>
            <a:gdLst/>
            <a:ahLst/>
            <a:cxnLst/>
            <a:rect l="0" t="0" r="0" b="0"/>
            <a:pathLst>
              <a:path w="3886200" h="1574800">
                <a:moveTo>
                  <a:pt x="0" y="0"/>
                </a:moveTo>
                <a:lnTo>
                  <a:pt x="3886200" y="1574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3" name="Freeform 3393"/>
          <p:cNvSpPr/>
          <p:nvPr/>
        </p:nvSpPr>
        <p:spPr>
          <a:xfrm rot="-5400000">
            <a:off x="5046644" y="2633462"/>
            <a:ext cx="78581" cy="0"/>
          </a:xfrm>
          <a:custGeom>
            <a:avLst/>
            <a:gdLst/>
            <a:ahLst/>
            <a:cxnLst/>
            <a:rect l="0" t="0" r="0" b="0"/>
            <a:pathLst>
              <a:path w="4191000">
                <a:moveTo>
                  <a:pt x="0" y="0"/>
                </a:moveTo>
                <a:lnTo>
                  <a:pt x="4191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4" name="Freeform 3394"/>
          <p:cNvSpPr/>
          <p:nvPr/>
        </p:nvSpPr>
        <p:spPr>
          <a:xfrm rot="-5400000">
            <a:off x="5113199" y="2624532"/>
            <a:ext cx="78105" cy="9763"/>
          </a:xfrm>
          <a:custGeom>
            <a:avLst/>
            <a:gdLst/>
            <a:ahLst/>
            <a:cxnLst/>
            <a:rect l="0" t="0" r="0" b="0"/>
            <a:pathLst>
              <a:path w="4165600" h="520700">
                <a:moveTo>
                  <a:pt x="0" y="520700"/>
                </a:moveTo>
                <a:lnTo>
                  <a:pt x="41656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5" name="Freeform 3395"/>
          <p:cNvSpPr/>
          <p:nvPr/>
        </p:nvSpPr>
        <p:spPr>
          <a:xfrm rot="-5400000">
            <a:off x="4928415" y="2611673"/>
            <a:ext cx="76676" cy="16907"/>
          </a:xfrm>
          <a:custGeom>
            <a:avLst/>
            <a:gdLst/>
            <a:ahLst/>
            <a:cxnLst/>
            <a:rect l="0" t="0" r="0" b="0"/>
            <a:pathLst>
              <a:path w="4089400" h="901700">
                <a:moveTo>
                  <a:pt x="0" y="0"/>
                </a:moveTo>
                <a:lnTo>
                  <a:pt x="4089400" y="901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6" name="Freeform 3396"/>
          <p:cNvSpPr/>
          <p:nvPr/>
        </p:nvSpPr>
        <p:spPr>
          <a:xfrm rot="-5400000">
            <a:off x="5199044" y="2600601"/>
            <a:ext cx="75485" cy="22145"/>
          </a:xfrm>
          <a:custGeom>
            <a:avLst/>
            <a:gdLst/>
            <a:ahLst/>
            <a:cxnLst/>
            <a:rect l="0" t="0" r="0" b="0"/>
            <a:pathLst>
              <a:path w="4025900" h="1181100">
                <a:moveTo>
                  <a:pt x="0" y="1181100"/>
                </a:moveTo>
                <a:lnTo>
                  <a:pt x="4025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7" name="Freeform 3397"/>
          <p:cNvSpPr/>
          <p:nvPr/>
        </p:nvSpPr>
        <p:spPr>
          <a:xfrm rot="-5400000">
            <a:off x="5445860" y="2437842"/>
            <a:ext cx="54054" cy="57150"/>
          </a:xfrm>
          <a:custGeom>
            <a:avLst/>
            <a:gdLst/>
            <a:ahLst/>
            <a:cxnLst/>
            <a:rect l="0" t="0" r="0" b="0"/>
            <a:pathLst>
              <a:path w="2882900" h="3048000">
                <a:moveTo>
                  <a:pt x="0" y="3048000"/>
                </a:moveTo>
                <a:lnTo>
                  <a:pt x="2882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8" name="Freeform 3398"/>
          <p:cNvSpPr/>
          <p:nvPr/>
        </p:nvSpPr>
        <p:spPr>
          <a:xfrm rot="-5400000">
            <a:off x="5377280" y="2500469"/>
            <a:ext cx="62627" cy="47625"/>
          </a:xfrm>
          <a:custGeom>
            <a:avLst/>
            <a:gdLst/>
            <a:ahLst/>
            <a:cxnLst/>
            <a:rect l="0" t="0" r="0" b="0"/>
            <a:pathLst>
              <a:path w="3340100" h="2540000">
                <a:moveTo>
                  <a:pt x="0" y="2540000"/>
                </a:moveTo>
                <a:lnTo>
                  <a:pt x="3340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399" name="Freeform 3399"/>
          <p:cNvSpPr/>
          <p:nvPr/>
        </p:nvSpPr>
        <p:spPr>
          <a:xfrm rot="-5400000">
            <a:off x="5492175" y="2383669"/>
            <a:ext cx="46196" cy="63341"/>
          </a:xfrm>
          <a:custGeom>
            <a:avLst/>
            <a:gdLst/>
            <a:ahLst/>
            <a:cxnLst/>
            <a:rect l="0" t="0" r="0" b="0"/>
            <a:pathLst>
              <a:path w="2463800" h="3378200">
                <a:moveTo>
                  <a:pt x="0" y="33782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0" name="Freeform 3400"/>
          <p:cNvSpPr/>
          <p:nvPr/>
        </p:nvSpPr>
        <p:spPr>
          <a:xfrm rot="-5400000">
            <a:off x="5558969" y="2275441"/>
            <a:ext cx="30956" cy="72152"/>
          </a:xfrm>
          <a:custGeom>
            <a:avLst/>
            <a:gdLst/>
            <a:ahLst/>
            <a:cxnLst/>
            <a:rect l="0" t="0" r="0" b="0"/>
            <a:pathLst>
              <a:path w="1651000" h="3848100">
                <a:moveTo>
                  <a:pt x="0" y="3848100"/>
                </a:moveTo>
                <a:lnTo>
                  <a:pt x="1651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1" name="Freeform 3401"/>
          <p:cNvSpPr/>
          <p:nvPr/>
        </p:nvSpPr>
        <p:spPr>
          <a:xfrm rot="-5400000">
            <a:off x="6586241" y="4080190"/>
            <a:ext cx="6191" cy="1190"/>
          </a:xfrm>
          <a:custGeom>
            <a:avLst/>
            <a:gdLst/>
            <a:ahLst/>
            <a:cxnLst/>
            <a:rect l="0" t="0" r="0" b="0"/>
            <a:pathLst>
              <a:path w="330200" h="63500">
                <a:moveTo>
                  <a:pt x="76200" y="25400"/>
                </a:moveTo>
                <a:lnTo>
                  <a:pt x="0" y="0"/>
                </a:lnTo>
                <a:lnTo>
                  <a:pt x="330200" y="63500"/>
                </a:lnTo>
                <a:close/>
                <a:moveTo>
                  <a:pt x="70815200" y="23026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02" name="Picture 3402"/>
          <p:cNvPicPr>
            <a:picLocks noChangeArrowheads="1"/>
          </p:cNvPicPr>
          <p:nvPr/>
        </p:nvPicPr>
        <p:blipFill>
          <a:blip r:embed="rId4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6591" y="4048876"/>
            <a:ext cx="59531" cy="59531"/>
          </a:xfrm>
          <a:prstGeom prst="rect">
            <a:avLst/>
          </a:prstGeom>
          <a:noFill/>
        </p:spPr>
      </p:pic>
      <p:sp>
        <p:nvSpPr>
          <p:cNvPr id="3403" name="Freeform 3403"/>
          <p:cNvSpPr/>
          <p:nvPr/>
        </p:nvSpPr>
        <p:spPr>
          <a:xfrm rot="-5400000">
            <a:off x="6535401" y="4071260"/>
            <a:ext cx="11192" cy="2143"/>
          </a:xfrm>
          <a:custGeom>
            <a:avLst/>
            <a:gdLst/>
            <a:ahLst/>
            <a:cxnLst/>
            <a:rect l="0" t="0" r="0" b="0"/>
            <a:pathLst>
              <a:path w="596900" h="114300">
                <a:moveTo>
                  <a:pt x="596900" y="114300"/>
                </a:moveTo>
                <a:lnTo>
                  <a:pt x="0" y="0"/>
                </a:lnTo>
                <a:lnTo>
                  <a:pt x="165100" y="12700"/>
                </a:lnTo>
                <a:close/>
                <a:moveTo>
                  <a:pt x="73012300" y="232867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4" name="Freeform 3404"/>
          <p:cNvSpPr/>
          <p:nvPr/>
        </p:nvSpPr>
        <p:spPr>
          <a:xfrm rot="6042046">
            <a:off x="6539687" y="4051496"/>
            <a:ext cx="50244" cy="50244"/>
          </a:xfrm>
          <a:custGeom>
            <a:avLst/>
            <a:gdLst/>
            <a:ahLst/>
            <a:cxnLst/>
            <a:rect l="0" t="0" r="0" b="0"/>
            <a:pathLst>
              <a:path w="2679700" h="2679700">
                <a:moveTo>
                  <a:pt x="2679700" y="1339850"/>
                </a:moveTo>
                <a:cubicBezTo>
                  <a:pt x="2679700" y="599872"/>
                  <a:pt x="2079828" y="0"/>
                  <a:pt x="1339850" y="0"/>
                </a:cubicBezTo>
                <a:cubicBezTo>
                  <a:pt x="599872" y="0"/>
                  <a:pt x="0" y="599872"/>
                  <a:pt x="0" y="1339850"/>
                </a:cubicBezTo>
                <a:cubicBezTo>
                  <a:pt x="0" y="2079828"/>
                  <a:pt x="599872" y="2679700"/>
                  <a:pt x="1339850" y="2679700"/>
                </a:cubicBezTo>
                <a:cubicBezTo>
                  <a:pt x="2079828" y="2679700"/>
                  <a:pt x="2679700" y="2079828"/>
                  <a:pt x="2679700" y="13398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5" name="Freeform 3405"/>
          <p:cNvSpPr/>
          <p:nvPr/>
        </p:nvSpPr>
        <p:spPr>
          <a:xfrm rot="-5400000">
            <a:off x="6559332" y="3403201"/>
            <a:ext cx="38814" cy="184785"/>
          </a:xfrm>
          <a:custGeom>
            <a:avLst/>
            <a:gdLst/>
            <a:ahLst/>
            <a:cxnLst/>
            <a:rect l="0" t="0" r="0" b="0"/>
            <a:pathLst>
              <a:path w="2070100" h="9855200">
                <a:moveTo>
                  <a:pt x="0" y="9855200"/>
                </a:moveTo>
                <a:lnTo>
                  <a:pt x="1028700" y="5003800"/>
                </a:lnTo>
                <a:lnTo>
                  <a:pt x="1409700" y="4432300"/>
                </a:lnTo>
                <a:lnTo>
                  <a:pt x="2032000" y="4267200"/>
                </a:lnTo>
                <a:lnTo>
                  <a:pt x="2070100" y="0"/>
                </a:lnTo>
                <a:lnTo>
                  <a:pt x="393700" y="3924300"/>
                </a:lnTo>
                <a:lnTo>
                  <a:pt x="863600" y="4279900"/>
                </a:lnTo>
                <a:lnTo>
                  <a:pt x="1028700" y="5003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6" name="Freeform 3406"/>
          <p:cNvSpPr/>
          <p:nvPr/>
        </p:nvSpPr>
        <p:spPr>
          <a:xfrm rot="-5400000">
            <a:off x="6529209" y="3470233"/>
            <a:ext cx="20478" cy="54292"/>
          </a:xfrm>
          <a:custGeom>
            <a:avLst/>
            <a:gdLst/>
            <a:ahLst/>
            <a:cxnLst/>
            <a:rect l="0" t="0" r="0" b="0"/>
            <a:pathLst>
              <a:path w="1092200" h="2895600">
                <a:moveTo>
                  <a:pt x="0" y="2540000"/>
                </a:moveTo>
                <a:lnTo>
                  <a:pt x="469900" y="2895600"/>
                </a:lnTo>
                <a:lnTo>
                  <a:pt x="1092200" y="0"/>
                </a:lnTo>
                <a:close/>
                <a:moveTo>
                  <a:pt x="41643300" y="23434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07" name="Picture 3407"/>
          <p:cNvPicPr>
            <a:picLocks noChangeArrowheads="1"/>
          </p:cNvPicPr>
          <p:nvPr/>
        </p:nvPicPr>
        <p:blipFill>
          <a:blip r:embed="rId4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2378" y="3472217"/>
            <a:ext cx="101838" cy="30559"/>
          </a:xfrm>
          <a:prstGeom prst="rect">
            <a:avLst/>
          </a:prstGeom>
          <a:noFill/>
        </p:spPr>
      </p:pic>
      <p:sp>
        <p:nvSpPr>
          <p:cNvPr id="3408" name="Freeform 3408"/>
          <p:cNvSpPr/>
          <p:nvPr/>
        </p:nvSpPr>
        <p:spPr>
          <a:xfrm rot="-5400000">
            <a:off x="6524209" y="3439753"/>
            <a:ext cx="19526" cy="92392"/>
          </a:xfrm>
          <a:custGeom>
            <a:avLst/>
            <a:gdLst/>
            <a:ahLst/>
            <a:cxnLst/>
            <a:rect l="0" t="0" r="0" b="0"/>
            <a:pathLst>
              <a:path w="1041400" h="4927600">
                <a:moveTo>
                  <a:pt x="1041400" y="0"/>
                </a:moveTo>
                <a:lnTo>
                  <a:pt x="0" y="4927600"/>
                </a:lnTo>
                <a:lnTo>
                  <a:pt x="381000" y="4356100"/>
                </a:lnTo>
                <a:close/>
                <a:moveTo>
                  <a:pt x="44856400" y="235648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09" name="Freeform 3409"/>
          <p:cNvSpPr/>
          <p:nvPr/>
        </p:nvSpPr>
        <p:spPr>
          <a:xfrm rot="-5400000">
            <a:off x="6337162" y="3742767"/>
            <a:ext cx="561737" cy="106203"/>
          </a:xfrm>
          <a:custGeom>
            <a:avLst/>
            <a:gdLst/>
            <a:ahLst/>
            <a:cxnLst/>
            <a:rect l="0" t="0" r="0" b="0"/>
            <a:pathLst>
              <a:path w="29959300" h="5664200">
                <a:moveTo>
                  <a:pt x="0" y="0"/>
                </a:moveTo>
                <a:lnTo>
                  <a:pt x="29959300" y="5664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0" name="Freeform 3410"/>
          <p:cNvSpPr/>
          <p:nvPr/>
        </p:nvSpPr>
        <p:spPr>
          <a:xfrm rot="-5400000">
            <a:off x="6532662" y="3543694"/>
            <a:ext cx="38814" cy="184785"/>
          </a:xfrm>
          <a:custGeom>
            <a:avLst/>
            <a:gdLst/>
            <a:ahLst/>
            <a:cxnLst/>
            <a:rect l="0" t="0" r="0" b="0"/>
            <a:pathLst>
              <a:path w="2070100" h="9855200">
                <a:moveTo>
                  <a:pt x="0" y="9855200"/>
                </a:moveTo>
                <a:lnTo>
                  <a:pt x="1028700" y="5016500"/>
                </a:lnTo>
                <a:lnTo>
                  <a:pt x="1422400" y="4432300"/>
                </a:lnTo>
                <a:lnTo>
                  <a:pt x="2032000" y="4279900"/>
                </a:lnTo>
                <a:lnTo>
                  <a:pt x="2070100" y="0"/>
                </a:lnTo>
                <a:lnTo>
                  <a:pt x="393700" y="3937000"/>
                </a:lnTo>
                <a:lnTo>
                  <a:pt x="863600" y="4292600"/>
                </a:lnTo>
                <a:lnTo>
                  <a:pt x="1028700" y="5016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1" name="Freeform 3411"/>
          <p:cNvSpPr/>
          <p:nvPr/>
        </p:nvSpPr>
        <p:spPr>
          <a:xfrm rot="-5400000">
            <a:off x="6502659" y="3610608"/>
            <a:ext cx="20478" cy="54530"/>
          </a:xfrm>
          <a:custGeom>
            <a:avLst/>
            <a:gdLst/>
            <a:ahLst/>
            <a:cxnLst/>
            <a:rect l="0" t="0" r="0" b="0"/>
            <a:pathLst>
              <a:path w="1092200" h="2908300">
                <a:moveTo>
                  <a:pt x="0" y="2552700"/>
                </a:moveTo>
                <a:lnTo>
                  <a:pt x="469900" y="2908300"/>
                </a:lnTo>
                <a:lnTo>
                  <a:pt x="1092200" y="0"/>
                </a:lnTo>
                <a:close/>
                <a:moveTo>
                  <a:pt x="50546000" y="23576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12" name="Picture 3412"/>
          <p:cNvPicPr>
            <a:picLocks noChangeArrowheads="1"/>
          </p:cNvPicPr>
          <p:nvPr/>
        </p:nvPicPr>
        <p:blipFill>
          <a:blip r:embed="rId4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5708" y="3612711"/>
            <a:ext cx="104696" cy="31353"/>
          </a:xfrm>
          <a:prstGeom prst="rect">
            <a:avLst/>
          </a:prstGeom>
          <a:noFill/>
        </p:spPr>
      </p:pic>
      <p:sp>
        <p:nvSpPr>
          <p:cNvPr id="3413" name="Freeform 3413"/>
          <p:cNvSpPr/>
          <p:nvPr/>
        </p:nvSpPr>
        <p:spPr>
          <a:xfrm rot="-5400000">
            <a:off x="6497658" y="3580128"/>
            <a:ext cx="19526" cy="92630"/>
          </a:xfrm>
          <a:custGeom>
            <a:avLst/>
            <a:gdLst/>
            <a:ahLst/>
            <a:cxnLst/>
            <a:rect l="0" t="0" r="0" b="0"/>
            <a:pathLst>
              <a:path w="1041400" h="4940300">
                <a:moveTo>
                  <a:pt x="1041400" y="0"/>
                </a:moveTo>
                <a:lnTo>
                  <a:pt x="0" y="4940300"/>
                </a:lnTo>
                <a:lnTo>
                  <a:pt x="393700" y="4356100"/>
                </a:lnTo>
                <a:close/>
                <a:moveTo>
                  <a:pt x="53771800" y="237070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4" name="Freeform 3414"/>
          <p:cNvSpPr/>
          <p:nvPr/>
        </p:nvSpPr>
        <p:spPr>
          <a:xfrm rot="-5400000">
            <a:off x="5083910" y="2546665"/>
            <a:ext cx="6191" cy="1190"/>
          </a:xfrm>
          <a:custGeom>
            <a:avLst/>
            <a:gdLst/>
            <a:ahLst/>
            <a:cxnLst/>
            <a:rect l="0" t="0" r="0" b="0"/>
            <a:pathLst>
              <a:path w="330200" h="63500">
                <a:moveTo>
                  <a:pt x="254000" y="38100"/>
                </a:moveTo>
                <a:lnTo>
                  <a:pt x="330200" y="63500"/>
                </a:lnTo>
                <a:lnTo>
                  <a:pt x="0" y="0"/>
                </a:lnTo>
                <a:close/>
                <a:moveTo>
                  <a:pt x="69138800" y="310388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15" name="Picture 3415"/>
          <p:cNvPicPr>
            <a:picLocks noChangeArrowheads="1"/>
          </p:cNvPicPr>
          <p:nvPr/>
        </p:nvPicPr>
        <p:blipFill>
          <a:blip r:embed="rId4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2441" y="2524876"/>
            <a:ext cx="61119" cy="59531"/>
          </a:xfrm>
          <a:prstGeom prst="rect">
            <a:avLst/>
          </a:prstGeom>
          <a:noFill/>
        </p:spPr>
      </p:pic>
      <p:sp>
        <p:nvSpPr>
          <p:cNvPr id="3416" name="Freeform 3416"/>
          <p:cNvSpPr/>
          <p:nvPr/>
        </p:nvSpPr>
        <p:spPr>
          <a:xfrm rot="-5400000">
            <a:off x="5129749" y="2555119"/>
            <a:ext cx="10953" cy="2381"/>
          </a:xfrm>
          <a:custGeom>
            <a:avLst/>
            <a:gdLst/>
            <a:ahLst/>
            <a:cxnLst/>
            <a:rect l="0" t="0" r="0" b="0"/>
            <a:pathLst>
              <a:path w="584200" h="127000">
                <a:moveTo>
                  <a:pt x="0" y="0"/>
                </a:moveTo>
                <a:lnTo>
                  <a:pt x="584200" y="127000"/>
                </a:lnTo>
                <a:lnTo>
                  <a:pt x="419100" y="114300"/>
                </a:lnTo>
                <a:close/>
                <a:moveTo>
                  <a:pt x="67246500" y="307848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7" name="Freeform 3417"/>
          <p:cNvSpPr/>
          <p:nvPr/>
        </p:nvSpPr>
        <p:spPr>
          <a:xfrm rot="-4716448">
            <a:off x="5086172" y="2526543"/>
            <a:ext cx="50244" cy="50244"/>
          </a:xfrm>
          <a:custGeom>
            <a:avLst/>
            <a:gdLst/>
            <a:ahLst/>
            <a:cxnLst/>
            <a:rect l="0" t="0" r="0" b="0"/>
            <a:pathLst>
              <a:path w="2679700" h="2679700">
                <a:moveTo>
                  <a:pt x="2679700" y="1339850"/>
                </a:moveTo>
                <a:cubicBezTo>
                  <a:pt x="2679700" y="599872"/>
                  <a:pt x="2079828" y="0"/>
                  <a:pt x="1339850" y="0"/>
                </a:cubicBezTo>
                <a:cubicBezTo>
                  <a:pt x="599872" y="0"/>
                  <a:pt x="0" y="599872"/>
                  <a:pt x="0" y="1339850"/>
                </a:cubicBezTo>
                <a:cubicBezTo>
                  <a:pt x="0" y="2079828"/>
                  <a:pt x="599872" y="2679700"/>
                  <a:pt x="1339850" y="2679700"/>
                </a:cubicBezTo>
                <a:cubicBezTo>
                  <a:pt x="2079828" y="2679700"/>
                  <a:pt x="2679700" y="2079828"/>
                  <a:pt x="2679700" y="13398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8" name="Freeform 3418"/>
          <p:cNvSpPr/>
          <p:nvPr/>
        </p:nvSpPr>
        <p:spPr>
          <a:xfrm rot="-5400000">
            <a:off x="5070217" y="3040418"/>
            <a:ext cx="40957" cy="184308"/>
          </a:xfrm>
          <a:custGeom>
            <a:avLst/>
            <a:gdLst/>
            <a:ahLst/>
            <a:cxnLst/>
            <a:rect l="0" t="0" r="0" b="0"/>
            <a:pathLst>
              <a:path w="2184400" h="9829800">
                <a:moveTo>
                  <a:pt x="2184400" y="0"/>
                </a:moveTo>
                <a:lnTo>
                  <a:pt x="1104900" y="4826000"/>
                </a:lnTo>
                <a:lnTo>
                  <a:pt x="711200" y="5397500"/>
                </a:lnTo>
                <a:lnTo>
                  <a:pt x="76200" y="5549900"/>
                </a:lnTo>
                <a:lnTo>
                  <a:pt x="0" y="9829800"/>
                </a:lnTo>
                <a:lnTo>
                  <a:pt x="1714500" y="5918200"/>
                </a:lnTo>
                <a:lnTo>
                  <a:pt x="1257300" y="5549900"/>
                </a:lnTo>
                <a:lnTo>
                  <a:pt x="1104900" y="4826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19" name="Freeform 3419"/>
          <p:cNvSpPr/>
          <p:nvPr/>
        </p:nvSpPr>
        <p:spPr>
          <a:xfrm rot="-5400000">
            <a:off x="5119271" y="3104235"/>
            <a:ext cx="20955" cy="54292"/>
          </a:xfrm>
          <a:custGeom>
            <a:avLst/>
            <a:gdLst/>
            <a:ahLst/>
            <a:cxnLst/>
            <a:rect l="0" t="0" r="0" b="0"/>
            <a:pathLst>
              <a:path w="1117600" h="2895600">
                <a:moveTo>
                  <a:pt x="1117600" y="368300"/>
                </a:moveTo>
                <a:lnTo>
                  <a:pt x="660400" y="0"/>
                </a:lnTo>
                <a:lnTo>
                  <a:pt x="0" y="2895600"/>
                </a:lnTo>
                <a:close/>
                <a:moveTo>
                  <a:pt x="99491800" y="309524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20" name="Picture 3420"/>
          <p:cNvPicPr>
            <a:picLocks noChangeArrowheads="1"/>
          </p:cNvPicPr>
          <p:nvPr/>
        </p:nvPicPr>
        <p:blipFill>
          <a:blip r:embed="rId4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5775" y="3125507"/>
            <a:ext cx="101441" cy="34369"/>
          </a:xfrm>
          <a:prstGeom prst="rect">
            <a:avLst/>
          </a:prstGeom>
          <a:noFill/>
        </p:spPr>
      </p:pic>
      <p:sp>
        <p:nvSpPr>
          <p:cNvPr id="3421" name="Freeform 3421"/>
          <p:cNvSpPr/>
          <p:nvPr/>
        </p:nvSpPr>
        <p:spPr>
          <a:xfrm rot="-5400000">
            <a:off x="5124867" y="3096496"/>
            <a:ext cx="20717" cy="92392"/>
          </a:xfrm>
          <a:custGeom>
            <a:avLst/>
            <a:gdLst/>
            <a:ahLst/>
            <a:cxnLst/>
            <a:rect l="0" t="0" r="0" b="0"/>
            <a:pathLst>
              <a:path w="1104900" h="4927600">
                <a:moveTo>
                  <a:pt x="0" y="4927600"/>
                </a:moveTo>
                <a:lnTo>
                  <a:pt x="1104900" y="0"/>
                </a:lnTo>
                <a:lnTo>
                  <a:pt x="711200" y="571500"/>
                </a:lnTo>
                <a:close/>
                <a:moveTo>
                  <a:pt x="96253300" y="310248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22" name="Freeform 3422"/>
          <p:cNvSpPr/>
          <p:nvPr/>
        </p:nvSpPr>
        <p:spPr>
          <a:xfrm rot="-5400000">
            <a:off x="4774824" y="2775503"/>
            <a:ext cx="560308" cy="112871"/>
          </a:xfrm>
          <a:custGeom>
            <a:avLst/>
            <a:gdLst/>
            <a:ahLst/>
            <a:cxnLst/>
            <a:rect l="0" t="0" r="0" b="0"/>
            <a:pathLst>
              <a:path w="29883100" h="6019800">
                <a:moveTo>
                  <a:pt x="29883100" y="6019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23" name="Freeform 3423"/>
          <p:cNvSpPr/>
          <p:nvPr/>
        </p:nvSpPr>
        <p:spPr>
          <a:xfrm rot="-5400000">
            <a:off x="5098197" y="2900281"/>
            <a:ext cx="41195" cy="184308"/>
          </a:xfrm>
          <a:custGeom>
            <a:avLst/>
            <a:gdLst/>
            <a:ahLst/>
            <a:cxnLst/>
            <a:rect l="0" t="0" r="0" b="0"/>
            <a:pathLst>
              <a:path w="2197100" h="9829800">
                <a:moveTo>
                  <a:pt x="2197100" y="0"/>
                </a:moveTo>
                <a:lnTo>
                  <a:pt x="1104900" y="4838700"/>
                </a:lnTo>
                <a:lnTo>
                  <a:pt x="711200" y="5410200"/>
                </a:lnTo>
                <a:lnTo>
                  <a:pt x="88900" y="5562600"/>
                </a:lnTo>
                <a:lnTo>
                  <a:pt x="0" y="9829800"/>
                </a:lnTo>
                <a:lnTo>
                  <a:pt x="1727200" y="5918200"/>
                </a:lnTo>
                <a:lnTo>
                  <a:pt x="1257300" y="5562600"/>
                </a:lnTo>
                <a:lnTo>
                  <a:pt x="1104900" y="4838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24" name="Freeform 3424"/>
          <p:cNvSpPr/>
          <p:nvPr/>
        </p:nvSpPr>
        <p:spPr>
          <a:xfrm rot="-5400000">
            <a:off x="5147608" y="2963979"/>
            <a:ext cx="20955" cy="54292"/>
          </a:xfrm>
          <a:custGeom>
            <a:avLst/>
            <a:gdLst/>
            <a:ahLst/>
            <a:cxnLst/>
            <a:rect l="0" t="0" r="0" b="0"/>
            <a:pathLst>
              <a:path w="1117600" h="2895600">
                <a:moveTo>
                  <a:pt x="1117600" y="355600"/>
                </a:moveTo>
                <a:lnTo>
                  <a:pt x="647700" y="0"/>
                </a:lnTo>
                <a:lnTo>
                  <a:pt x="0" y="2895600"/>
                </a:lnTo>
                <a:close/>
                <a:moveTo>
                  <a:pt x="90512900" y="308013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25" name="Picture 3425"/>
          <p:cNvPicPr>
            <a:picLocks noChangeArrowheads="1"/>
          </p:cNvPicPr>
          <p:nvPr/>
        </p:nvPicPr>
        <p:blipFill>
          <a:blip r:embed="rId4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4112" y="2985489"/>
            <a:ext cx="100885" cy="31512"/>
          </a:xfrm>
          <a:prstGeom prst="rect">
            <a:avLst/>
          </a:prstGeom>
          <a:noFill/>
        </p:spPr>
      </p:pic>
      <p:sp>
        <p:nvSpPr>
          <p:cNvPr id="3426" name="Freeform 3426"/>
          <p:cNvSpPr/>
          <p:nvPr/>
        </p:nvSpPr>
        <p:spPr>
          <a:xfrm rot="-5400000">
            <a:off x="5153085" y="2956597"/>
            <a:ext cx="20717" cy="92154"/>
          </a:xfrm>
          <a:custGeom>
            <a:avLst/>
            <a:gdLst/>
            <a:ahLst/>
            <a:cxnLst/>
            <a:rect l="0" t="0" r="0" b="0"/>
            <a:pathLst>
              <a:path w="1104900" h="4914900">
                <a:moveTo>
                  <a:pt x="0" y="4914900"/>
                </a:moveTo>
                <a:lnTo>
                  <a:pt x="1104900" y="0"/>
                </a:lnTo>
                <a:lnTo>
                  <a:pt x="711200" y="571500"/>
                </a:lnTo>
                <a:close/>
                <a:moveTo>
                  <a:pt x="87287100" y="308737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27" name="Freeform 3427"/>
          <p:cNvSpPr/>
          <p:nvPr/>
        </p:nvSpPr>
        <p:spPr>
          <a:xfrm rot="-5400000">
            <a:off x="5100340" y="4148532"/>
            <a:ext cx="1190" cy="6191"/>
          </a:xfrm>
          <a:custGeom>
            <a:avLst/>
            <a:gdLst/>
            <a:ahLst/>
            <a:cxnLst/>
            <a:rect l="0" t="0" r="0" b="0"/>
            <a:pathLst>
              <a:path w="63500" h="330200">
                <a:moveTo>
                  <a:pt x="38100" y="76200"/>
                </a:moveTo>
                <a:lnTo>
                  <a:pt x="63500" y="0"/>
                </a:lnTo>
                <a:lnTo>
                  <a:pt x="0" y="330200"/>
                </a:lnTo>
                <a:close/>
                <a:moveTo>
                  <a:pt x="153924000" y="30977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28" name="Picture 3428"/>
          <p:cNvPicPr>
            <a:picLocks noChangeArrowheads="1"/>
          </p:cNvPicPr>
          <p:nvPr/>
        </p:nvPicPr>
        <p:blipFill>
          <a:blip r:embed="rId4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60" y="4100470"/>
            <a:ext cx="55563" cy="55721"/>
          </a:xfrm>
          <a:prstGeom prst="rect">
            <a:avLst/>
          </a:prstGeom>
          <a:noFill/>
        </p:spPr>
      </p:pic>
      <p:sp>
        <p:nvSpPr>
          <p:cNvPr id="3429" name="Freeform 3429"/>
          <p:cNvSpPr/>
          <p:nvPr/>
        </p:nvSpPr>
        <p:spPr>
          <a:xfrm rot="-5400000">
            <a:off x="5108555" y="4097692"/>
            <a:ext cx="2143" cy="11192"/>
          </a:xfrm>
          <a:custGeom>
            <a:avLst/>
            <a:gdLst/>
            <a:ahLst/>
            <a:cxnLst/>
            <a:rect l="0" t="0" r="0" b="0"/>
            <a:pathLst>
              <a:path w="114300" h="596900">
                <a:moveTo>
                  <a:pt x="0" y="596900"/>
                </a:moveTo>
                <a:lnTo>
                  <a:pt x="114300" y="0"/>
                </a:lnTo>
                <a:lnTo>
                  <a:pt x="101600" y="177800"/>
                </a:lnTo>
                <a:close/>
                <a:moveTo>
                  <a:pt x="150520400" y="30944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0" name="Freeform 3430"/>
          <p:cNvSpPr/>
          <p:nvPr/>
        </p:nvSpPr>
        <p:spPr>
          <a:xfrm rot="6065779">
            <a:off x="5079981" y="4101978"/>
            <a:ext cx="50244" cy="50244"/>
          </a:xfrm>
          <a:custGeom>
            <a:avLst/>
            <a:gdLst/>
            <a:ahLst/>
            <a:cxnLst/>
            <a:rect l="0" t="0" r="0" b="0"/>
            <a:pathLst>
              <a:path w="2679700" h="2679700">
                <a:moveTo>
                  <a:pt x="1339850" y="2679700"/>
                </a:moveTo>
                <a:cubicBezTo>
                  <a:pt x="2079828" y="2679700"/>
                  <a:pt x="2679700" y="2079828"/>
                  <a:pt x="2679700" y="1339850"/>
                </a:cubicBezTo>
                <a:cubicBezTo>
                  <a:pt x="2679700" y="599872"/>
                  <a:pt x="2079828" y="0"/>
                  <a:pt x="1339850" y="0"/>
                </a:cubicBezTo>
                <a:cubicBezTo>
                  <a:pt x="599872" y="0"/>
                  <a:pt x="0" y="599872"/>
                  <a:pt x="0" y="1339850"/>
                </a:cubicBezTo>
                <a:cubicBezTo>
                  <a:pt x="0" y="2079828"/>
                  <a:pt x="599872" y="2679700"/>
                  <a:pt x="1339850" y="2679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1" name="Freeform 3431"/>
          <p:cNvSpPr/>
          <p:nvPr/>
        </p:nvSpPr>
        <p:spPr>
          <a:xfrm rot="-5400000">
            <a:off x="5593855" y="4124839"/>
            <a:ext cx="184547" cy="40243"/>
          </a:xfrm>
          <a:custGeom>
            <a:avLst/>
            <a:gdLst/>
            <a:ahLst/>
            <a:cxnLst/>
            <a:rect l="0" t="0" r="0" b="0"/>
            <a:pathLst>
              <a:path w="9842500" h="2146300">
                <a:moveTo>
                  <a:pt x="0" y="0"/>
                </a:moveTo>
                <a:lnTo>
                  <a:pt x="4838700" y="1066800"/>
                </a:lnTo>
                <a:lnTo>
                  <a:pt x="5410200" y="1460500"/>
                </a:lnTo>
                <a:lnTo>
                  <a:pt x="5562600" y="2082800"/>
                </a:lnTo>
                <a:lnTo>
                  <a:pt x="9842500" y="2146300"/>
                </a:lnTo>
                <a:lnTo>
                  <a:pt x="5918200" y="444500"/>
                </a:lnTo>
                <a:lnTo>
                  <a:pt x="5562600" y="914400"/>
                </a:lnTo>
                <a:lnTo>
                  <a:pt x="4838700" y="1066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2" name="Freeform 3432"/>
          <p:cNvSpPr/>
          <p:nvPr/>
        </p:nvSpPr>
        <p:spPr>
          <a:xfrm rot="-5400000">
            <a:off x="5657553" y="4095430"/>
            <a:ext cx="54292" cy="20717"/>
          </a:xfrm>
          <a:custGeom>
            <a:avLst/>
            <a:gdLst/>
            <a:ahLst/>
            <a:cxnLst/>
            <a:rect l="0" t="0" r="0" b="0"/>
            <a:pathLst>
              <a:path w="2895600" h="1104900">
                <a:moveTo>
                  <a:pt x="355600" y="0"/>
                </a:moveTo>
                <a:lnTo>
                  <a:pt x="0" y="469900"/>
                </a:lnTo>
                <a:lnTo>
                  <a:pt x="2895600" y="1104900"/>
                </a:lnTo>
                <a:close/>
                <a:moveTo>
                  <a:pt x="122224800" y="27903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33" name="Picture 3433"/>
          <p:cNvPicPr>
            <a:picLocks noChangeArrowheads="1"/>
          </p:cNvPicPr>
          <p:nvPr/>
        </p:nvPicPr>
        <p:blipFill>
          <a:blip r:embed="rId4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9183" y="4048718"/>
            <a:ext cx="31908" cy="103346"/>
          </a:xfrm>
          <a:prstGeom prst="rect">
            <a:avLst/>
          </a:prstGeom>
          <a:noFill/>
        </p:spPr>
      </p:pic>
      <p:sp>
        <p:nvSpPr>
          <p:cNvPr id="3434" name="Freeform 3434"/>
          <p:cNvSpPr/>
          <p:nvPr/>
        </p:nvSpPr>
        <p:spPr>
          <a:xfrm rot="-5400000">
            <a:off x="5649933" y="4090192"/>
            <a:ext cx="92392" cy="20240"/>
          </a:xfrm>
          <a:custGeom>
            <a:avLst/>
            <a:gdLst/>
            <a:ahLst/>
            <a:cxnLst/>
            <a:rect l="0" t="0" r="0" b="0"/>
            <a:pathLst>
              <a:path w="4927600" h="1079500">
                <a:moveTo>
                  <a:pt x="4927600" y="1079500"/>
                </a:moveTo>
                <a:lnTo>
                  <a:pt x="0" y="0"/>
                </a:lnTo>
                <a:lnTo>
                  <a:pt x="571500" y="393700"/>
                </a:lnTo>
                <a:close/>
                <a:moveTo>
                  <a:pt x="121246900" y="27840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5" name="Freeform 3435"/>
          <p:cNvSpPr/>
          <p:nvPr/>
        </p:nvSpPr>
        <p:spPr>
          <a:xfrm rot="-5400000">
            <a:off x="5330607" y="3901835"/>
            <a:ext cx="110013" cy="560784"/>
          </a:xfrm>
          <a:custGeom>
            <a:avLst/>
            <a:gdLst/>
            <a:ahLst/>
            <a:cxnLst/>
            <a:rect l="0" t="0" r="0" b="0"/>
            <a:pathLst>
              <a:path w="5867400" h="29908500">
                <a:moveTo>
                  <a:pt x="5867400" y="0"/>
                </a:moveTo>
                <a:lnTo>
                  <a:pt x="0" y="29908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6" name="Freeform 3436"/>
          <p:cNvSpPr/>
          <p:nvPr/>
        </p:nvSpPr>
        <p:spPr>
          <a:xfrm rot="-5400000">
            <a:off x="5453719" y="4097335"/>
            <a:ext cx="184308" cy="40243"/>
          </a:xfrm>
          <a:custGeom>
            <a:avLst/>
            <a:gdLst/>
            <a:ahLst/>
            <a:cxnLst/>
            <a:rect l="0" t="0" r="0" b="0"/>
            <a:pathLst>
              <a:path w="9829800" h="2146300">
                <a:moveTo>
                  <a:pt x="0" y="0"/>
                </a:moveTo>
                <a:lnTo>
                  <a:pt x="4826000" y="1066800"/>
                </a:lnTo>
                <a:lnTo>
                  <a:pt x="5410200" y="1460500"/>
                </a:lnTo>
                <a:lnTo>
                  <a:pt x="5562600" y="2082800"/>
                </a:lnTo>
                <a:lnTo>
                  <a:pt x="9829800" y="2146300"/>
                </a:lnTo>
                <a:lnTo>
                  <a:pt x="5918200" y="444500"/>
                </a:lnTo>
                <a:lnTo>
                  <a:pt x="5562600" y="914400"/>
                </a:lnTo>
                <a:lnTo>
                  <a:pt x="4826000" y="1066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37" name="Freeform 3437"/>
          <p:cNvSpPr/>
          <p:nvPr/>
        </p:nvSpPr>
        <p:spPr>
          <a:xfrm rot="-5400000">
            <a:off x="5517298" y="4067808"/>
            <a:ext cx="54292" cy="20717"/>
          </a:xfrm>
          <a:custGeom>
            <a:avLst/>
            <a:gdLst/>
            <a:ahLst/>
            <a:cxnLst/>
            <a:rect l="0" t="0" r="0" b="0"/>
            <a:pathLst>
              <a:path w="2895600" h="1104900">
                <a:moveTo>
                  <a:pt x="355600" y="0"/>
                </a:moveTo>
                <a:lnTo>
                  <a:pt x="0" y="469900"/>
                </a:lnTo>
                <a:lnTo>
                  <a:pt x="2895600" y="1104900"/>
                </a:lnTo>
                <a:close/>
                <a:moveTo>
                  <a:pt x="128231900" y="286512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38" name="Picture 3438"/>
          <p:cNvPicPr>
            <a:picLocks noChangeArrowheads="1"/>
          </p:cNvPicPr>
          <p:nvPr/>
        </p:nvPicPr>
        <p:blipFill>
          <a:blip r:embed="rId4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8927" y="4021333"/>
            <a:ext cx="33258" cy="102949"/>
          </a:xfrm>
          <a:prstGeom prst="rect">
            <a:avLst/>
          </a:prstGeom>
          <a:noFill/>
        </p:spPr>
      </p:pic>
      <p:sp>
        <p:nvSpPr>
          <p:cNvPr id="3439" name="Freeform 3439"/>
          <p:cNvSpPr/>
          <p:nvPr/>
        </p:nvSpPr>
        <p:spPr>
          <a:xfrm rot="-5400000">
            <a:off x="5509678" y="4062807"/>
            <a:ext cx="92392" cy="20240"/>
          </a:xfrm>
          <a:custGeom>
            <a:avLst/>
            <a:gdLst/>
            <a:ahLst/>
            <a:cxnLst/>
            <a:rect l="0" t="0" r="0" b="0"/>
            <a:pathLst>
              <a:path w="4927600" h="1079500">
                <a:moveTo>
                  <a:pt x="4927600" y="1079500"/>
                </a:moveTo>
                <a:lnTo>
                  <a:pt x="0" y="0"/>
                </a:lnTo>
                <a:lnTo>
                  <a:pt x="584200" y="393700"/>
                </a:lnTo>
                <a:close/>
                <a:moveTo>
                  <a:pt x="127266700" y="28588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0" name="Freeform 3440"/>
          <p:cNvSpPr/>
          <p:nvPr/>
        </p:nvSpPr>
        <p:spPr>
          <a:xfrm rot="-5400000">
            <a:off x="6594694" y="2596552"/>
            <a:ext cx="1428" cy="6191"/>
          </a:xfrm>
          <a:custGeom>
            <a:avLst/>
            <a:gdLst/>
            <a:ahLst/>
            <a:cxnLst/>
            <a:rect l="0" t="0" r="0" b="0"/>
            <a:pathLst>
              <a:path w="76200" h="330200">
                <a:moveTo>
                  <a:pt x="25400" y="254000"/>
                </a:moveTo>
                <a:lnTo>
                  <a:pt x="0" y="330200"/>
                </a:lnTo>
                <a:lnTo>
                  <a:pt x="76200" y="0"/>
                </a:lnTo>
                <a:close/>
                <a:moveTo>
                  <a:pt x="-8724900" y="23007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41" name="Picture 3441"/>
          <p:cNvPicPr>
            <a:picLocks noChangeArrowheads="1"/>
          </p:cNvPicPr>
          <p:nvPr/>
        </p:nvPicPr>
        <p:blipFill>
          <a:blip r:embed="rId4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4372" y="2594965"/>
            <a:ext cx="55563" cy="60880"/>
          </a:xfrm>
          <a:prstGeom prst="rect">
            <a:avLst/>
          </a:prstGeom>
          <a:noFill/>
        </p:spPr>
      </p:pic>
      <p:sp>
        <p:nvSpPr>
          <p:cNvPr id="3442" name="Freeform 3442"/>
          <p:cNvSpPr/>
          <p:nvPr/>
        </p:nvSpPr>
        <p:spPr>
          <a:xfrm rot="-5400000">
            <a:off x="6583978" y="2642273"/>
            <a:ext cx="2381" cy="10953"/>
          </a:xfrm>
          <a:custGeom>
            <a:avLst/>
            <a:gdLst/>
            <a:ahLst/>
            <a:cxnLst/>
            <a:rect l="0" t="0" r="0" b="0"/>
            <a:pathLst>
              <a:path w="127000" h="584200">
                <a:moveTo>
                  <a:pt x="127000" y="0"/>
                </a:moveTo>
                <a:lnTo>
                  <a:pt x="0" y="584200"/>
                </a:lnTo>
                <a:lnTo>
                  <a:pt x="12700" y="419100"/>
                </a:lnTo>
                <a:close/>
                <a:moveTo>
                  <a:pt x="-5207000" y="23074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3" name="Freeform 3443"/>
          <p:cNvSpPr/>
          <p:nvPr/>
        </p:nvSpPr>
        <p:spPr>
          <a:xfrm rot="768921">
            <a:off x="6565166" y="2598695"/>
            <a:ext cx="50244" cy="50244"/>
          </a:xfrm>
          <a:custGeom>
            <a:avLst/>
            <a:gdLst/>
            <a:ahLst/>
            <a:cxnLst/>
            <a:rect l="0" t="0" r="0" b="0"/>
            <a:pathLst>
              <a:path w="2679700" h="2679700">
                <a:moveTo>
                  <a:pt x="2679700" y="1339850"/>
                </a:moveTo>
                <a:cubicBezTo>
                  <a:pt x="2679700" y="599872"/>
                  <a:pt x="2079828" y="0"/>
                  <a:pt x="1339850" y="0"/>
                </a:cubicBezTo>
                <a:cubicBezTo>
                  <a:pt x="599872" y="0"/>
                  <a:pt x="0" y="599872"/>
                  <a:pt x="0" y="1339850"/>
                </a:cubicBezTo>
                <a:cubicBezTo>
                  <a:pt x="0" y="2079828"/>
                  <a:pt x="599872" y="2679700"/>
                  <a:pt x="1339850" y="2679700"/>
                </a:cubicBezTo>
                <a:cubicBezTo>
                  <a:pt x="2079828" y="2679700"/>
                  <a:pt x="2679700" y="2079828"/>
                  <a:pt x="2679700" y="13398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4" name="Freeform 3444"/>
          <p:cNvSpPr/>
          <p:nvPr/>
        </p:nvSpPr>
        <p:spPr>
          <a:xfrm rot="-5400000">
            <a:off x="5918657" y="2566072"/>
            <a:ext cx="183118" cy="45482"/>
          </a:xfrm>
          <a:custGeom>
            <a:avLst/>
            <a:gdLst/>
            <a:ahLst/>
            <a:cxnLst/>
            <a:rect l="0" t="0" r="0" b="0"/>
            <a:pathLst>
              <a:path w="9766300" h="2425700">
                <a:moveTo>
                  <a:pt x="9766300" y="2425700"/>
                </a:moveTo>
                <a:lnTo>
                  <a:pt x="4965700" y="1231900"/>
                </a:lnTo>
                <a:lnTo>
                  <a:pt x="4406900" y="812800"/>
                </a:lnTo>
                <a:lnTo>
                  <a:pt x="4267200" y="190500"/>
                </a:lnTo>
                <a:lnTo>
                  <a:pt x="0" y="0"/>
                </a:lnTo>
                <a:lnTo>
                  <a:pt x="3873500" y="1816100"/>
                </a:lnTo>
                <a:lnTo>
                  <a:pt x="4241800" y="1358900"/>
                </a:lnTo>
                <a:lnTo>
                  <a:pt x="4965700" y="1231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5" name="Freeform 3445"/>
          <p:cNvSpPr/>
          <p:nvPr/>
        </p:nvSpPr>
        <p:spPr>
          <a:xfrm rot="-5400000">
            <a:off x="5983427" y="2616793"/>
            <a:ext cx="54054" cy="22145"/>
          </a:xfrm>
          <a:custGeom>
            <a:avLst/>
            <a:gdLst/>
            <a:ahLst/>
            <a:cxnLst/>
            <a:rect l="0" t="0" r="0" b="0"/>
            <a:pathLst>
              <a:path w="2882900" h="1181100">
                <a:moveTo>
                  <a:pt x="2514600" y="1181100"/>
                </a:moveTo>
                <a:lnTo>
                  <a:pt x="2882900" y="723900"/>
                </a:lnTo>
                <a:lnTo>
                  <a:pt x="0" y="0"/>
                </a:lnTo>
                <a:close/>
                <a:moveTo>
                  <a:pt x="24879300" y="26169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46" name="Picture 3446"/>
          <p:cNvPicPr>
            <a:picLocks noChangeArrowheads="1"/>
          </p:cNvPicPr>
          <p:nvPr/>
        </p:nvPicPr>
        <p:blipFill>
          <a:blip r:embed="rId4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3506" y="2584011"/>
            <a:ext cx="33417" cy="103584"/>
          </a:xfrm>
          <a:prstGeom prst="rect">
            <a:avLst/>
          </a:prstGeom>
          <a:noFill/>
        </p:spPr>
      </p:pic>
      <p:sp>
        <p:nvSpPr>
          <p:cNvPr id="3447" name="Freeform 3447"/>
          <p:cNvSpPr/>
          <p:nvPr/>
        </p:nvSpPr>
        <p:spPr>
          <a:xfrm rot="-5400000">
            <a:off x="5953185" y="2621555"/>
            <a:ext cx="91678" cy="23098"/>
          </a:xfrm>
          <a:custGeom>
            <a:avLst/>
            <a:gdLst/>
            <a:ahLst/>
            <a:cxnLst/>
            <a:rect l="0" t="0" r="0" b="0"/>
            <a:pathLst>
              <a:path w="4889500" h="1231900">
                <a:moveTo>
                  <a:pt x="0" y="0"/>
                </a:moveTo>
                <a:lnTo>
                  <a:pt x="4889500" y="1231900"/>
                </a:lnTo>
                <a:lnTo>
                  <a:pt x="4330700" y="812800"/>
                </a:lnTo>
                <a:close/>
                <a:moveTo>
                  <a:pt x="27978100" y="26233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8" name="Freeform 3448"/>
          <p:cNvSpPr/>
          <p:nvPr/>
        </p:nvSpPr>
        <p:spPr>
          <a:xfrm rot="-5400000">
            <a:off x="6248341" y="2281870"/>
            <a:ext cx="126682" cy="557450"/>
          </a:xfrm>
          <a:custGeom>
            <a:avLst/>
            <a:gdLst/>
            <a:ahLst/>
            <a:cxnLst/>
            <a:rect l="0" t="0" r="0" b="0"/>
            <a:pathLst>
              <a:path w="6756400" h="29730700">
                <a:moveTo>
                  <a:pt x="0" y="29730700"/>
                </a:moveTo>
                <a:lnTo>
                  <a:pt x="6756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49" name="Freeform 3449"/>
          <p:cNvSpPr/>
          <p:nvPr/>
        </p:nvSpPr>
        <p:spPr>
          <a:xfrm rot="-5400000">
            <a:off x="6058079" y="2597624"/>
            <a:ext cx="183118" cy="45720"/>
          </a:xfrm>
          <a:custGeom>
            <a:avLst/>
            <a:gdLst/>
            <a:ahLst/>
            <a:cxnLst/>
            <a:rect l="0" t="0" r="0" b="0"/>
            <a:pathLst>
              <a:path w="9766300" h="2438400">
                <a:moveTo>
                  <a:pt x="9766300" y="2438400"/>
                </a:moveTo>
                <a:lnTo>
                  <a:pt x="4965700" y="1231900"/>
                </a:lnTo>
                <a:lnTo>
                  <a:pt x="4406900" y="812800"/>
                </a:lnTo>
                <a:lnTo>
                  <a:pt x="4267200" y="190500"/>
                </a:lnTo>
                <a:lnTo>
                  <a:pt x="0" y="0"/>
                </a:lnTo>
                <a:lnTo>
                  <a:pt x="3860800" y="1816100"/>
                </a:lnTo>
                <a:lnTo>
                  <a:pt x="4241800" y="1358900"/>
                </a:lnTo>
                <a:lnTo>
                  <a:pt x="4965700" y="1231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50" name="Freeform 3450"/>
          <p:cNvSpPr/>
          <p:nvPr/>
        </p:nvSpPr>
        <p:spPr>
          <a:xfrm rot="-5400000">
            <a:off x="6122731" y="2648464"/>
            <a:ext cx="54054" cy="22145"/>
          </a:xfrm>
          <a:custGeom>
            <a:avLst/>
            <a:gdLst/>
            <a:ahLst/>
            <a:cxnLst/>
            <a:rect l="0" t="0" r="0" b="0"/>
            <a:pathLst>
              <a:path w="2882900" h="1181100">
                <a:moveTo>
                  <a:pt x="2501900" y="1181100"/>
                </a:moveTo>
                <a:lnTo>
                  <a:pt x="2882900" y="723900"/>
                </a:lnTo>
                <a:lnTo>
                  <a:pt x="0" y="0"/>
                </a:lnTo>
                <a:close/>
                <a:moveTo>
                  <a:pt x="19138900" y="25426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51" name="Picture 3451"/>
          <p:cNvPicPr>
            <a:picLocks noChangeArrowheads="1"/>
          </p:cNvPicPr>
          <p:nvPr/>
        </p:nvPicPr>
        <p:blipFill>
          <a:blip r:embed="rId4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2809" y="2615682"/>
            <a:ext cx="33417" cy="103663"/>
          </a:xfrm>
          <a:prstGeom prst="rect">
            <a:avLst/>
          </a:prstGeom>
          <a:noFill/>
        </p:spPr>
      </p:pic>
      <p:sp>
        <p:nvSpPr>
          <p:cNvPr id="3452" name="Freeform 3452"/>
          <p:cNvSpPr/>
          <p:nvPr/>
        </p:nvSpPr>
        <p:spPr>
          <a:xfrm rot="-5400000">
            <a:off x="6092489" y="2653226"/>
            <a:ext cx="91678" cy="23098"/>
          </a:xfrm>
          <a:custGeom>
            <a:avLst/>
            <a:gdLst/>
            <a:ahLst/>
            <a:cxnLst/>
            <a:rect l="0" t="0" r="0" b="0"/>
            <a:pathLst>
              <a:path w="4889500" h="1231900">
                <a:moveTo>
                  <a:pt x="0" y="0"/>
                </a:moveTo>
                <a:lnTo>
                  <a:pt x="4889500" y="1231900"/>
                </a:lnTo>
                <a:lnTo>
                  <a:pt x="4330700" y="812800"/>
                </a:lnTo>
                <a:close/>
                <a:moveTo>
                  <a:pt x="22237700" y="25490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53" name="Freeform 3453"/>
          <p:cNvSpPr/>
          <p:nvPr/>
        </p:nvSpPr>
        <p:spPr>
          <a:xfrm rot="-5400000">
            <a:off x="4918413" y="3646803"/>
            <a:ext cx="1905" cy="3095"/>
          </a:xfrm>
          <a:custGeom>
            <a:avLst/>
            <a:gdLst/>
            <a:ahLst/>
            <a:cxnLst/>
            <a:rect l="0" t="0" r="0" b="0"/>
            <a:pathLst>
              <a:path w="101600" h="165100">
                <a:moveTo>
                  <a:pt x="12700" y="50800"/>
                </a:moveTo>
                <a:lnTo>
                  <a:pt x="0" y="0"/>
                </a:lnTo>
                <a:lnTo>
                  <a:pt x="101600" y="165100"/>
                </a:lnTo>
                <a:close/>
                <a:moveTo>
                  <a:pt x="136728200" y="319379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54" name="Picture 3454"/>
          <p:cNvPicPr>
            <a:picLocks noChangeArrowheads="1"/>
          </p:cNvPicPr>
          <p:nvPr/>
        </p:nvPicPr>
        <p:blipFill>
          <a:blip r:embed="rId4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3529" y="3620251"/>
            <a:ext cx="39688" cy="35719"/>
          </a:xfrm>
          <a:prstGeom prst="rect">
            <a:avLst/>
          </a:prstGeom>
          <a:noFill/>
        </p:spPr>
      </p:pic>
      <p:sp>
        <p:nvSpPr>
          <p:cNvPr id="3455" name="Freeform 3455"/>
          <p:cNvSpPr/>
          <p:nvPr/>
        </p:nvSpPr>
        <p:spPr>
          <a:xfrm rot="-5400000">
            <a:off x="4901863" y="3622395"/>
            <a:ext cx="3572" cy="5477"/>
          </a:xfrm>
          <a:custGeom>
            <a:avLst/>
            <a:gdLst/>
            <a:ahLst/>
            <a:cxnLst/>
            <a:rect l="0" t="0" r="0" b="0"/>
            <a:pathLst>
              <a:path w="190500" h="292100">
                <a:moveTo>
                  <a:pt x="190500" y="292100"/>
                </a:moveTo>
                <a:lnTo>
                  <a:pt x="0" y="0"/>
                </a:lnTo>
                <a:lnTo>
                  <a:pt x="63500" y="76200"/>
                </a:lnTo>
                <a:close/>
                <a:moveTo>
                  <a:pt x="136194800" y="32028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56" name="Freeform 3456"/>
          <p:cNvSpPr/>
          <p:nvPr/>
        </p:nvSpPr>
        <p:spPr>
          <a:xfrm rot="3409288">
            <a:off x="4896863" y="3622156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768350" y="1536700"/>
                </a:moveTo>
                <a:cubicBezTo>
                  <a:pt x="1192698" y="1536700"/>
                  <a:pt x="1536700" y="1192698"/>
                  <a:pt x="1536700" y="768350"/>
                </a:cubicBez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57" name="Freeform 3457"/>
          <p:cNvSpPr/>
          <p:nvPr/>
        </p:nvSpPr>
        <p:spPr>
          <a:xfrm rot="-5400000">
            <a:off x="4889600" y="3578223"/>
            <a:ext cx="68580" cy="20240"/>
          </a:xfrm>
          <a:custGeom>
            <a:avLst/>
            <a:gdLst/>
            <a:ahLst/>
            <a:cxnLst/>
            <a:rect l="0" t="0" r="0" b="0"/>
            <a:pathLst>
              <a:path w="3657600" h="1079500">
                <a:moveTo>
                  <a:pt x="0" y="0"/>
                </a:moveTo>
                <a:lnTo>
                  <a:pt x="3657600" y="1079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58" name="Picture 3458"/>
          <p:cNvPicPr>
            <a:picLocks noChangeArrowheads="1"/>
          </p:cNvPicPr>
          <p:nvPr/>
        </p:nvPicPr>
        <p:blipFill>
          <a:blip r:embed="rId4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3849" y="3513175"/>
            <a:ext cx="49609" cy="49609"/>
          </a:xfrm>
          <a:prstGeom prst="rect">
            <a:avLst/>
          </a:prstGeom>
          <a:noFill/>
        </p:spPr>
      </p:pic>
      <p:sp>
        <p:nvSpPr>
          <p:cNvPr id="3459" name="Freeform 3459"/>
          <p:cNvSpPr/>
          <p:nvPr/>
        </p:nvSpPr>
        <p:spPr>
          <a:xfrm rot="-5400000">
            <a:off x="4906388" y="3496427"/>
            <a:ext cx="73818" cy="50958"/>
          </a:xfrm>
          <a:custGeom>
            <a:avLst/>
            <a:gdLst/>
            <a:ahLst/>
            <a:cxnLst/>
            <a:rect l="0" t="0" r="0" b="0"/>
            <a:pathLst>
              <a:path w="3937000" h="2717800">
                <a:moveTo>
                  <a:pt x="0" y="1714500"/>
                </a:moveTo>
                <a:lnTo>
                  <a:pt x="3429000" y="2717800"/>
                </a:lnTo>
                <a:lnTo>
                  <a:pt x="3937000" y="1003300"/>
                </a:lnTo>
                <a:lnTo>
                  <a:pt x="508000" y="0"/>
                </a:lnTo>
                <a:lnTo>
                  <a:pt x="0" y="1714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60" name="Freeform 3460"/>
          <p:cNvSpPr/>
          <p:nvPr/>
        </p:nvSpPr>
        <p:spPr>
          <a:xfrm rot="-5400000">
            <a:off x="4938653" y="3505833"/>
            <a:ext cx="9525" cy="32147"/>
          </a:xfrm>
          <a:custGeom>
            <a:avLst/>
            <a:gdLst/>
            <a:ahLst/>
            <a:cxnLst/>
            <a:rect l="0" t="0" r="0" b="0"/>
            <a:pathLst>
              <a:path w="508000" h="1714500">
                <a:moveTo>
                  <a:pt x="0" y="1714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61" name="Picture 3461"/>
          <p:cNvPicPr>
            <a:picLocks noChangeArrowheads="1"/>
          </p:cNvPicPr>
          <p:nvPr/>
        </p:nvPicPr>
        <p:blipFill>
          <a:blip r:embed="rId4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0508" y="3603900"/>
            <a:ext cx="19605" cy="29607"/>
          </a:xfrm>
          <a:prstGeom prst="rect">
            <a:avLst/>
          </a:prstGeom>
          <a:noFill/>
        </p:spPr>
      </p:pic>
      <p:sp>
        <p:nvSpPr>
          <p:cNvPr id="3462" name="Freeform 3462"/>
          <p:cNvSpPr/>
          <p:nvPr/>
        </p:nvSpPr>
        <p:spPr>
          <a:xfrm rot="-5400000">
            <a:off x="4849476" y="3612870"/>
            <a:ext cx="21669" cy="11668"/>
          </a:xfrm>
          <a:custGeom>
            <a:avLst/>
            <a:gdLst/>
            <a:ahLst/>
            <a:cxnLst/>
            <a:rect l="0" t="0" r="0" b="0"/>
            <a:pathLst>
              <a:path w="1155700" h="622300">
                <a:moveTo>
                  <a:pt x="1155700" y="622300"/>
                </a:moveTo>
                <a:lnTo>
                  <a:pt x="88900" y="0"/>
                </a:ln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63" name="Freeform 3463"/>
          <p:cNvSpPr/>
          <p:nvPr/>
        </p:nvSpPr>
        <p:spPr>
          <a:xfrm rot="-5400000">
            <a:off x="4866859" y="3628586"/>
            <a:ext cx="2381" cy="476"/>
          </a:xfrm>
          <a:custGeom>
            <a:avLst/>
            <a:gdLst/>
            <a:ahLst/>
            <a:cxnLst/>
            <a:rect l="0" t="0" r="0" b="0"/>
            <a:pathLst>
              <a:path w="127000" h="25400">
                <a:moveTo>
                  <a:pt x="127000" y="12700"/>
                </a:moveTo>
                <a:lnTo>
                  <a:pt x="0" y="0"/>
                </a:lnTo>
                <a:lnTo>
                  <a:pt x="127000" y="25400"/>
                </a:lnTo>
                <a:close/>
                <a:moveTo>
                  <a:pt x="138404600" y="32204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64" name="Picture 3464"/>
          <p:cNvPicPr>
            <a:picLocks noChangeArrowheads="1"/>
          </p:cNvPicPr>
          <p:nvPr/>
        </p:nvPicPr>
        <p:blipFill>
          <a:blip r:embed="rId4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3843" y="3623665"/>
            <a:ext cx="21748" cy="24368"/>
          </a:xfrm>
          <a:prstGeom prst="rect">
            <a:avLst/>
          </a:prstGeom>
          <a:noFill/>
        </p:spPr>
      </p:pic>
      <p:pic>
        <p:nvPicPr>
          <p:cNvPr id="3465" name="Picture 3465"/>
          <p:cNvPicPr>
            <a:picLocks noChangeArrowheads="1"/>
          </p:cNvPicPr>
          <p:nvPr/>
        </p:nvPicPr>
        <p:blipFill>
          <a:blip r:embed="rId4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7178" y="3613902"/>
            <a:ext cx="24288" cy="26193"/>
          </a:xfrm>
          <a:prstGeom prst="rect">
            <a:avLst/>
          </a:prstGeom>
          <a:noFill/>
        </p:spPr>
      </p:pic>
      <p:sp>
        <p:nvSpPr>
          <p:cNvPr id="3466" name="Freeform 3466"/>
          <p:cNvSpPr/>
          <p:nvPr/>
        </p:nvSpPr>
        <p:spPr>
          <a:xfrm rot="-5400000">
            <a:off x="4891624" y="3631206"/>
            <a:ext cx="4524" cy="1190"/>
          </a:xfrm>
          <a:custGeom>
            <a:avLst/>
            <a:gdLst/>
            <a:ahLst/>
            <a:cxnLst/>
            <a:rect l="0" t="0" r="0" b="0"/>
            <a:pathLst>
              <a:path w="241300" h="63500">
                <a:moveTo>
                  <a:pt x="241300" y="63500"/>
                </a:moveTo>
                <a:lnTo>
                  <a:pt x="0" y="0"/>
                </a:lnTo>
                <a:lnTo>
                  <a:pt x="0" y="25400"/>
                </a:lnTo>
                <a:close/>
                <a:moveTo>
                  <a:pt x="137210800" y="32068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67" name="Freeform 3467"/>
          <p:cNvSpPr/>
          <p:nvPr/>
        </p:nvSpPr>
        <p:spPr>
          <a:xfrm rot="6263185">
            <a:off x="4867573" y="3617394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1435100" y="717550"/>
                </a:move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  <a:cubicBezTo>
                  <a:pt x="1113841" y="1435100"/>
                  <a:pt x="1435100" y="1113841"/>
                  <a:pt x="1435100" y="7175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68" name="Freeform 3468"/>
          <p:cNvSpPr/>
          <p:nvPr/>
        </p:nvSpPr>
        <p:spPr>
          <a:xfrm rot="-5400000">
            <a:off x="4841975" y="3622038"/>
            <a:ext cx="38338" cy="10001"/>
          </a:xfrm>
          <a:custGeom>
            <a:avLst/>
            <a:gdLst/>
            <a:ahLst/>
            <a:cxnLst/>
            <a:rect l="0" t="0" r="0" b="0"/>
            <a:pathLst>
              <a:path w="2044700" h="533400">
                <a:moveTo>
                  <a:pt x="2044700" y="533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69" name="Freeform 3469"/>
          <p:cNvSpPr/>
          <p:nvPr/>
        </p:nvSpPr>
        <p:spPr>
          <a:xfrm rot="-5400000">
            <a:off x="4877812" y="3617871"/>
            <a:ext cx="6429" cy="25955"/>
          </a:xfrm>
          <a:custGeom>
            <a:avLst/>
            <a:gdLst/>
            <a:ahLst/>
            <a:cxnLst/>
            <a:rect l="0" t="0" r="0" b="0"/>
            <a:pathLst>
              <a:path w="342900" h="1384300">
                <a:moveTo>
                  <a:pt x="3429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70" name="Freeform 3470"/>
          <p:cNvSpPr/>
          <p:nvPr/>
        </p:nvSpPr>
        <p:spPr>
          <a:xfrm rot="-5400000">
            <a:off x="4868169" y="3627515"/>
            <a:ext cx="25955" cy="6667"/>
          </a:xfrm>
          <a:custGeom>
            <a:avLst/>
            <a:gdLst/>
            <a:ahLst/>
            <a:cxnLst/>
            <a:rect l="0" t="0" r="0" b="0"/>
            <a:pathLst>
              <a:path w="1384300" h="355600">
                <a:moveTo>
                  <a:pt x="138430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71" name="Freeform 3471"/>
          <p:cNvSpPr/>
          <p:nvPr/>
        </p:nvSpPr>
        <p:spPr>
          <a:xfrm rot="-5400000">
            <a:off x="5194161" y="2553095"/>
            <a:ext cx="1905" cy="3095"/>
          </a:xfrm>
          <a:custGeom>
            <a:avLst/>
            <a:gdLst/>
            <a:ahLst/>
            <a:cxnLst/>
            <a:rect l="0" t="0" r="0" b="0"/>
            <a:pathLst>
              <a:path w="101600" h="165100">
                <a:moveTo>
                  <a:pt x="88900" y="127000"/>
                </a:moveTo>
                <a:lnTo>
                  <a:pt x="101600" y="165100"/>
                </a:lnTo>
                <a:lnTo>
                  <a:pt x="0" y="0"/>
                </a:lnTo>
                <a:close/>
                <a:moveTo>
                  <a:pt x="63614300" y="30467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72" name="Picture 3472"/>
          <p:cNvPicPr>
            <a:picLocks noChangeArrowheads="1"/>
          </p:cNvPicPr>
          <p:nvPr/>
        </p:nvPicPr>
        <p:blipFill>
          <a:blip r:embed="rId4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216" y="2548688"/>
            <a:ext cx="35719" cy="39688"/>
          </a:xfrm>
          <a:prstGeom prst="rect">
            <a:avLst/>
          </a:prstGeom>
          <a:noFill/>
        </p:spPr>
      </p:pic>
      <p:sp>
        <p:nvSpPr>
          <p:cNvPr id="3473" name="Freeform 3473"/>
          <p:cNvSpPr/>
          <p:nvPr/>
        </p:nvSpPr>
        <p:spPr>
          <a:xfrm rot="-5400000">
            <a:off x="5207854" y="2576073"/>
            <a:ext cx="3095" cy="5477"/>
          </a:xfrm>
          <a:custGeom>
            <a:avLst/>
            <a:gdLst/>
            <a:ahLst/>
            <a:cxnLst/>
            <a:rect l="0" t="0" r="0" b="0"/>
            <a:pathLst>
              <a:path w="165100" h="292100">
                <a:moveTo>
                  <a:pt x="0" y="0"/>
                </a:moveTo>
                <a:lnTo>
                  <a:pt x="165100" y="292100"/>
                </a:lnTo>
                <a:lnTo>
                  <a:pt x="114300" y="215900"/>
                </a:lnTo>
                <a:close/>
                <a:moveTo>
                  <a:pt x="64363600" y="303974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74" name="Freeform 3474"/>
          <p:cNvSpPr/>
          <p:nvPr/>
        </p:nvSpPr>
        <p:spPr>
          <a:xfrm rot="-7176817">
            <a:off x="5187852" y="2552261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768350" y="1536700"/>
                </a:moveTo>
                <a:cubicBezTo>
                  <a:pt x="1192698" y="1536700"/>
                  <a:pt x="1536700" y="1192698"/>
                  <a:pt x="1536700" y="768350"/>
                </a:cubicBez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75" name="Freeform 3475"/>
          <p:cNvSpPr/>
          <p:nvPr/>
        </p:nvSpPr>
        <p:spPr>
          <a:xfrm rot="-5400000">
            <a:off x="5156896" y="2608459"/>
            <a:ext cx="70008" cy="14287"/>
          </a:xfrm>
          <a:custGeom>
            <a:avLst/>
            <a:gdLst/>
            <a:ahLst/>
            <a:cxnLst/>
            <a:rect l="0" t="0" r="0" b="0"/>
            <a:pathLst>
              <a:path w="3733800" h="762000">
                <a:moveTo>
                  <a:pt x="3733800" y="762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76" name="Picture 3476"/>
          <p:cNvPicPr>
            <a:picLocks noChangeArrowheads="1"/>
          </p:cNvPicPr>
          <p:nvPr/>
        </p:nvPicPr>
        <p:blipFill>
          <a:blip r:embed="rId4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689" y="2643303"/>
            <a:ext cx="47466" cy="47467"/>
          </a:xfrm>
          <a:prstGeom prst="rect">
            <a:avLst/>
          </a:prstGeom>
          <a:noFill/>
        </p:spPr>
      </p:pic>
      <p:sp>
        <p:nvSpPr>
          <p:cNvPr id="3477" name="Freeform 3477"/>
          <p:cNvSpPr/>
          <p:nvPr/>
        </p:nvSpPr>
        <p:spPr>
          <a:xfrm rot="-5400000">
            <a:off x="5141893" y="2660370"/>
            <a:ext cx="72390" cy="46196"/>
          </a:xfrm>
          <a:custGeom>
            <a:avLst/>
            <a:gdLst/>
            <a:ahLst/>
            <a:cxnLst/>
            <a:rect l="0" t="0" r="0" b="0"/>
            <a:pathLst>
              <a:path w="3860800" h="2463800">
                <a:moveTo>
                  <a:pt x="3860800" y="711200"/>
                </a:moveTo>
                <a:lnTo>
                  <a:pt x="355600" y="0"/>
                </a:lnTo>
                <a:lnTo>
                  <a:pt x="0" y="1752600"/>
                </a:lnTo>
                <a:lnTo>
                  <a:pt x="3505200" y="2463800"/>
                </a:lnTo>
                <a:lnTo>
                  <a:pt x="3860800" y="711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78" name="Freeform 3478"/>
          <p:cNvSpPr/>
          <p:nvPr/>
        </p:nvSpPr>
        <p:spPr>
          <a:xfrm rot="-5400000">
            <a:off x="5174754" y="2667037"/>
            <a:ext cx="6667" cy="32861"/>
          </a:xfrm>
          <a:custGeom>
            <a:avLst/>
            <a:gdLst/>
            <a:ahLst/>
            <a:cxnLst/>
            <a:rect l="0" t="0" r="0" b="0"/>
            <a:pathLst>
              <a:path w="355600" h="1752600">
                <a:moveTo>
                  <a:pt x="355600" y="0"/>
                </a:moveTo>
                <a:lnTo>
                  <a:pt x="0" y="1752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79" name="Picture 3479"/>
          <p:cNvPicPr>
            <a:picLocks noChangeArrowheads="1"/>
          </p:cNvPicPr>
          <p:nvPr/>
        </p:nvPicPr>
        <p:blipFill>
          <a:blip r:embed="rId4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5544" y="2547101"/>
            <a:ext cx="14129" cy="31274"/>
          </a:xfrm>
          <a:prstGeom prst="rect">
            <a:avLst/>
          </a:prstGeom>
          <a:noFill/>
        </p:spPr>
      </p:pic>
      <p:sp>
        <p:nvSpPr>
          <p:cNvPr id="3480" name="Freeform 3480"/>
          <p:cNvSpPr/>
          <p:nvPr/>
        </p:nvSpPr>
        <p:spPr>
          <a:xfrm rot="-5400000">
            <a:off x="5140941" y="2559643"/>
            <a:ext cx="23336" cy="6191"/>
          </a:xfrm>
          <a:custGeom>
            <a:avLst/>
            <a:gdLst/>
            <a:ahLst/>
            <a:cxnLst/>
            <a:rect l="0" t="0" r="0" b="0"/>
            <a:pathLst>
              <a:path w="1244600" h="330200">
                <a:moveTo>
                  <a:pt x="0" y="63500"/>
                </a:moveTo>
                <a:lnTo>
                  <a:pt x="1244600" y="0"/>
                </a:lnTo>
                <a:lnTo>
                  <a:pt x="11684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1" name="Freeform 3481"/>
          <p:cNvSpPr/>
          <p:nvPr/>
        </p:nvSpPr>
        <p:spPr>
          <a:xfrm rot="-5400000">
            <a:off x="5160825" y="2556190"/>
            <a:ext cx="2381" cy="714"/>
          </a:xfrm>
          <a:custGeom>
            <a:avLst/>
            <a:gdLst/>
            <a:ahLst/>
            <a:cxnLst/>
            <a:rect l="0" t="0" r="0" b="0"/>
            <a:pathLst>
              <a:path w="127000" h="38100">
                <a:moveTo>
                  <a:pt x="0" y="0"/>
                </a:moveTo>
                <a:lnTo>
                  <a:pt x="127000" y="38100"/>
                </a:lnTo>
                <a:lnTo>
                  <a:pt x="0" y="12700"/>
                </a:lnTo>
                <a:close/>
                <a:moveTo>
                  <a:pt x="65557400" y="30637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82" name="Picture 3482"/>
          <p:cNvPicPr>
            <a:picLocks noChangeArrowheads="1"/>
          </p:cNvPicPr>
          <p:nvPr/>
        </p:nvPicPr>
        <p:blipFill>
          <a:blip r:embed="rId4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926" y="2544720"/>
            <a:ext cx="25321" cy="23813"/>
          </a:xfrm>
          <a:prstGeom prst="rect">
            <a:avLst/>
          </a:prstGeom>
          <a:noFill/>
        </p:spPr>
      </p:pic>
      <p:pic>
        <p:nvPicPr>
          <p:cNvPr id="3483" name="Picture 3483"/>
          <p:cNvPicPr>
            <a:picLocks noChangeArrowheads="1"/>
          </p:cNvPicPr>
          <p:nvPr/>
        </p:nvPicPr>
        <p:blipFill>
          <a:blip r:embed="rId4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7452" y="2556865"/>
            <a:ext cx="27702" cy="23574"/>
          </a:xfrm>
          <a:prstGeom prst="rect">
            <a:avLst/>
          </a:prstGeom>
          <a:noFill/>
        </p:spPr>
      </p:pic>
      <p:sp>
        <p:nvSpPr>
          <p:cNvPr id="3484" name="Freeform 3484"/>
          <p:cNvSpPr/>
          <p:nvPr/>
        </p:nvSpPr>
        <p:spPr>
          <a:xfrm rot="-5400000">
            <a:off x="5184280" y="2565120"/>
            <a:ext cx="4524" cy="1667"/>
          </a:xfrm>
          <a:custGeom>
            <a:avLst/>
            <a:gdLst/>
            <a:ahLst/>
            <a:cxnLst/>
            <a:rect l="0" t="0" r="0" b="0"/>
            <a:pathLst>
              <a:path w="241300" h="88900">
                <a:moveTo>
                  <a:pt x="0" y="0"/>
                </a:moveTo>
                <a:lnTo>
                  <a:pt x="241300" y="63500"/>
                </a:lnTo>
                <a:lnTo>
                  <a:pt x="228600" y="88900"/>
                </a:lnTo>
                <a:close/>
                <a:moveTo>
                  <a:pt x="64833500" y="305092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5" name="Freeform 3485"/>
          <p:cNvSpPr/>
          <p:nvPr/>
        </p:nvSpPr>
        <p:spPr>
          <a:xfrm rot="-4605677">
            <a:off x="5160943" y="2547260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1435100" y="717550"/>
                </a:move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  <a:cubicBezTo>
                  <a:pt x="1113841" y="1435100"/>
                  <a:pt x="1435100" y="1113841"/>
                  <a:pt x="1435100" y="7175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6" name="Freeform 3486"/>
          <p:cNvSpPr/>
          <p:nvPr/>
        </p:nvSpPr>
        <p:spPr>
          <a:xfrm rot="-5400000">
            <a:off x="5135702" y="2550594"/>
            <a:ext cx="38814" cy="8810"/>
          </a:xfrm>
          <a:custGeom>
            <a:avLst/>
            <a:gdLst/>
            <a:ahLst/>
            <a:cxnLst/>
            <a:rect l="0" t="0" r="0" b="0"/>
            <a:pathLst>
              <a:path w="2070100" h="469900">
                <a:moveTo>
                  <a:pt x="0" y="0"/>
                </a:moveTo>
                <a:lnTo>
                  <a:pt x="2070100" y="469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7" name="Freeform 3487"/>
          <p:cNvSpPr/>
          <p:nvPr/>
        </p:nvSpPr>
        <p:spPr>
          <a:xfrm rot="-5400000">
            <a:off x="5171540" y="2547856"/>
            <a:ext cx="6191" cy="25955"/>
          </a:xfrm>
          <a:custGeom>
            <a:avLst/>
            <a:gdLst/>
            <a:ahLst/>
            <a:cxnLst/>
            <a:rect l="0" t="0" r="0" b="0"/>
            <a:pathLst>
              <a:path w="330200" h="1384300">
                <a:moveTo>
                  <a:pt x="3302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8" name="Freeform 3488"/>
          <p:cNvSpPr/>
          <p:nvPr/>
        </p:nvSpPr>
        <p:spPr>
          <a:xfrm rot="-5400000">
            <a:off x="5161420" y="2557738"/>
            <a:ext cx="26193" cy="6191"/>
          </a:xfrm>
          <a:custGeom>
            <a:avLst/>
            <a:gdLst/>
            <a:ahLst/>
            <a:cxnLst/>
            <a:rect l="0" t="0" r="0" b="0"/>
            <a:pathLst>
              <a:path w="1397000" h="330200">
                <a:moveTo>
                  <a:pt x="0" y="0"/>
                </a:moveTo>
                <a:lnTo>
                  <a:pt x="13970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89" name="Freeform 3489"/>
          <p:cNvSpPr/>
          <p:nvPr/>
        </p:nvSpPr>
        <p:spPr>
          <a:xfrm rot="-5400000">
            <a:off x="5078433" y="3950888"/>
            <a:ext cx="3095" cy="1905"/>
          </a:xfrm>
          <a:custGeom>
            <a:avLst/>
            <a:gdLst/>
            <a:ahLst/>
            <a:cxnLst/>
            <a:rect l="0" t="0" r="0" b="0"/>
            <a:pathLst>
              <a:path w="165100" h="101600">
                <a:moveTo>
                  <a:pt x="114300" y="25400"/>
                </a:moveTo>
                <a:lnTo>
                  <a:pt x="165100" y="0"/>
                </a:lnTo>
                <a:lnTo>
                  <a:pt x="0" y="101600"/>
                </a:lnTo>
                <a:close/>
                <a:moveTo>
                  <a:pt x="144373600" y="31078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90" name="Picture 3490"/>
          <p:cNvPicPr>
            <a:picLocks noChangeArrowheads="1"/>
          </p:cNvPicPr>
          <p:nvPr/>
        </p:nvPicPr>
        <p:blipFill>
          <a:blip r:embed="rId4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4345" y="3925845"/>
            <a:ext cx="37465" cy="39688"/>
          </a:xfrm>
          <a:prstGeom prst="rect">
            <a:avLst/>
          </a:prstGeom>
          <a:noFill/>
        </p:spPr>
      </p:pic>
      <p:sp>
        <p:nvSpPr>
          <p:cNvPr id="3491" name="Freeform 3491"/>
          <p:cNvSpPr/>
          <p:nvPr/>
        </p:nvSpPr>
        <p:spPr>
          <a:xfrm rot="-5400000">
            <a:off x="5100817" y="3934696"/>
            <a:ext cx="5238" cy="3572"/>
          </a:xfrm>
          <a:custGeom>
            <a:avLst/>
            <a:gdLst/>
            <a:ahLst/>
            <a:cxnLst/>
            <a:rect l="0" t="0" r="0" b="0"/>
            <a:pathLst>
              <a:path w="279400" h="190500">
                <a:moveTo>
                  <a:pt x="0" y="190500"/>
                </a:moveTo>
                <a:lnTo>
                  <a:pt x="279400" y="0"/>
                </a:lnTo>
                <a:lnTo>
                  <a:pt x="215900" y="63500"/>
                </a:lnTo>
                <a:close/>
                <a:moveTo>
                  <a:pt x="142240000" y="30957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92" name="Freeform 3492"/>
          <p:cNvSpPr/>
          <p:nvPr/>
        </p:nvSpPr>
        <p:spPr>
          <a:xfrm rot="-7349183">
            <a:off x="5077361" y="3929576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1536700" y="768350"/>
                </a:move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  <a:cubicBezTo>
                  <a:pt x="1192698" y="1536700"/>
                  <a:pt x="1536700" y="1192698"/>
                  <a:pt x="1536700" y="7683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93" name="Freeform 3493"/>
          <p:cNvSpPr/>
          <p:nvPr/>
        </p:nvSpPr>
        <p:spPr>
          <a:xfrm rot="-5400000">
            <a:off x="5135821" y="3916836"/>
            <a:ext cx="10715" cy="70485"/>
          </a:xfrm>
          <a:custGeom>
            <a:avLst/>
            <a:gdLst/>
            <a:ahLst/>
            <a:cxnLst/>
            <a:rect l="0" t="0" r="0" b="0"/>
            <a:pathLst>
              <a:path w="571500" h="3759200">
                <a:moveTo>
                  <a:pt x="571500" y="0"/>
                </a:moveTo>
                <a:lnTo>
                  <a:pt x="0" y="3759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94" name="Picture 3494"/>
          <p:cNvPicPr>
            <a:picLocks noChangeArrowheads="1"/>
          </p:cNvPicPr>
          <p:nvPr/>
        </p:nvPicPr>
        <p:blipFill>
          <a:blip r:embed="rId4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072" y="3936799"/>
            <a:ext cx="46037" cy="46276"/>
          </a:xfrm>
          <a:prstGeom prst="rect">
            <a:avLst/>
          </a:prstGeom>
          <a:noFill/>
        </p:spPr>
      </p:pic>
      <p:sp>
        <p:nvSpPr>
          <p:cNvPr id="3495" name="Freeform 3495"/>
          <p:cNvSpPr/>
          <p:nvPr/>
        </p:nvSpPr>
        <p:spPr>
          <a:xfrm rot="-5400000">
            <a:off x="5187970" y="3926838"/>
            <a:ext cx="43338" cy="71199"/>
          </a:xfrm>
          <a:custGeom>
            <a:avLst/>
            <a:gdLst/>
            <a:ahLst/>
            <a:cxnLst/>
            <a:rect l="0" t="0" r="0" b="0"/>
            <a:pathLst>
              <a:path w="2311400" h="3797300">
                <a:moveTo>
                  <a:pt x="546100" y="0"/>
                </a:moveTo>
                <a:lnTo>
                  <a:pt x="0" y="3530600"/>
                </a:lnTo>
                <a:lnTo>
                  <a:pt x="1765300" y="3797300"/>
                </a:lnTo>
                <a:lnTo>
                  <a:pt x="2311400" y="266700"/>
                </a:ln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96" name="Freeform 3496"/>
          <p:cNvSpPr/>
          <p:nvPr/>
        </p:nvSpPr>
        <p:spPr>
          <a:xfrm rot="-5400000">
            <a:off x="5193091" y="3960056"/>
            <a:ext cx="33099" cy="5000"/>
          </a:xfrm>
          <a:custGeom>
            <a:avLst/>
            <a:gdLst/>
            <a:ahLst/>
            <a:cxnLst/>
            <a:rect l="0" t="0" r="0" b="0"/>
            <a:pathLst>
              <a:path w="1765300" h="266700">
                <a:moveTo>
                  <a:pt x="0" y="0"/>
                </a:moveTo>
                <a:lnTo>
                  <a:pt x="1765300" y="266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497" name="Picture 3497"/>
          <p:cNvPicPr>
            <a:picLocks noChangeArrowheads="1"/>
          </p:cNvPicPr>
          <p:nvPr/>
        </p:nvPicPr>
        <p:blipFill>
          <a:blip r:embed="rId4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3633" y="3883221"/>
            <a:ext cx="30083" cy="17701"/>
          </a:xfrm>
          <a:prstGeom prst="rect">
            <a:avLst/>
          </a:prstGeom>
          <a:noFill/>
        </p:spPr>
      </p:pic>
      <p:sp>
        <p:nvSpPr>
          <p:cNvPr id="3498" name="Freeform 3498"/>
          <p:cNvSpPr/>
          <p:nvPr/>
        </p:nvSpPr>
        <p:spPr>
          <a:xfrm rot="-5400000">
            <a:off x="5103793" y="3880999"/>
            <a:ext cx="9763" cy="22145"/>
          </a:xfrm>
          <a:custGeom>
            <a:avLst/>
            <a:gdLst/>
            <a:ahLst/>
            <a:cxnLst/>
            <a:rect l="0" t="0" r="0" b="0"/>
            <a:pathLst>
              <a:path w="520700" h="1181100">
                <a:moveTo>
                  <a:pt x="0" y="1181100"/>
                </a:moveTo>
                <a:lnTo>
                  <a:pt x="520700" y="508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499" name="Freeform 3499"/>
          <p:cNvSpPr/>
          <p:nvPr/>
        </p:nvSpPr>
        <p:spPr>
          <a:xfrm rot="-5400000">
            <a:off x="5098673" y="3899453"/>
            <a:ext cx="476" cy="2619"/>
          </a:xfrm>
          <a:custGeom>
            <a:avLst/>
            <a:gdLst/>
            <a:ahLst/>
            <a:cxnLst/>
            <a:rect l="0" t="0" r="0" b="0"/>
            <a:pathLst>
              <a:path w="25400" h="139700">
                <a:moveTo>
                  <a:pt x="12700" y="139700"/>
                </a:moveTo>
                <a:lnTo>
                  <a:pt x="25400" y="0"/>
                </a:lnTo>
                <a:lnTo>
                  <a:pt x="0" y="139700"/>
                </a:lnTo>
                <a:close/>
                <a:moveTo>
                  <a:pt x="140474700" y="309791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00" name="Picture 3500"/>
          <p:cNvPicPr>
            <a:picLocks noChangeArrowheads="1"/>
          </p:cNvPicPr>
          <p:nvPr/>
        </p:nvPicPr>
        <p:blipFill>
          <a:blip r:embed="rId4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4029" y="3896555"/>
            <a:ext cx="23813" cy="21352"/>
          </a:xfrm>
          <a:prstGeom prst="rect">
            <a:avLst/>
          </a:prstGeom>
          <a:noFill/>
        </p:spPr>
      </p:pic>
      <p:pic>
        <p:nvPicPr>
          <p:cNvPr id="3501" name="Picture 3501"/>
          <p:cNvPicPr>
            <a:picLocks noChangeArrowheads="1"/>
          </p:cNvPicPr>
          <p:nvPr/>
        </p:nvPicPr>
        <p:blipFill>
          <a:blip r:embed="rId4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1966" y="3909891"/>
            <a:ext cx="23813" cy="23892"/>
          </a:xfrm>
          <a:prstGeom prst="rect">
            <a:avLst/>
          </a:prstGeom>
          <a:noFill/>
        </p:spPr>
      </p:pic>
      <p:sp>
        <p:nvSpPr>
          <p:cNvPr id="3502" name="Freeform 3502"/>
          <p:cNvSpPr/>
          <p:nvPr/>
        </p:nvSpPr>
        <p:spPr>
          <a:xfrm rot="-5400000">
            <a:off x="5098078" y="3924337"/>
            <a:ext cx="714" cy="4524"/>
          </a:xfrm>
          <a:custGeom>
            <a:avLst/>
            <a:gdLst/>
            <a:ahLst/>
            <a:cxnLst/>
            <a:rect l="0" t="0" r="0" b="0"/>
            <a:pathLst>
              <a:path w="38100" h="241300">
                <a:moveTo>
                  <a:pt x="0" y="241300"/>
                </a:moveTo>
                <a:lnTo>
                  <a:pt x="38100" y="0"/>
                </a:lnTo>
                <a:lnTo>
                  <a:pt x="0" y="0"/>
                </a:lnTo>
                <a:close/>
                <a:moveTo>
                  <a:pt x="141833600" y="30986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03" name="Freeform 3503"/>
          <p:cNvSpPr/>
          <p:nvPr/>
        </p:nvSpPr>
        <p:spPr>
          <a:xfrm rot="539220">
            <a:off x="5084505" y="3900286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0" y="717550"/>
                </a:moveTo>
                <a:cubicBezTo>
                  <a:pt x="0" y="1113841"/>
                  <a:pt x="321259" y="1435100"/>
                  <a:pt x="717550" y="1435100"/>
                </a:cubicBezTo>
                <a:cubicBezTo>
                  <a:pt x="1113841" y="1435100"/>
                  <a:pt x="1435100" y="1113841"/>
                  <a:pt x="1435100" y="717550"/>
                </a:cubicBez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04" name="Freeform 3504"/>
          <p:cNvSpPr/>
          <p:nvPr/>
        </p:nvSpPr>
        <p:spPr>
          <a:xfrm rot="-5400000">
            <a:off x="5096887" y="3874093"/>
            <a:ext cx="6429" cy="39290"/>
          </a:xfrm>
          <a:custGeom>
            <a:avLst/>
            <a:gdLst/>
            <a:ahLst/>
            <a:cxnLst/>
            <a:rect l="0" t="0" r="0" b="0"/>
            <a:pathLst>
              <a:path w="342900" h="2095500">
                <a:moveTo>
                  <a:pt x="0" y="20955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05" name="Freeform 3505"/>
          <p:cNvSpPr/>
          <p:nvPr/>
        </p:nvSpPr>
        <p:spPr>
          <a:xfrm rot="-5400000">
            <a:off x="5084862" y="3911836"/>
            <a:ext cx="26432" cy="4286"/>
          </a:xfrm>
          <a:custGeom>
            <a:avLst/>
            <a:gdLst/>
            <a:ahLst/>
            <a:cxnLst/>
            <a:rect l="0" t="0" r="0" b="0"/>
            <a:pathLst>
              <a:path w="1409700" h="228600">
                <a:moveTo>
                  <a:pt x="1409700" y="228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06" name="Freeform 3506"/>
          <p:cNvSpPr/>
          <p:nvPr/>
        </p:nvSpPr>
        <p:spPr>
          <a:xfrm rot="-5400000">
            <a:off x="5096173" y="3900763"/>
            <a:ext cx="4048" cy="26432"/>
          </a:xfrm>
          <a:custGeom>
            <a:avLst/>
            <a:gdLst/>
            <a:ahLst/>
            <a:cxnLst/>
            <a:rect l="0" t="0" r="0" b="0"/>
            <a:pathLst>
              <a:path w="215900" h="1409700">
                <a:moveTo>
                  <a:pt x="0" y="14097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07" name="Freeform 3507"/>
          <p:cNvSpPr/>
          <p:nvPr/>
        </p:nvSpPr>
        <p:spPr>
          <a:xfrm rot="-5400000">
            <a:off x="6285846" y="4251997"/>
            <a:ext cx="2857" cy="1905"/>
          </a:xfrm>
          <a:custGeom>
            <a:avLst/>
            <a:gdLst/>
            <a:ahLst/>
            <a:cxnLst/>
            <a:rect l="0" t="0" r="0" b="0"/>
            <a:pathLst>
              <a:path w="152400" h="101600">
                <a:moveTo>
                  <a:pt x="38100" y="88900"/>
                </a:moveTo>
                <a:lnTo>
                  <a:pt x="0" y="101600"/>
                </a:lnTo>
                <a:lnTo>
                  <a:pt x="152400" y="0"/>
                </a:lnTo>
                <a:close/>
                <a:moveTo>
                  <a:pt x="95973900" y="24639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08" name="Picture 3508"/>
          <p:cNvPicPr>
            <a:picLocks noChangeArrowheads="1"/>
          </p:cNvPicPr>
          <p:nvPr/>
        </p:nvPicPr>
        <p:blipFill>
          <a:blip r:embed="rId4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8779" y="4243345"/>
            <a:ext cx="35719" cy="35719"/>
          </a:xfrm>
          <a:prstGeom prst="rect">
            <a:avLst/>
          </a:prstGeom>
          <a:noFill/>
        </p:spPr>
      </p:pic>
      <p:sp>
        <p:nvSpPr>
          <p:cNvPr id="3509" name="Freeform 3509"/>
          <p:cNvSpPr/>
          <p:nvPr/>
        </p:nvSpPr>
        <p:spPr>
          <a:xfrm rot="-5400000">
            <a:off x="6261439" y="4266880"/>
            <a:ext cx="5238" cy="3572"/>
          </a:xfrm>
          <a:custGeom>
            <a:avLst/>
            <a:gdLst/>
            <a:ahLst/>
            <a:cxnLst/>
            <a:rect l="0" t="0" r="0" b="0"/>
            <a:pathLst>
              <a:path w="279400" h="190500">
                <a:moveTo>
                  <a:pt x="279400" y="0"/>
                </a:moveTo>
                <a:lnTo>
                  <a:pt x="0" y="190500"/>
                </a:lnTo>
                <a:lnTo>
                  <a:pt x="63500" y="127000"/>
                </a:lnTo>
                <a:close/>
                <a:moveTo>
                  <a:pt x="98247200" y="247675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10" name="Freeform 3510"/>
          <p:cNvSpPr/>
          <p:nvPr/>
        </p:nvSpPr>
        <p:spPr>
          <a:xfrm rot="3389503">
            <a:off x="6261080" y="4246281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1536700" y="768350"/>
                </a:move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  <a:cubicBezTo>
                  <a:pt x="1192698" y="1536700"/>
                  <a:pt x="1536700" y="1192698"/>
                  <a:pt x="1536700" y="7683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11" name="Freeform 3511"/>
          <p:cNvSpPr/>
          <p:nvPr/>
        </p:nvSpPr>
        <p:spPr>
          <a:xfrm rot="-5400000">
            <a:off x="6217266" y="4214374"/>
            <a:ext cx="20002" cy="68580"/>
          </a:xfrm>
          <a:custGeom>
            <a:avLst/>
            <a:gdLst/>
            <a:ahLst/>
            <a:cxnLst/>
            <a:rect l="0" t="0" r="0" b="0"/>
            <a:pathLst>
              <a:path w="1066800" h="3657600">
                <a:moveTo>
                  <a:pt x="0" y="36576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12" name="Picture 3512"/>
          <p:cNvPicPr>
            <a:picLocks noChangeArrowheads="1"/>
          </p:cNvPicPr>
          <p:nvPr/>
        </p:nvPicPr>
        <p:blipFill>
          <a:blip r:embed="rId4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2099" y="4209214"/>
            <a:ext cx="49371" cy="49609"/>
          </a:xfrm>
          <a:prstGeom prst="rect">
            <a:avLst/>
          </a:prstGeom>
          <a:noFill/>
        </p:spPr>
      </p:pic>
      <p:sp>
        <p:nvSpPr>
          <p:cNvPr id="3513" name="Freeform 3513"/>
          <p:cNvSpPr/>
          <p:nvPr/>
        </p:nvSpPr>
        <p:spPr>
          <a:xfrm rot="-5400000">
            <a:off x="6135232" y="4192585"/>
            <a:ext cx="50958" cy="73580"/>
          </a:xfrm>
          <a:custGeom>
            <a:avLst/>
            <a:gdLst/>
            <a:ahLst/>
            <a:cxnLst/>
            <a:rect l="0" t="0" r="0" b="0"/>
            <a:pathLst>
              <a:path w="2717800" h="3924300">
                <a:moveTo>
                  <a:pt x="1727200" y="3924300"/>
                </a:moveTo>
                <a:lnTo>
                  <a:pt x="2717800" y="495300"/>
                </a:lnTo>
                <a:lnTo>
                  <a:pt x="1003300" y="0"/>
                </a:lnTo>
                <a:lnTo>
                  <a:pt x="0" y="3429000"/>
                </a:lnTo>
                <a:lnTo>
                  <a:pt x="1727200" y="392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14" name="Freeform 3514"/>
          <p:cNvSpPr/>
          <p:nvPr/>
        </p:nvSpPr>
        <p:spPr>
          <a:xfrm rot="-5400000">
            <a:off x="6144638" y="4224613"/>
            <a:ext cx="32147" cy="9287"/>
          </a:xfrm>
          <a:custGeom>
            <a:avLst/>
            <a:gdLst/>
            <a:ahLst/>
            <a:cxnLst/>
            <a:rect l="0" t="0" r="0" b="0"/>
            <a:pathLst>
              <a:path w="1714500" h="495300">
                <a:moveTo>
                  <a:pt x="1714500" y="495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15" name="Picture 3515"/>
          <p:cNvPicPr>
            <a:picLocks noChangeArrowheads="1"/>
          </p:cNvPicPr>
          <p:nvPr/>
        </p:nvPicPr>
        <p:blipFill>
          <a:blip r:embed="rId4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9969" y="4201118"/>
            <a:ext cx="30798" cy="14128"/>
          </a:xfrm>
          <a:prstGeom prst="rect">
            <a:avLst/>
          </a:prstGeom>
          <a:noFill/>
        </p:spPr>
      </p:pic>
      <p:sp>
        <p:nvSpPr>
          <p:cNvPr id="3516" name="Freeform 3516"/>
          <p:cNvSpPr/>
          <p:nvPr/>
        </p:nvSpPr>
        <p:spPr>
          <a:xfrm rot="-5400000">
            <a:off x="6272272" y="4196752"/>
            <a:ext cx="6191" cy="22860"/>
          </a:xfrm>
          <a:custGeom>
            <a:avLst/>
            <a:gdLst/>
            <a:ahLst/>
            <a:cxnLst/>
            <a:rect l="0" t="0" r="0" b="0"/>
            <a:pathLst>
              <a:path w="330200" h="1219200">
                <a:moveTo>
                  <a:pt x="165100" y="0"/>
                </a:moveTo>
                <a:lnTo>
                  <a:pt x="330200" y="1219200"/>
                </a:lnTo>
                <a:lnTo>
                  <a:pt x="0" y="1181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17" name="Freeform 3517"/>
          <p:cNvSpPr/>
          <p:nvPr/>
        </p:nvSpPr>
        <p:spPr>
          <a:xfrm rot="-5400000">
            <a:off x="6282274" y="4216517"/>
            <a:ext cx="714" cy="2619"/>
          </a:xfrm>
          <a:custGeom>
            <a:avLst/>
            <a:gdLst/>
            <a:ahLst/>
            <a:cxnLst/>
            <a:rect l="0" t="0" r="0" b="0"/>
            <a:pathLst>
              <a:path w="38100" h="139700">
                <a:moveTo>
                  <a:pt x="38100" y="0"/>
                </a:moveTo>
                <a:lnTo>
                  <a:pt x="0" y="139700"/>
                </a:lnTo>
                <a:lnTo>
                  <a:pt x="25400" y="0"/>
                </a:lnTo>
                <a:close/>
                <a:moveTo>
                  <a:pt x="94399100" y="24665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18" name="Picture 3518"/>
          <p:cNvPicPr>
            <a:picLocks noChangeArrowheads="1"/>
          </p:cNvPicPr>
          <p:nvPr/>
        </p:nvPicPr>
        <p:blipFill>
          <a:blip r:embed="rId4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7353" y="4213738"/>
            <a:ext cx="21113" cy="25638"/>
          </a:xfrm>
          <a:prstGeom prst="rect">
            <a:avLst/>
          </a:prstGeom>
          <a:noFill/>
        </p:spPr>
      </p:pic>
      <p:pic>
        <p:nvPicPr>
          <p:cNvPr id="3519" name="Picture 3519"/>
          <p:cNvPicPr>
            <a:picLocks noChangeArrowheads="1"/>
          </p:cNvPicPr>
          <p:nvPr/>
        </p:nvPicPr>
        <p:blipFill>
          <a:blip r:embed="rId4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2112" y="4224930"/>
            <a:ext cx="24448" cy="26352"/>
          </a:xfrm>
          <a:prstGeom prst="rect">
            <a:avLst/>
          </a:prstGeom>
          <a:noFill/>
        </p:spPr>
      </p:pic>
      <p:sp>
        <p:nvSpPr>
          <p:cNvPr id="3520" name="Freeform 3520"/>
          <p:cNvSpPr/>
          <p:nvPr/>
        </p:nvSpPr>
        <p:spPr>
          <a:xfrm rot="-5400000">
            <a:off x="6274892" y="4240806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63500" y="0"/>
                </a:moveTo>
                <a:lnTo>
                  <a:pt x="25400" y="241300"/>
                </a:lnTo>
                <a:lnTo>
                  <a:pt x="0" y="228600"/>
                </a:lnTo>
                <a:close/>
                <a:moveTo>
                  <a:pt x="96189800" y="24709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1" name="Freeform 3521"/>
          <p:cNvSpPr/>
          <p:nvPr/>
        </p:nvSpPr>
        <p:spPr>
          <a:xfrm rot="-4906607">
            <a:off x="6265843" y="4217231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717550" y="1435100"/>
                </a:moveTo>
                <a:cubicBezTo>
                  <a:pt x="1113841" y="1435100"/>
                  <a:pt x="1435100" y="1113841"/>
                  <a:pt x="1435100" y="717550"/>
                </a:cubicBez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2" name="Freeform 3522"/>
          <p:cNvSpPr/>
          <p:nvPr/>
        </p:nvSpPr>
        <p:spPr>
          <a:xfrm rot="-5400000">
            <a:off x="6280845" y="4191276"/>
            <a:ext cx="5477" cy="39290"/>
          </a:xfrm>
          <a:custGeom>
            <a:avLst/>
            <a:gdLst/>
            <a:ahLst/>
            <a:cxnLst/>
            <a:rect l="0" t="0" r="0" b="0"/>
            <a:pathLst>
              <a:path w="292100" h="2095500">
                <a:moveTo>
                  <a:pt x="292100" y="0"/>
                </a:moveTo>
                <a:lnTo>
                  <a:pt x="0" y="2095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3" name="Freeform 3523"/>
          <p:cNvSpPr/>
          <p:nvPr/>
        </p:nvSpPr>
        <p:spPr>
          <a:xfrm rot="-5400000">
            <a:off x="6266201" y="4228780"/>
            <a:ext cx="26432" cy="3810"/>
          </a:xfrm>
          <a:custGeom>
            <a:avLst/>
            <a:gdLst/>
            <a:ahLst/>
            <a:cxnLst/>
            <a:rect l="0" t="0" r="0" b="0"/>
            <a:pathLst>
              <a:path w="1409700" h="203200">
                <a:moveTo>
                  <a:pt x="140970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4" name="Freeform 3524"/>
          <p:cNvSpPr/>
          <p:nvPr/>
        </p:nvSpPr>
        <p:spPr>
          <a:xfrm rot="-5400000">
            <a:off x="6277630" y="4217588"/>
            <a:ext cx="3810" cy="26432"/>
          </a:xfrm>
          <a:custGeom>
            <a:avLst/>
            <a:gdLst/>
            <a:ahLst/>
            <a:cxnLst/>
            <a:rect l="0" t="0" r="0" b="0"/>
            <a:pathLst>
              <a:path w="203200" h="1409700">
                <a:moveTo>
                  <a:pt x="203200" y="0"/>
                </a:moveTo>
                <a:lnTo>
                  <a:pt x="0" y="140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5" name="Freeform 3525"/>
          <p:cNvSpPr/>
          <p:nvPr/>
        </p:nvSpPr>
        <p:spPr>
          <a:xfrm rot="-5400000">
            <a:off x="6505159" y="4104122"/>
            <a:ext cx="2143" cy="3095"/>
          </a:xfrm>
          <a:custGeom>
            <a:avLst/>
            <a:gdLst/>
            <a:ahLst/>
            <a:cxnLst/>
            <a:rect l="0" t="0" r="0" b="0"/>
            <a:pathLst>
              <a:path w="114300" h="165100">
                <a:moveTo>
                  <a:pt x="25400" y="50800"/>
                </a:moveTo>
                <a:lnTo>
                  <a:pt x="0" y="0"/>
                </a:lnTo>
                <a:lnTo>
                  <a:pt x="114300" y="165100"/>
                </a:lnTo>
                <a:close/>
                <a:moveTo>
                  <a:pt x="76492100" y="23474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26" name="Picture 3526"/>
          <p:cNvPicPr>
            <a:picLocks noChangeArrowheads="1"/>
          </p:cNvPicPr>
          <p:nvPr/>
        </p:nvPicPr>
        <p:blipFill>
          <a:blip r:embed="rId4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029" y="4076657"/>
            <a:ext cx="35719" cy="35719"/>
          </a:xfrm>
          <a:prstGeom prst="rect">
            <a:avLst/>
          </a:prstGeom>
          <a:noFill/>
        </p:spPr>
      </p:pic>
      <p:sp>
        <p:nvSpPr>
          <p:cNvPr id="3527" name="Freeform 3527"/>
          <p:cNvSpPr/>
          <p:nvPr/>
        </p:nvSpPr>
        <p:spPr>
          <a:xfrm rot="-5400000">
            <a:off x="6488847" y="4079714"/>
            <a:ext cx="3572" cy="5238"/>
          </a:xfrm>
          <a:custGeom>
            <a:avLst/>
            <a:gdLst/>
            <a:ahLst/>
            <a:cxnLst/>
            <a:rect l="0" t="0" r="0" b="0"/>
            <a:pathLst>
              <a:path w="190500" h="279400">
                <a:moveTo>
                  <a:pt x="190500" y="279400"/>
                </a:moveTo>
                <a:lnTo>
                  <a:pt x="0" y="0"/>
                </a:lnTo>
                <a:lnTo>
                  <a:pt x="63500" y="63500"/>
                </a:lnTo>
                <a:close/>
                <a:moveTo>
                  <a:pt x="75946000" y="23563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8" name="Freeform 3528"/>
          <p:cNvSpPr/>
          <p:nvPr/>
        </p:nvSpPr>
        <p:spPr>
          <a:xfrm rot="3409288">
            <a:off x="6483728" y="4079356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768350" y="1536700"/>
                </a:moveTo>
                <a:cubicBezTo>
                  <a:pt x="1192698" y="1536700"/>
                  <a:pt x="1536700" y="1192698"/>
                  <a:pt x="1536700" y="768350"/>
                </a:cubicBez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29" name="Freeform 3529"/>
          <p:cNvSpPr/>
          <p:nvPr/>
        </p:nvSpPr>
        <p:spPr>
          <a:xfrm rot="-5400000">
            <a:off x="6466583" y="4042686"/>
            <a:ext cx="71437" cy="2857"/>
          </a:xfrm>
          <a:custGeom>
            <a:avLst/>
            <a:gdLst/>
            <a:ahLst/>
            <a:cxnLst/>
            <a:rect l="0" t="0" r="0" b="0"/>
            <a:pathLst>
              <a:path w="3810000" h="152400">
                <a:moveTo>
                  <a:pt x="0" y="0"/>
                </a:moveTo>
                <a:lnTo>
                  <a:pt x="381000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30" name="Picture 3530"/>
          <p:cNvPicPr>
            <a:picLocks noChangeArrowheads="1"/>
          </p:cNvPicPr>
          <p:nvPr/>
        </p:nvPicPr>
        <p:blipFill>
          <a:blip r:embed="rId4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3092" y="3970374"/>
            <a:ext cx="42942" cy="42704"/>
          </a:xfrm>
          <a:prstGeom prst="rect">
            <a:avLst/>
          </a:prstGeom>
          <a:noFill/>
        </p:spPr>
      </p:pic>
      <p:sp>
        <p:nvSpPr>
          <p:cNvPr id="3531" name="Freeform 3531"/>
          <p:cNvSpPr/>
          <p:nvPr/>
        </p:nvSpPr>
        <p:spPr>
          <a:xfrm rot="-5400000">
            <a:off x="6470988" y="3956841"/>
            <a:ext cx="68342" cy="36195"/>
          </a:xfrm>
          <a:custGeom>
            <a:avLst/>
            <a:gdLst/>
            <a:ahLst/>
            <a:cxnLst/>
            <a:rect l="0" t="0" r="0" b="0"/>
            <a:pathLst>
              <a:path w="3644900" h="1930400">
                <a:moveTo>
                  <a:pt x="0" y="1790700"/>
                </a:moveTo>
                <a:lnTo>
                  <a:pt x="3568700" y="1930400"/>
                </a:lnTo>
                <a:lnTo>
                  <a:pt x="3644900" y="152400"/>
                </a:lnTo>
                <a:lnTo>
                  <a:pt x="76200" y="0"/>
                </a:lnTo>
                <a:lnTo>
                  <a:pt x="0" y="179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32" name="Freeform 3532"/>
          <p:cNvSpPr/>
          <p:nvPr/>
        </p:nvSpPr>
        <p:spPr>
          <a:xfrm rot="-5400000">
            <a:off x="6504564" y="3958270"/>
            <a:ext cx="1428" cy="33575"/>
          </a:xfrm>
          <a:custGeom>
            <a:avLst/>
            <a:gdLst/>
            <a:ahLst/>
            <a:cxnLst/>
            <a:rect l="0" t="0" r="0" b="0"/>
            <a:pathLst>
              <a:path w="76200" h="1790700">
                <a:moveTo>
                  <a:pt x="0" y="1790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33" name="Picture 3533"/>
          <p:cNvPicPr>
            <a:picLocks noChangeArrowheads="1"/>
          </p:cNvPicPr>
          <p:nvPr/>
        </p:nvPicPr>
        <p:blipFill>
          <a:blip r:embed="rId4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372" y="4061100"/>
            <a:ext cx="19844" cy="29607"/>
          </a:xfrm>
          <a:prstGeom prst="rect">
            <a:avLst/>
          </a:prstGeom>
          <a:noFill/>
        </p:spPr>
      </p:pic>
      <p:sp>
        <p:nvSpPr>
          <p:cNvPr id="3534" name="Freeform 3534"/>
          <p:cNvSpPr/>
          <p:nvPr/>
        </p:nvSpPr>
        <p:spPr>
          <a:xfrm rot="-5400000">
            <a:off x="6436460" y="4069951"/>
            <a:ext cx="21669" cy="11906"/>
          </a:xfrm>
          <a:custGeom>
            <a:avLst/>
            <a:gdLst/>
            <a:ahLst/>
            <a:cxnLst/>
            <a:rect l="0" t="0" r="0" b="0"/>
            <a:pathLst>
              <a:path w="1155700" h="635000">
                <a:moveTo>
                  <a:pt x="1155700" y="635000"/>
                </a:moveTo>
                <a:lnTo>
                  <a:pt x="88900" y="0"/>
                </a:ln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35" name="Freeform 3535"/>
          <p:cNvSpPr/>
          <p:nvPr/>
        </p:nvSpPr>
        <p:spPr>
          <a:xfrm rot="-5400000">
            <a:off x="6453724" y="4085786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139700" y="25400"/>
                </a:moveTo>
                <a:lnTo>
                  <a:pt x="0" y="0"/>
                </a:lnTo>
                <a:lnTo>
                  <a:pt x="139700" y="38100"/>
                </a:lnTo>
                <a:close/>
                <a:moveTo>
                  <a:pt x="78155800" y="237413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36" name="Picture 3536"/>
          <p:cNvPicPr>
            <a:picLocks noChangeArrowheads="1"/>
          </p:cNvPicPr>
          <p:nvPr/>
        </p:nvPicPr>
        <p:blipFill>
          <a:blip r:embed="rId4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0707" y="4080864"/>
            <a:ext cx="22384" cy="27543"/>
          </a:xfrm>
          <a:prstGeom prst="rect">
            <a:avLst/>
          </a:prstGeom>
          <a:noFill/>
        </p:spPr>
      </p:pic>
      <p:pic>
        <p:nvPicPr>
          <p:cNvPr id="3537" name="Picture 3537"/>
          <p:cNvPicPr>
            <a:picLocks noChangeArrowheads="1"/>
          </p:cNvPicPr>
          <p:nvPr/>
        </p:nvPicPr>
        <p:blipFill>
          <a:blip r:embed="rId4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4042" y="4071339"/>
            <a:ext cx="24924" cy="25162"/>
          </a:xfrm>
          <a:prstGeom prst="rect">
            <a:avLst/>
          </a:prstGeom>
          <a:noFill/>
        </p:spPr>
      </p:pic>
      <p:sp>
        <p:nvSpPr>
          <p:cNvPr id="3538" name="Freeform 3538"/>
          <p:cNvSpPr/>
          <p:nvPr/>
        </p:nvSpPr>
        <p:spPr>
          <a:xfrm rot="-5400000">
            <a:off x="6478370" y="4088525"/>
            <a:ext cx="4762" cy="1190"/>
          </a:xfrm>
          <a:custGeom>
            <a:avLst/>
            <a:gdLst/>
            <a:ahLst/>
            <a:cxnLst/>
            <a:rect l="0" t="0" r="0" b="0"/>
            <a:pathLst>
              <a:path w="254000" h="63500">
                <a:moveTo>
                  <a:pt x="254000" y="63500"/>
                </a:moveTo>
                <a:lnTo>
                  <a:pt x="12700" y="0"/>
                </a:lnTo>
                <a:lnTo>
                  <a:pt x="0" y="38100"/>
                </a:lnTo>
                <a:close/>
                <a:moveTo>
                  <a:pt x="76974700" y="23605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39" name="Freeform 3539"/>
          <p:cNvSpPr/>
          <p:nvPr/>
        </p:nvSpPr>
        <p:spPr>
          <a:xfrm rot="6263185">
            <a:off x="6454438" y="4074594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1435100" y="717550"/>
                </a:move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  <a:cubicBezTo>
                  <a:pt x="1113841" y="1435100"/>
                  <a:pt x="1435100" y="1113841"/>
                  <a:pt x="1435100" y="7175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0" name="Freeform 3540"/>
          <p:cNvSpPr/>
          <p:nvPr/>
        </p:nvSpPr>
        <p:spPr>
          <a:xfrm rot="-5400000">
            <a:off x="6428959" y="4079119"/>
            <a:ext cx="38338" cy="10239"/>
          </a:xfrm>
          <a:custGeom>
            <a:avLst/>
            <a:gdLst/>
            <a:ahLst/>
            <a:cxnLst/>
            <a:rect l="0" t="0" r="0" b="0"/>
            <a:pathLst>
              <a:path w="2044700" h="546100">
                <a:moveTo>
                  <a:pt x="2044700" y="54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1" name="Freeform 3541"/>
          <p:cNvSpPr/>
          <p:nvPr/>
        </p:nvSpPr>
        <p:spPr>
          <a:xfrm rot="-5400000">
            <a:off x="6464677" y="4075309"/>
            <a:ext cx="6667" cy="25717"/>
          </a:xfrm>
          <a:custGeom>
            <a:avLst/>
            <a:gdLst/>
            <a:ahLst/>
            <a:cxnLst/>
            <a:rect l="0" t="0" r="0" b="0"/>
            <a:pathLst>
              <a:path w="355600" h="1371600">
                <a:moveTo>
                  <a:pt x="355600" y="0"/>
                </a:moveTo>
                <a:lnTo>
                  <a:pt x="0" y="137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2" name="Freeform 3542"/>
          <p:cNvSpPr/>
          <p:nvPr/>
        </p:nvSpPr>
        <p:spPr>
          <a:xfrm rot="-5400000">
            <a:off x="6455153" y="4084834"/>
            <a:ext cx="25717" cy="6667"/>
          </a:xfrm>
          <a:custGeom>
            <a:avLst/>
            <a:gdLst/>
            <a:ahLst/>
            <a:cxnLst/>
            <a:rect l="0" t="0" r="0" b="0"/>
            <a:pathLst>
              <a:path w="1371600" h="355600">
                <a:moveTo>
                  <a:pt x="137160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3" name="Freeform 3543"/>
          <p:cNvSpPr/>
          <p:nvPr/>
        </p:nvSpPr>
        <p:spPr>
          <a:xfrm rot="-5400000">
            <a:off x="6710065" y="2872659"/>
            <a:ext cx="1905" cy="3095"/>
          </a:xfrm>
          <a:custGeom>
            <a:avLst/>
            <a:gdLst/>
            <a:ahLst/>
            <a:cxnLst/>
            <a:rect l="0" t="0" r="0" b="0"/>
            <a:pathLst>
              <a:path w="101600" h="165100">
                <a:moveTo>
                  <a:pt x="76200" y="114300"/>
                </a:moveTo>
                <a:lnTo>
                  <a:pt x="101600" y="165100"/>
                </a:lnTo>
                <a:lnTo>
                  <a:pt x="0" y="0"/>
                </a:lnTo>
                <a:close/>
                <a:moveTo>
                  <a:pt x="-177800" y="22382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44" name="Picture 3544"/>
          <p:cNvPicPr>
            <a:picLocks noChangeArrowheads="1"/>
          </p:cNvPicPr>
          <p:nvPr/>
        </p:nvPicPr>
        <p:blipFill>
          <a:blip r:embed="rId4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3279" y="2868808"/>
            <a:ext cx="35719" cy="37068"/>
          </a:xfrm>
          <a:prstGeom prst="rect">
            <a:avLst/>
          </a:prstGeom>
          <a:noFill/>
        </p:spPr>
      </p:pic>
      <p:sp>
        <p:nvSpPr>
          <p:cNvPr id="3545" name="Freeform 3545"/>
          <p:cNvSpPr/>
          <p:nvPr/>
        </p:nvSpPr>
        <p:spPr>
          <a:xfrm rot="-5400000">
            <a:off x="6723638" y="2895518"/>
            <a:ext cx="3095" cy="5715"/>
          </a:xfrm>
          <a:custGeom>
            <a:avLst/>
            <a:gdLst/>
            <a:ahLst/>
            <a:cxnLst/>
            <a:rect l="0" t="0" r="0" b="0"/>
            <a:pathLst>
              <a:path w="165100" h="304800">
                <a:moveTo>
                  <a:pt x="0" y="0"/>
                </a:moveTo>
                <a:lnTo>
                  <a:pt x="165100" y="304800"/>
                </a:lnTo>
                <a:lnTo>
                  <a:pt x="101600" y="228600"/>
                </a:lnTo>
                <a:close/>
                <a:moveTo>
                  <a:pt x="571500" y="223139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6" name="Freeform 3546"/>
          <p:cNvSpPr/>
          <p:nvPr/>
        </p:nvSpPr>
        <p:spPr>
          <a:xfrm rot="-7176817">
            <a:off x="6703755" y="2871825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768350" y="1536700"/>
                </a:moveTo>
                <a:cubicBezTo>
                  <a:pt x="1192698" y="1536700"/>
                  <a:pt x="1536700" y="1192698"/>
                  <a:pt x="1536700" y="768350"/>
                </a:cubicBez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47" name="Freeform 3547"/>
          <p:cNvSpPr/>
          <p:nvPr/>
        </p:nvSpPr>
        <p:spPr>
          <a:xfrm rot="-5400000">
            <a:off x="6672085" y="2927070"/>
            <a:ext cx="69532" cy="16192"/>
          </a:xfrm>
          <a:custGeom>
            <a:avLst/>
            <a:gdLst/>
            <a:ahLst/>
            <a:cxnLst/>
            <a:rect l="0" t="0" r="0" b="0"/>
            <a:pathLst>
              <a:path w="3708400" h="863600">
                <a:moveTo>
                  <a:pt x="37084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48" name="Picture 3548"/>
          <p:cNvPicPr>
            <a:picLocks noChangeArrowheads="1"/>
          </p:cNvPicPr>
          <p:nvPr/>
        </p:nvPicPr>
        <p:blipFill>
          <a:blip r:embed="rId4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0973" y="2962153"/>
            <a:ext cx="48181" cy="48181"/>
          </a:xfrm>
          <a:prstGeom prst="rect">
            <a:avLst/>
          </a:prstGeom>
          <a:noFill/>
        </p:spPr>
      </p:pic>
      <p:sp>
        <p:nvSpPr>
          <p:cNvPr id="3549" name="Freeform 3549"/>
          <p:cNvSpPr/>
          <p:nvPr/>
        </p:nvSpPr>
        <p:spPr>
          <a:xfrm rot="-5400000">
            <a:off x="6654940" y="2978743"/>
            <a:ext cx="72866" cy="47625"/>
          </a:xfrm>
          <a:custGeom>
            <a:avLst/>
            <a:gdLst/>
            <a:ahLst/>
            <a:cxnLst/>
            <a:rect l="0" t="0" r="0" b="0"/>
            <a:pathLst>
              <a:path w="3886200" h="2540000">
                <a:moveTo>
                  <a:pt x="3886200" y="800100"/>
                </a:moveTo>
                <a:lnTo>
                  <a:pt x="406400" y="0"/>
                </a:lnTo>
                <a:lnTo>
                  <a:pt x="0" y="1739900"/>
                </a:lnTo>
                <a:lnTo>
                  <a:pt x="3479800" y="2540000"/>
                </a:lnTo>
                <a:lnTo>
                  <a:pt x="3886200" y="800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50" name="Freeform 3550"/>
          <p:cNvSpPr/>
          <p:nvPr/>
        </p:nvSpPr>
        <p:spPr>
          <a:xfrm rot="-5400000">
            <a:off x="6687443" y="2986244"/>
            <a:ext cx="7620" cy="32623"/>
          </a:xfrm>
          <a:custGeom>
            <a:avLst/>
            <a:gdLst/>
            <a:ahLst/>
            <a:cxnLst/>
            <a:rect l="0" t="0" r="0" b="0"/>
            <a:pathLst>
              <a:path w="406400" h="1739900">
                <a:moveTo>
                  <a:pt x="406400" y="0"/>
                </a:moveTo>
                <a:lnTo>
                  <a:pt x="0" y="1739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51" name="Picture 3551"/>
          <p:cNvPicPr>
            <a:picLocks noChangeArrowheads="1"/>
          </p:cNvPicPr>
          <p:nvPr/>
        </p:nvPicPr>
        <p:blipFill>
          <a:blip r:embed="rId4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1449" y="2866904"/>
            <a:ext cx="14128" cy="31035"/>
          </a:xfrm>
          <a:prstGeom prst="rect">
            <a:avLst/>
          </a:prstGeom>
          <a:noFill/>
        </p:spPr>
      </p:pic>
      <p:sp>
        <p:nvSpPr>
          <p:cNvPr id="3552" name="Freeform 3552"/>
          <p:cNvSpPr/>
          <p:nvPr/>
        </p:nvSpPr>
        <p:spPr>
          <a:xfrm rot="-5400000">
            <a:off x="6656964" y="2879326"/>
            <a:ext cx="23098" cy="6191"/>
          </a:xfrm>
          <a:custGeom>
            <a:avLst/>
            <a:gdLst/>
            <a:ahLst/>
            <a:cxnLst/>
            <a:rect l="0" t="0" r="0" b="0"/>
            <a:pathLst>
              <a:path w="1231900" h="330200">
                <a:moveTo>
                  <a:pt x="0" y="63500"/>
                </a:moveTo>
                <a:lnTo>
                  <a:pt x="1231900" y="0"/>
                </a:lnTo>
                <a:lnTo>
                  <a:pt x="11557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53" name="Freeform 3553"/>
          <p:cNvSpPr/>
          <p:nvPr/>
        </p:nvSpPr>
        <p:spPr>
          <a:xfrm rot="-5400000">
            <a:off x="6676490" y="2875754"/>
            <a:ext cx="2619" cy="952"/>
          </a:xfrm>
          <a:custGeom>
            <a:avLst/>
            <a:gdLst/>
            <a:ahLst/>
            <a:cxnLst/>
            <a:rect l="0" t="0" r="0" b="0"/>
            <a:pathLst>
              <a:path w="139700" h="50800">
                <a:moveTo>
                  <a:pt x="0" y="0"/>
                </a:moveTo>
                <a:lnTo>
                  <a:pt x="139700" y="50800"/>
                </a:lnTo>
                <a:lnTo>
                  <a:pt x="0" y="12700"/>
                </a:lnTo>
                <a:close/>
                <a:moveTo>
                  <a:pt x="1778000" y="225539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54" name="Picture 3554"/>
          <p:cNvPicPr>
            <a:picLocks noChangeArrowheads="1"/>
          </p:cNvPicPr>
          <p:nvPr/>
        </p:nvPicPr>
        <p:blipFill>
          <a:blip r:embed="rId4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593" y="2866188"/>
            <a:ext cx="25717" cy="19844"/>
          </a:xfrm>
          <a:prstGeom prst="rect">
            <a:avLst/>
          </a:prstGeom>
          <a:noFill/>
        </p:spPr>
      </p:pic>
      <p:pic>
        <p:nvPicPr>
          <p:cNvPr id="3555" name="Picture 3555"/>
          <p:cNvPicPr>
            <a:picLocks noChangeArrowheads="1"/>
          </p:cNvPicPr>
          <p:nvPr/>
        </p:nvPicPr>
        <p:blipFill>
          <a:blip r:embed="rId4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3355" y="2876429"/>
            <a:ext cx="23892" cy="21510"/>
          </a:xfrm>
          <a:prstGeom prst="rect">
            <a:avLst/>
          </a:prstGeom>
          <a:noFill/>
        </p:spPr>
      </p:pic>
      <p:sp>
        <p:nvSpPr>
          <p:cNvPr id="3556" name="Freeform 3556"/>
          <p:cNvSpPr/>
          <p:nvPr/>
        </p:nvSpPr>
        <p:spPr>
          <a:xfrm rot="-5400000">
            <a:off x="6700184" y="2884683"/>
            <a:ext cx="4524" cy="1667"/>
          </a:xfrm>
          <a:custGeom>
            <a:avLst/>
            <a:gdLst/>
            <a:ahLst/>
            <a:cxnLst/>
            <a:rect l="0" t="0" r="0" b="0"/>
            <a:pathLst>
              <a:path w="241300" h="88900">
                <a:moveTo>
                  <a:pt x="0" y="0"/>
                </a:moveTo>
                <a:lnTo>
                  <a:pt x="241300" y="50800"/>
                </a:lnTo>
                <a:lnTo>
                  <a:pt x="228600" y="88900"/>
                </a:lnTo>
                <a:close/>
                <a:moveTo>
                  <a:pt x="1028700" y="224243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57" name="Freeform 3557"/>
          <p:cNvSpPr/>
          <p:nvPr/>
        </p:nvSpPr>
        <p:spPr>
          <a:xfrm rot="-4605677">
            <a:off x="6676847" y="2866824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1435100" y="717550"/>
                </a:move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  <a:cubicBezTo>
                  <a:pt x="1113841" y="1435100"/>
                  <a:pt x="1435100" y="1113841"/>
                  <a:pt x="1435100" y="7175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58" name="Freeform 3558"/>
          <p:cNvSpPr/>
          <p:nvPr/>
        </p:nvSpPr>
        <p:spPr>
          <a:xfrm rot="-5400000">
            <a:off x="6651725" y="2870277"/>
            <a:ext cx="38576" cy="8810"/>
          </a:xfrm>
          <a:custGeom>
            <a:avLst/>
            <a:gdLst/>
            <a:ahLst/>
            <a:cxnLst/>
            <a:rect l="0" t="0" r="0" b="0"/>
            <a:pathLst>
              <a:path w="2057400" h="469900">
                <a:moveTo>
                  <a:pt x="0" y="0"/>
                </a:moveTo>
                <a:lnTo>
                  <a:pt x="2057400" y="469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59" name="Freeform 3559"/>
          <p:cNvSpPr/>
          <p:nvPr/>
        </p:nvSpPr>
        <p:spPr>
          <a:xfrm rot="-5400000">
            <a:off x="6687324" y="2867539"/>
            <a:ext cx="5953" cy="25955"/>
          </a:xfrm>
          <a:custGeom>
            <a:avLst/>
            <a:gdLst/>
            <a:ahLst/>
            <a:cxnLst/>
            <a:rect l="0" t="0" r="0" b="0"/>
            <a:pathLst>
              <a:path w="317500" h="1384300">
                <a:moveTo>
                  <a:pt x="3175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60" name="Freeform 3560"/>
          <p:cNvSpPr/>
          <p:nvPr/>
        </p:nvSpPr>
        <p:spPr>
          <a:xfrm rot="-5400000">
            <a:off x="6677443" y="2877421"/>
            <a:ext cx="25955" cy="6191"/>
          </a:xfrm>
          <a:custGeom>
            <a:avLst/>
            <a:gdLst/>
            <a:ahLst/>
            <a:cxnLst/>
            <a:rect l="0" t="0" r="0" b="0"/>
            <a:pathLst>
              <a:path w="1384300" h="330200">
                <a:moveTo>
                  <a:pt x="0" y="0"/>
                </a:moveTo>
                <a:lnTo>
                  <a:pt x="13843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61" name="Freeform 3561"/>
          <p:cNvSpPr/>
          <p:nvPr/>
        </p:nvSpPr>
        <p:spPr>
          <a:xfrm rot="-5400000">
            <a:off x="6583622" y="2669299"/>
            <a:ext cx="3095" cy="1905"/>
          </a:xfrm>
          <a:custGeom>
            <a:avLst/>
            <a:gdLst/>
            <a:ahLst/>
            <a:cxnLst/>
            <a:rect l="0" t="0" r="0" b="0"/>
            <a:pathLst>
              <a:path w="165100" h="101600">
                <a:moveTo>
                  <a:pt x="38100" y="88900"/>
                </a:moveTo>
                <a:lnTo>
                  <a:pt x="0" y="101600"/>
                </a:lnTo>
                <a:lnTo>
                  <a:pt x="165100" y="0"/>
                </a:lnTo>
                <a:close/>
                <a:moveTo>
                  <a:pt x="-4318000" y="23050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62" name="Picture 3562"/>
          <p:cNvPicPr>
            <a:picLocks noChangeArrowheads="1"/>
          </p:cNvPicPr>
          <p:nvPr/>
        </p:nvPicPr>
        <p:blipFill>
          <a:blip r:embed="rId4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435" y="2663782"/>
            <a:ext cx="35719" cy="35719"/>
          </a:xfrm>
          <a:prstGeom prst="rect">
            <a:avLst/>
          </a:prstGeom>
          <a:noFill/>
        </p:spPr>
      </p:pic>
      <p:sp>
        <p:nvSpPr>
          <p:cNvPr id="3563" name="Freeform 3563"/>
          <p:cNvSpPr/>
          <p:nvPr/>
        </p:nvSpPr>
        <p:spPr>
          <a:xfrm rot="-5400000">
            <a:off x="6559094" y="2684064"/>
            <a:ext cx="5477" cy="3333"/>
          </a:xfrm>
          <a:custGeom>
            <a:avLst/>
            <a:gdLst/>
            <a:ahLst/>
            <a:cxnLst/>
            <a:rect l="0" t="0" r="0" b="0"/>
            <a:pathLst>
              <a:path w="292100" h="177800">
                <a:moveTo>
                  <a:pt x="292100" y="0"/>
                </a:moveTo>
                <a:lnTo>
                  <a:pt x="0" y="177800"/>
                </a:lnTo>
                <a:lnTo>
                  <a:pt x="76200" y="114300"/>
                </a:lnTo>
                <a:close/>
                <a:moveTo>
                  <a:pt x="-2057400" y="23178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64" name="Freeform 3564"/>
          <p:cNvSpPr/>
          <p:nvPr/>
        </p:nvSpPr>
        <p:spPr>
          <a:xfrm rot="3443549">
            <a:off x="6558975" y="2663703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1536700" y="768350"/>
                </a:move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  <a:cubicBezTo>
                  <a:pt x="1192698" y="1536700"/>
                  <a:pt x="1536700" y="1192698"/>
                  <a:pt x="1536700" y="7683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65" name="Freeform 3565"/>
          <p:cNvSpPr/>
          <p:nvPr/>
        </p:nvSpPr>
        <p:spPr>
          <a:xfrm rot="-5400000">
            <a:off x="6518732" y="2634890"/>
            <a:ext cx="10715" cy="70723"/>
          </a:xfrm>
          <a:custGeom>
            <a:avLst/>
            <a:gdLst/>
            <a:ahLst/>
            <a:cxnLst/>
            <a:rect l="0" t="0" r="0" b="0"/>
            <a:pathLst>
              <a:path w="571500" h="3771900">
                <a:moveTo>
                  <a:pt x="0" y="37719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66" name="Picture 3566"/>
          <p:cNvPicPr>
            <a:picLocks noChangeArrowheads="1"/>
          </p:cNvPicPr>
          <p:nvPr/>
        </p:nvPicPr>
        <p:blipFill>
          <a:blip r:embed="rId4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9041" y="2639494"/>
            <a:ext cx="46037" cy="46037"/>
          </a:xfrm>
          <a:prstGeom prst="rect">
            <a:avLst/>
          </a:prstGeom>
          <a:noFill/>
        </p:spPr>
      </p:pic>
      <p:sp>
        <p:nvSpPr>
          <p:cNvPr id="3567" name="Freeform 3567"/>
          <p:cNvSpPr/>
          <p:nvPr/>
        </p:nvSpPr>
        <p:spPr>
          <a:xfrm rot="-5400000">
            <a:off x="6433959" y="2624413"/>
            <a:ext cx="43100" cy="71199"/>
          </a:xfrm>
          <a:custGeom>
            <a:avLst/>
            <a:gdLst/>
            <a:ahLst/>
            <a:cxnLst/>
            <a:rect l="0" t="0" r="0" b="0"/>
            <a:pathLst>
              <a:path w="2298700" h="3797300">
                <a:moveTo>
                  <a:pt x="1765300" y="3797300"/>
                </a:moveTo>
                <a:lnTo>
                  <a:pt x="2298700" y="266700"/>
                </a:lnTo>
                <a:lnTo>
                  <a:pt x="533400" y="0"/>
                </a:lnTo>
                <a:lnTo>
                  <a:pt x="0" y="3543300"/>
                </a:lnTo>
                <a:lnTo>
                  <a:pt x="1765300" y="3797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68" name="Freeform 3568"/>
          <p:cNvSpPr/>
          <p:nvPr/>
        </p:nvSpPr>
        <p:spPr>
          <a:xfrm rot="-5400000">
            <a:off x="6438961" y="2657513"/>
            <a:ext cx="33099" cy="5000"/>
          </a:xfrm>
          <a:custGeom>
            <a:avLst/>
            <a:gdLst/>
            <a:ahLst/>
            <a:cxnLst/>
            <a:rect l="0" t="0" r="0" b="0"/>
            <a:pathLst>
              <a:path w="1765300" h="266700">
                <a:moveTo>
                  <a:pt x="17653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69" name="Picture 3569"/>
          <p:cNvPicPr>
            <a:picLocks noChangeArrowheads="1"/>
          </p:cNvPicPr>
          <p:nvPr/>
        </p:nvPicPr>
        <p:blipFill>
          <a:blip r:embed="rId4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0242" y="2719027"/>
            <a:ext cx="29369" cy="19844"/>
          </a:xfrm>
          <a:prstGeom prst="rect">
            <a:avLst/>
          </a:prstGeom>
          <a:noFill/>
        </p:spPr>
      </p:pic>
      <p:sp>
        <p:nvSpPr>
          <p:cNvPr id="3570" name="Freeform 3570"/>
          <p:cNvSpPr/>
          <p:nvPr/>
        </p:nvSpPr>
        <p:spPr>
          <a:xfrm rot="-5400000">
            <a:off x="6548974" y="2718234"/>
            <a:ext cx="11906" cy="21431"/>
          </a:xfrm>
          <a:custGeom>
            <a:avLst/>
            <a:gdLst/>
            <a:ahLst/>
            <a:cxnLst/>
            <a:rect l="0" t="0" r="0" b="0"/>
            <a:pathLst>
              <a:path w="635000" h="1143000">
                <a:moveTo>
                  <a:pt x="635000" y="0"/>
                </a:moveTo>
                <a:lnTo>
                  <a:pt x="0" y="1054100"/>
                </a:lnTo>
                <a:lnTo>
                  <a:pt x="317500" y="1143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1" name="Freeform 3571"/>
          <p:cNvSpPr/>
          <p:nvPr/>
        </p:nvSpPr>
        <p:spPr>
          <a:xfrm rot="-5400000">
            <a:off x="6564928" y="2720139"/>
            <a:ext cx="714" cy="2619"/>
          </a:xfrm>
          <a:custGeom>
            <a:avLst/>
            <a:gdLst/>
            <a:ahLst/>
            <a:cxnLst/>
            <a:rect l="0" t="0" r="0" b="0"/>
            <a:pathLst>
              <a:path w="38100" h="139700">
                <a:moveTo>
                  <a:pt x="25400" y="0"/>
                </a:moveTo>
                <a:lnTo>
                  <a:pt x="0" y="139700"/>
                </a:lnTo>
                <a:lnTo>
                  <a:pt x="38100" y="0"/>
                </a:lnTo>
                <a:close/>
                <a:moveTo>
                  <a:pt x="-482600" y="231584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72" name="Picture 3572"/>
          <p:cNvPicPr>
            <a:picLocks noChangeArrowheads="1"/>
          </p:cNvPicPr>
          <p:nvPr/>
        </p:nvPicPr>
        <p:blipFill>
          <a:blip r:embed="rId4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0007" y="2707438"/>
            <a:ext cx="24209" cy="19844"/>
          </a:xfrm>
          <a:prstGeom prst="rect">
            <a:avLst/>
          </a:prstGeom>
          <a:noFill/>
        </p:spPr>
      </p:pic>
      <p:pic>
        <p:nvPicPr>
          <p:cNvPr id="3573" name="Picture 3573"/>
          <p:cNvPicPr>
            <a:picLocks noChangeArrowheads="1"/>
          </p:cNvPicPr>
          <p:nvPr/>
        </p:nvPicPr>
        <p:blipFill>
          <a:blip r:embed="rId4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0482" y="2691563"/>
            <a:ext cx="25797" cy="20876"/>
          </a:xfrm>
          <a:prstGeom prst="rect">
            <a:avLst/>
          </a:prstGeom>
          <a:noFill/>
        </p:spPr>
      </p:pic>
      <p:sp>
        <p:nvSpPr>
          <p:cNvPr id="3574" name="Freeform 3574"/>
          <p:cNvSpPr/>
          <p:nvPr/>
        </p:nvSpPr>
        <p:spPr>
          <a:xfrm rot="-5400000">
            <a:off x="6567786" y="2693469"/>
            <a:ext cx="1190" cy="4524"/>
          </a:xfrm>
          <a:custGeom>
            <a:avLst/>
            <a:gdLst/>
            <a:ahLst/>
            <a:cxnLst/>
            <a:rect l="0" t="0" r="0" b="0"/>
            <a:pathLst>
              <a:path w="63500" h="241300">
                <a:moveTo>
                  <a:pt x="63500" y="0"/>
                </a:moveTo>
                <a:lnTo>
                  <a:pt x="0" y="241300"/>
                </a:lnTo>
                <a:lnTo>
                  <a:pt x="38100" y="241300"/>
                </a:lnTo>
                <a:close/>
                <a:moveTo>
                  <a:pt x="-1955800" y="231470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5" name="Freeform 3575"/>
          <p:cNvSpPr/>
          <p:nvPr/>
        </p:nvSpPr>
        <p:spPr>
          <a:xfrm rot="-4502527">
            <a:off x="6553736" y="2694897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717550" y="1435100"/>
                </a:moveTo>
                <a:cubicBezTo>
                  <a:pt x="1113841" y="1435100"/>
                  <a:pt x="1435100" y="1113841"/>
                  <a:pt x="1435100" y="717550"/>
                </a:cubicBez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6" name="Freeform 3576"/>
          <p:cNvSpPr/>
          <p:nvPr/>
        </p:nvSpPr>
        <p:spPr>
          <a:xfrm rot="-5400000">
            <a:off x="6558142" y="2709066"/>
            <a:ext cx="10477" cy="38338"/>
          </a:xfrm>
          <a:custGeom>
            <a:avLst/>
            <a:gdLst/>
            <a:ahLst/>
            <a:cxnLst/>
            <a:rect l="0" t="0" r="0" b="0"/>
            <a:pathLst>
              <a:path w="558800" h="2044700">
                <a:moveTo>
                  <a:pt x="558800" y="0"/>
                </a:moveTo>
                <a:lnTo>
                  <a:pt x="0" y="2044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7" name="Freeform 3577"/>
          <p:cNvSpPr/>
          <p:nvPr/>
        </p:nvSpPr>
        <p:spPr>
          <a:xfrm rot="-5400000">
            <a:off x="6554570" y="2705019"/>
            <a:ext cx="25717" cy="6905"/>
          </a:xfrm>
          <a:custGeom>
            <a:avLst/>
            <a:gdLst/>
            <a:ahLst/>
            <a:cxnLst/>
            <a:rect l="0" t="0" r="0" b="0"/>
            <a:pathLst>
              <a:path w="1371600" h="368300">
                <a:moveTo>
                  <a:pt x="0" y="0"/>
                </a:moveTo>
                <a:lnTo>
                  <a:pt x="1371600" y="368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8" name="Freeform 3578"/>
          <p:cNvSpPr/>
          <p:nvPr/>
        </p:nvSpPr>
        <p:spPr>
          <a:xfrm rot="-5400000">
            <a:off x="6563857" y="2695493"/>
            <a:ext cx="6905" cy="25717"/>
          </a:xfrm>
          <a:custGeom>
            <a:avLst/>
            <a:gdLst/>
            <a:ahLst/>
            <a:cxnLst/>
            <a:rect l="0" t="0" r="0" b="0"/>
            <a:pathLst>
              <a:path w="368300" h="1371600">
                <a:moveTo>
                  <a:pt x="368300" y="0"/>
                </a:moveTo>
                <a:lnTo>
                  <a:pt x="0" y="137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79" name="Freeform 3579"/>
          <p:cNvSpPr/>
          <p:nvPr/>
        </p:nvSpPr>
        <p:spPr>
          <a:xfrm rot="-5400000">
            <a:off x="5426215" y="2270321"/>
            <a:ext cx="27860" cy="21193"/>
          </a:xfrm>
          <a:custGeom>
            <a:avLst/>
            <a:gdLst/>
            <a:ahLst/>
            <a:cxnLst/>
            <a:rect l="0" t="0" r="0" b="0"/>
            <a:pathLst>
              <a:path w="1485900" h="1130300">
                <a:moveTo>
                  <a:pt x="1333500" y="1130300"/>
                </a:moveTo>
                <a:lnTo>
                  <a:pt x="0" y="0"/>
                </a:lnTo>
                <a:lnTo>
                  <a:pt x="1485900" y="292100"/>
                </a:lnTo>
                <a:close/>
                <a:moveTo>
                  <a:pt x="36118800" y="29208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0" name="Freeform 3580"/>
          <p:cNvSpPr/>
          <p:nvPr/>
        </p:nvSpPr>
        <p:spPr>
          <a:xfrm rot="-5400000">
            <a:off x="5416333" y="2302587"/>
            <a:ext cx="31194" cy="15716"/>
          </a:xfrm>
          <a:custGeom>
            <a:avLst/>
            <a:gdLst/>
            <a:ahLst/>
            <a:cxnLst/>
            <a:rect l="0" t="0" r="0" b="0"/>
            <a:pathLst>
              <a:path w="1663700" h="838200">
                <a:moveTo>
                  <a:pt x="0" y="838200"/>
                </a:moveTo>
                <a:lnTo>
                  <a:pt x="165100" y="0"/>
                </a:lnTo>
                <a:lnTo>
                  <a:pt x="1663700" y="292100"/>
                </a:lnTo>
                <a:close/>
                <a:moveTo>
                  <a:pt x="38366700" y="29237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1" name="Freeform 3581"/>
          <p:cNvSpPr/>
          <p:nvPr/>
        </p:nvSpPr>
        <p:spPr>
          <a:xfrm rot="-5400000">
            <a:off x="5411570" y="2271393"/>
            <a:ext cx="30956" cy="15954"/>
          </a:xfrm>
          <a:custGeom>
            <a:avLst/>
            <a:gdLst/>
            <a:ahLst/>
            <a:cxnLst/>
            <a:rect l="0" t="0" r="0" b="0"/>
            <a:pathLst>
              <a:path w="1651000" h="850900">
                <a:moveTo>
                  <a:pt x="1485900" y="850900"/>
                </a:moveTo>
                <a:lnTo>
                  <a:pt x="0" y="558800"/>
                </a:lnTo>
                <a:lnTo>
                  <a:pt x="1651000" y="0"/>
                </a:lnTo>
                <a:close/>
                <a:moveTo>
                  <a:pt x="36957000" y="29264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2" name="Freeform 3582"/>
          <p:cNvSpPr/>
          <p:nvPr/>
        </p:nvSpPr>
        <p:spPr>
          <a:xfrm rot="-5400000">
            <a:off x="5404903" y="2298301"/>
            <a:ext cx="28098" cy="21193"/>
          </a:xfrm>
          <a:custGeom>
            <a:avLst/>
            <a:gdLst/>
            <a:ahLst/>
            <a:cxnLst/>
            <a:rect l="0" t="0" r="0" b="0"/>
            <a:pathLst>
              <a:path w="1498600" h="1130300">
                <a:moveTo>
                  <a:pt x="1498600" y="1130300"/>
                </a:moveTo>
                <a:lnTo>
                  <a:pt x="0" y="838200"/>
                </a:lnTo>
                <a:lnTo>
                  <a:pt x="165100" y="0"/>
                </a:lnTo>
                <a:close/>
                <a:moveTo>
                  <a:pt x="38747700" y="29321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3" name="Freeform 3583"/>
          <p:cNvSpPr/>
          <p:nvPr/>
        </p:nvSpPr>
        <p:spPr>
          <a:xfrm rot="-5400000">
            <a:off x="5398473" y="2273774"/>
            <a:ext cx="62150" cy="42386"/>
          </a:xfrm>
          <a:custGeom>
            <a:avLst/>
            <a:gdLst/>
            <a:ahLst/>
            <a:cxnLst/>
            <a:rect l="0" t="0" r="0" b="0"/>
            <a:pathLst>
              <a:path w="3314700" h="2260600">
                <a:moveTo>
                  <a:pt x="0" y="1676400"/>
                </a:moveTo>
                <a:lnTo>
                  <a:pt x="3314700" y="571500"/>
                </a:lnTo>
                <a:lnTo>
                  <a:pt x="330200" y="0"/>
                </a:lnTo>
                <a:lnTo>
                  <a:pt x="0" y="1676400"/>
                </a:lnTo>
                <a:lnTo>
                  <a:pt x="2997200" y="2260600"/>
                </a:lnTo>
                <a:lnTo>
                  <a:pt x="3314700" y="571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4" name="Freeform 3584"/>
          <p:cNvSpPr/>
          <p:nvPr/>
        </p:nvSpPr>
        <p:spPr>
          <a:xfrm rot="-5400000">
            <a:off x="5382638" y="2251747"/>
            <a:ext cx="62150" cy="74057"/>
          </a:xfrm>
          <a:custGeom>
            <a:avLst/>
            <a:gdLst/>
            <a:ahLst/>
            <a:cxnLst/>
            <a:rect l="0" t="0" r="0" b="0"/>
            <a:pathLst>
              <a:path w="3314700" h="3949700">
                <a:moveTo>
                  <a:pt x="2667000" y="3949700"/>
                </a:moveTo>
                <a:lnTo>
                  <a:pt x="0" y="1689100"/>
                </a:lnTo>
                <a:lnTo>
                  <a:pt x="317500" y="0"/>
                </a:lnTo>
                <a:lnTo>
                  <a:pt x="3314700" y="584200"/>
                </a:lnTo>
                <a:lnTo>
                  <a:pt x="2984500" y="2260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5" name="Freeform 3585"/>
          <p:cNvSpPr/>
          <p:nvPr/>
        </p:nvSpPr>
        <p:spPr>
          <a:xfrm rot="-5400000">
            <a:off x="5452766" y="2388312"/>
            <a:ext cx="3095" cy="1428"/>
          </a:xfrm>
          <a:custGeom>
            <a:avLst/>
            <a:gdLst/>
            <a:ahLst/>
            <a:cxnLst/>
            <a:rect l="0" t="0" r="0" b="0"/>
            <a:pathLst>
              <a:path w="165100" h="76200">
                <a:moveTo>
                  <a:pt x="127000" y="12700"/>
                </a:moveTo>
                <a:lnTo>
                  <a:pt x="165100" y="0"/>
                </a:lnTo>
                <a:lnTo>
                  <a:pt x="0" y="76200"/>
                </a:lnTo>
                <a:close/>
                <a:moveTo>
                  <a:pt x="41059100" y="290804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86" name="Picture 3586"/>
          <p:cNvPicPr>
            <a:picLocks noChangeArrowheads="1"/>
          </p:cNvPicPr>
          <p:nvPr/>
        </p:nvPicPr>
        <p:blipFill>
          <a:blip r:embed="rId4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9154" y="2366126"/>
            <a:ext cx="39688" cy="35719"/>
          </a:xfrm>
          <a:prstGeom prst="rect">
            <a:avLst/>
          </a:prstGeom>
          <a:noFill/>
        </p:spPr>
      </p:pic>
      <p:sp>
        <p:nvSpPr>
          <p:cNvPr id="3587" name="Freeform 3587"/>
          <p:cNvSpPr/>
          <p:nvPr/>
        </p:nvSpPr>
        <p:spPr>
          <a:xfrm rot="-5400000">
            <a:off x="5476459" y="2375334"/>
            <a:ext cx="5953" cy="2619"/>
          </a:xfrm>
          <a:custGeom>
            <a:avLst/>
            <a:gdLst/>
            <a:ahLst/>
            <a:cxnLst/>
            <a:rect l="0" t="0" r="0" b="0"/>
            <a:pathLst>
              <a:path w="317500" h="139700">
                <a:moveTo>
                  <a:pt x="0" y="139700"/>
                </a:moveTo>
                <a:lnTo>
                  <a:pt x="317500" y="0"/>
                </a:lnTo>
                <a:lnTo>
                  <a:pt x="228600" y="50800"/>
                </a:lnTo>
                <a:close/>
                <a:moveTo>
                  <a:pt x="39039800" y="28949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8" name="Freeform 3588"/>
          <p:cNvSpPr/>
          <p:nvPr/>
        </p:nvSpPr>
        <p:spPr>
          <a:xfrm rot="-6933925">
            <a:off x="5452408" y="2368190"/>
            <a:ext cx="28813" cy="28813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1536700" y="768350"/>
                </a:moveTo>
                <a:cubicBezTo>
                  <a:pt x="1536700" y="344002"/>
                  <a:pt x="1192698" y="0"/>
                  <a:pt x="768350" y="0"/>
                </a:cubicBezTo>
                <a:cubicBezTo>
                  <a:pt x="344002" y="0"/>
                  <a:pt x="0" y="344002"/>
                  <a:pt x="0" y="768350"/>
                </a:cubicBezTo>
                <a:cubicBezTo>
                  <a:pt x="0" y="1192698"/>
                  <a:pt x="344002" y="1536700"/>
                  <a:pt x="768350" y="1536700"/>
                </a:cubicBezTo>
                <a:cubicBezTo>
                  <a:pt x="1192698" y="1536700"/>
                  <a:pt x="1536700" y="1192698"/>
                  <a:pt x="1536700" y="7683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89" name="Freeform 3589"/>
          <p:cNvSpPr/>
          <p:nvPr/>
        </p:nvSpPr>
        <p:spPr>
          <a:xfrm rot="-5400000">
            <a:off x="5497890" y="2369857"/>
            <a:ext cx="30242" cy="64532"/>
          </a:xfrm>
          <a:custGeom>
            <a:avLst/>
            <a:gdLst/>
            <a:ahLst/>
            <a:cxnLst/>
            <a:rect l="0" t="0" r="0" b="0"/>
            <a:pathLst>
              <a:path w="1612900" h="3441700">
                <a:moveTo>
                  <a:pt x="1612900" y="0"/>
                </a:moveTo>
                <a:lnTo>
                  <a:pt x="0" y="3441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90" name="Picture 3590"/>
          <p:cNvPicPr>
            <a:picLocks noChangeArrowheads="1"/>
          </p:cNvPicPr>
          <p:nvPr/>
        </p:nvPicPr>
        <p:blipFill>
          <a:blip r:embed="rId4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4164" y="2398035"/>
            <a:ext cx="52467" cy="52467"/>
          </a:xfrm>
          <a:prstGeom prst="rect">
            <a:avLst/>
          </a:prstGeom>
          <a:noFill/>
        </p:spPr>
      </p:pic>
      <p:sp>
        <p:nvSpPr>
          <p:cNvPr id="3591" name="Freeform 3591"/>
          <p:cNvSpPr/>
          <p:nvPr/>
        </p:nvSpPr>
        <p:spPr>
          <a:xfrm rot="-5400000">
            <a:off x="5546229" y="2393908"/>
            <a:ext cx="58817" cy="75009"/>
          </a:xfrm>
          <a:custGeom>
            <a:avLst/>
            <a:gdLst/>
            <a:ahLst/>
            <a:cxnLst/>
            <a:rect l="0" t="0" r="0" b="0"/>
            <a:pathLst>
              <a:path w="3136900" h="4000500">
                <a:moveTo>
                  <a:pt x="1511300" y="0"/>
                </a:moveTo>
                <a:lnTo>
                  <a:pt x="0" y="3238500"/>
                </a:lnTo>
                <a:lnTo>
                  <a:pt x="1612900" y="4000500"/>
                </a:lnTo>
                <a:lnTo>
                  <a:pt x="3136900" y="762000"/>
                </a:ln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92" name="Freeform 3592"/>
          <p:cNvSpPr/>
          <p:nvPr/>
        </p:nvSpPr>
        <p:spPr>
          <a:xfrm rot="-5400000">
            <a:off x="5560517" y="2424388"/>
            <a:ext cx="30242" cy="14049"/>
          </a:xfrm>
          <a:custGeom>
            <a:avLst/>
            <a:gdLst/>
            <a:ahLst/>
            <a:cxnLst/>
            <a:rect l="0" t="0" r="0" b="0"/>
            <a:pathLst>
              <a:path w="1612900" h="749300">
                <a:moveTo>
                  <a:pt x="0" y="0"/>
                </a:moveTo>
                <a:lnTo>
                  <a:pt x="1612900" y="749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93" name="Picture 3593"/>
          <p:cNvPicPr>
            <a:picLocks noChangeArrowheads="1"/>
          </p:cNvPicPr>
          <p:nvPr/>
        </p:nvPicPr>
        <p:blipFill>
          <a:blip r:embed="rId4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3676" y="2424229"/>
            <a:ext cx="31274" cy="14605"/>
          </a:xfrm>
          <a:prstGeom prst="rect">
            <a:avLst/>
          </a:prstGeom>
          <a:noFill/>
        </p:spPr>
      </p:pic>
      <p:sp>
        <p:nvSpPr>
          <p:cNvPr id="3594" name="Freeform 3594"/>
          <p:cNvSpPr/>
          <p:nvPr/>
        </p:nvSpPr>
        <p:spPr>
          <a:xfrm rot="-5400000">
            <a:off x="5455980" y="2419864"/>
            <a:ext cx="6667" cy="23336"/>
          </a:xfrm>
          <a:custGeom>
            <a:avLst/>
            <a:gdLst/>
            <a:ahLst/>
            <a:cxnLst/>
            <a:rect l="0" t="0" r="0" b="0"/>
            <a:pathLst>
              <a:path w="355600" h="1244600">
                <a:moveTo>
                  <a:pt x="0" y="1244600"/>
                </a:moveTo>
                <a:lnTo>
                  <a:pt x="25400" y="0"/>
                </a:lnTo>
                <a:lnTo>
                  <a:pt x="3556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95" name="Freeform 3595"/>
          <p:cNvSpPr/>
          <p:nvPr/>
        </p:nvSpPr>
        <p:spPr>
          <a:xfrm rot="-5400000">
            <a:off x="5453480" y="2420935"/>
            <a:ext cx="952" cy="2619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0" y="139700"/>
                </a:moveTo>
                <a:lnTo>
                  <a:pt x="50800" y="0"/>
                </a:lnTo>
                <a:lnTo>
                  <a:pt x="12700" y="139700"/>
                </a:lnTo>
                <a:close/>
                <a:moveTo>
                  <a:pt x="42697400" y="290855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596" name="Picture 3596"/>
          <p:cNvPicPr>
            <a:picLocks noChangeArrowheads="1"/>
          </p:cNvPicPr>
          <p:nvPr/>
        </p:nvPicPr>
        <p:blipFill>
          <a:blip r:embed="rId4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85" y="2405813"/>
            <a:ext cx="19844" cy="23813"/>
          </a:xfrm>
          <a:prstGeom prst="rect">
            <a:avLst/>
          </a:prstGeom>
          <a:noFill/>
        </p:spPr>
      </p:pic>
      <p:pic>
        <p:nvPicPr>
          <p:cNvPr id="3597" name="Picture 3597"/>
          <p:cNvPicPr>
            <a:picLocks noChangeArrowheads="1"/>
          </p:cNvPicPr>
          <p:nvPr/>
        </p:nvPicPr>
        <p:blipFill>
          <a:blip r:embed="rId4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107" y="2393907"/>
            <a:ext cx="21828" cy="24209"/>
          </a:xfrm>
          <a:prstGeom prst="rect">
            <a:avLst/>
          </a:prstGeom>
          <a:noFill/>
        </p:spPr>
      </p:pic>
      <p:sp>
        <p:nvSpPr>
          <p:cNvPr id="3598" name="Freeform 3598"/>
          <p:cNvSpPr/>
          <p:nvPr/>
        </p:nvSpPr>
        <p:spPr>
          <a:xfrm rot="-5400000">
            <a:off x="5464076" y="2396289"/>
            <a:ext cx="1905" cy="4286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0" y="228600"/>
                </a:moveTo>
                <a:lnTo>
                  <a:pt x="63500" y="0"/>
                </a:lnTo>
                <a:lnTo>
                  <a:pt x="101600" y="12700"/>
                </a:lnTo>
                <a:close/>
                <a:moveTo>
                  <a:pt x="40817800" y="290309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599" name="Freeform 3599"/>
          <p:cNvSpPr/>
          <p:nvPr/>
        </p:nvSpPr>
        <p:spPr>
          <a:xfrm rot="6437550">
            <a:off x="5445503" y="2396527"/>
            <a:ext cx="26908" cy="26908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717550" y="1435100"/>
                </a:moveTo>
                <a:cubicBezTo>
                  <a:pt x="1113841" y="1435100"/>
                  <a:pt x="1435100" y="1113841"/>
                  <a:pt x="1435100" y="717550"/>
                </a:cubicBezTo>
                <a:cubicBezTo>
                  <a:pt x="1435100" y="321259"/>
                  <a:pt x="1113841" y="0"/>
                  <a:pt x="717550" y="0"/>
                </a:cubicBezTo>
                <a:cubicBezTo>
                  <a:pt x="321259" y="0"/>
                  <a:pt x="0" y="321259"/>
                  <a:pt x="0" y="717550"/>
                </a:cubicBezTo>
                <a:cubicBezTo>
                  <a:pt x="0" y="1113841"/>
                  <a:pt x="321259" y="1435100"/>
                  <a:pt x="717550" y="14351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0" name="Freeform 3600"/>
          <p:cNvSpPr/>
          <p:nvPr/>
        </p:nvSpPr>
        <p:spPr>
          <a:xfrm rot="-5400000">
            <a:off x="5446098" y="2409981"/>
            <a:ext cx="11668" cy="38100"/>
          </a:xfrm>
          <a:custGeom>
            <a:avLst/>
            <a:gdLst/>
            <a:ahLst/>
            <a:cxnLst/>
            <a:rect l="0" t="0" r="0" b="0"/>
            <a:pathLst>
              <a:path w="622300" h="2032000">
                <a:moveTo>
                  <a:pt x="0" y="20320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1" name="Freeform 3601"/>
          <p:cNvSpPr/>
          <p:nvPr/>
        </p:nvSpPr>
        <p:spPr>
          <a:xfrm rot="-5400000">
            <a:off x="5446456" y="2406052"/>
            <a:ext cx="25479" cy="7858"/>
          </a:xfrm>
          <a:custGeom>
            <a:avLst/>
            <a:gdLst/>
            <a:ahLst/>
            <a:cxnLst/>
            <a:rect l="0" t="0" r="0" b="0"/>
            <a:pathLst>
              <a:path w="1358900" h="419100">
                <a:moveTo>
                  <a:pt x="0" y="0"/>
                </a:moveTo>
                <a:lnTo>
                  <a:pt x="13589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2" name="Freeform 3602"/>
          <p:cNvSpPr/>
          <p:nvPr/>
        </p:nvSpPr>
        <p:spPr>
          <a:xfrm rot="-5400000">
            <a:off x="5455146" y="2397361"/>
            <a:ext cx="8096" cy="25479"/>
          </a:xfrm>
          <a:custGeom>
            <a:avLst/>
            <a:gdLst/>
            <a:ahLst/>
            <a:cxnLst/>
            <a:rect l="0" t="0" r="0" b="0"/>
            <a:pathLst>
              <a:path w="431800" h="1358900">
                <a:moveTo>
                  <a:pt x="0" y="13589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3" name="Freeform 3603"/>
          <p:cNvSpPr/>
          <p:nvPr/>
        </p:nvSpPr>
        <p:spPr>
          <a:xfrm rot="-5400000">
            <a:off x="5313343" y="4069832"/>
            <a:ext cx="184547" cy="40243"/>
          </a:xfrm>
          <a:custGeom>
            <a:avLst/>
            <a:gdLst/>
            <a:ahLst/>
            <a:cxnLst/>
            <a:rect l="0" t="0" r="0" b="0"/>
            <a:pathLst>
              <a:path w="9842500" h="2146300">
                <a:moveTo>
                  <a:pt x="0" y="0"/>
                </a:moveTo>
                <a:lnTo>
                  <a:pt x="4838700" y="1066800"/>
                </a:lnTo>
                <a:lnTo>
                  <a:pt x="5410200" y="1460500"/>
                </a:lnTo>
                <a:lnTo>
                  <a:pt x="5562600" y="2082800"/>
                </a:lnTo>
                <a:lnTo>
                  <a:pt x="9842500" y="2146300"/>
                </a:lnTo>
                <a:lnTo>
                  <a:pt x="5918200" y="444500"/>
                </a:lnTo>
                <a:lnTo>
                  <a:pt x="5562600" y="914400"/>
                </a:lnTo>
                <a:lnTo>
                  <a:pt x="4838700" y="1066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4" name="Freeform 3604"/>
          <p:cNvSpPr/>
          <p:nvPr/>
        </p:nvSpPr>
        <p:spPr>
          <a:xfrm rot="-5400000">
            <a:off x="5377042" y="4040423"/>
            <a:ext cx="54292" cy="20717"/>
          </a:xfrm>
          <a:custGeom>
            <a:avLst/>
            <a:gdLst/>
            <a:ahLst/>
            <a:cxnLst/>
            <a:rect l="0" t="0" r="0" b="0"/>
            <a:pathLst>
              <a:path w="2895600" h="1104900">
                <a:moveTo>
                  <a:pt x="355600" y="0"/>
                </a:moveTo>
                <a:lnTo>
                  <a:pt x="0" y="469900"/>
                </a:lnTo>
                <a:lnTo>
                  <a:pt x="2895600" y="1104900"/>
                </a:lnTo>
                <a:close/>
                <a:moveTo>
                  <a:pt x="134251700" y="293992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605" name="Picture 3605"/>
          <p:cNvPicPr>
            <a:picLocks noChangeArrowheads="1"/>
          </p:cNvPicPr>
          <p:nvPr/>
        </p:nvPicPr>
        <p:blipFill>
          <a:blip r:embed="rId4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672" y="3993711"/>
            <a:ext cx="34607" cy="102790"/>
          </a:xfrm>
          <a:prstGeom prst="rect">
            <a:avLst/>
          </a:prstGeom>
          <a:noFill/>
        </p:spPr>
      </p:pic>
      <p:sp>
        <p:nvSpPr>
          <p:cNvPr id="3606" name="Freeform 3606"/>
          <p:cNvSpPr/>
          <p:nvPr/>
        </p:nvSpPr>
        <p:spPr>
          <a:xfrm rot="-5400000">
            <a:off x="5369422" y="4035185"/>
            <a:ext cx="92392" cy="20240"/>
          </a:xfrm>
          <a:custGeom>
            <a:avLst/>
            <a:gdLst/>
            <a:ahLst/>
            <a:cxnLst/>
            <a:rect l="0" t="0" r="0" b="0"/>
            <a:pathLst>
              <a:path w="4927600" h="1079500">
                <a:moveTo>
                  <a:pt x="4927600" y="1079500"/>
                </a:moveTo>
                <a:lnTo>
                  <a:pt x="0" y="0"/>
                </a:lnTo>
                <a:lnTo>
                  <a:pt x="571500" y="393700"/>
                </a:lnTo>
                <a:close/>
                <a:moveTo>
                  <a:pt x="133273800" y="29337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7" name="Freeform 3607"/>
          <p:cNvSpPr/>
          <p:nvPr/>
        </p:nvSpPr>
        <p:spPr>
          <a:xfrm rot="-5400000">
            <a:off x="5126534" y="2760264"/>
            <a:ext cx="41195" cy="184308"/>
          </a:xfrm>
          <a:custGeom>
            <a:avLst/>
            <a:gdLst/>
            <a:ahLst/>
            <a:cxnLst/>
            <a:rect l="0" t="0" r="0" b="0"/>
            <a:pathLst>
              <a:path w="2197100" h="9829800">
                <a:moveTo>
                  <a:pt x="2197100" y="0"/>
                </a:moveTo>
                <a:lnTo>
                  <a:pt x="1104900" y="4826000"/>
                </a:lnTo>
                <a:lnTo>
                  <a:pt x="711200" y="5397500"/>
                </a:lnTo>
                <a:lnTo>
                  <a:pt x="88900" y="5549900"/>
                </a:lnTo>
                <a:lnTo>
                  <a:pt x="0" y="9829800"/>
                </a:lnTo>
                <a:lnTo>
                  <a:pt x="1727200" y="5918200"/>
                </a:lnTo>
                <a:lnTo>
                  <a:pt x="1257300" y="5562600"/>
                </a:lnTo>
                <a:lnTo>
                  <a:pt x="1104900" y="4826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08" name="Freeform 3608"/>
          <p:cNvSpPr/>
          <p:nvPr/>
        </p:nvSpPr>
        <p:spPr>
          <a:xfrm rot="-5400000">
            <a:off x="5175826" y="2824081"/>
            <a:ext cx="20955" cy="54054"/>
          </a:xfrm>
          <a:custGeom>
            <a:avLst/>
            <a:gdLst/>
            <a:ahLst/>
            <a:cxnLst/>
            <a:rect l="0" t="0" r="0" b="0"/>
            <a:pathLst>
              <a:path w="1117600" h="2882900">
                <a:moveTo>
                  <a:pt x="1117600" y="355600"/>
                </a:moveTo>
                <a:lnTo>
                  <a:pt x="647700" y="0"/>
                </a:lnTo>
                <a:lnTo>
                  <a:pt x="0" y="2882900"/>
                </a:lnTo>
                <a:close/>
                <a:moveTo>
                  <a:pt x="81534000" y="306501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609" name="Picture 3609"/>
          <p:cNvPicPr>
            <a:picLocks noChangeArrowheads="1"/>
          </p:cNvPicPr>
          <p:nvPr/>
        </p:nvPicPr>
        <p:blipFill>
          <a:blip r:embed="rId4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2211" y="2845472"/>
            <a:ext cx="104537" cy="32623"/>
          </a:xfrm>
          <a:prstGeom prst="rect">
            <a:avLst/>
          </a:prstGeom>
          <a:noFill/>
        </p:spPr>
      </p:pic>
      <p:sp>
        <p:nvSpPr>
          <p:cNvPr id="3610" name="Freeform 3610"/>
          <p:cNvSpPr/>
          <p:nvPr/>
        </p:nvSpPr>
        <p:spPr>
          <a:xfrm rot="-5400000">
            <a:off x="5181302" y="2816461"/>
            <a:ext cx="20717" cy="92392"/>
          </a:xfrm>
          <a:custGeom>
            <a:avLst/>
            <a:gdLst/>
            <a:ahLst/>
            <a:cxnLst/>
            <a:rect l="0" t="0" r="0" b="0"/>
            <a:pathLst>
              <a:path w="1104900" h="4927600">
                <a:moveTo>
                  <a:pt x="0" y="4927600"/>
                </a:moveTo>
                <a:lnTo>
                  <a:pt x="1104900" y="0"/>
                </a:lnTo>
                <a:lnTo>
                  <a:pt x="711200" y="571500"/>
                </a:lnTo>
                <a:close/>
                <a:moveTo>
                  <a:pt x="78308200" y="30723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11" name="Freeform 3611"/>
          <p:cNvSpPr/>
          <p:nvPr/>
        </p:nvSpPr>
        <p:spPr>
          <a:xfrm rot="-5400000">
            <a:off x="6197383" y="2629294"/>
            <a:ext cx="183118" cy="45720"/>
          </a:xfrm>
          <a:custGeom>
            <a:avLst/>
            <a:gdLst/>
            <a:ahLst/>
            <a:cxnLst/>
            <a:rect l="0" t="0" r="0" b="0"/>
            <a:pathLst>
              <a:path w="9766300" h="2438400">
                <a:moveTo>
                  <a:pt x="9766300" y="2438400"/>
                </a:moveTo>
                <a:lnTo>
                  <a:pt x="4965700" y="1231900"/>
                </a:lnTo>
                <a:lnTo>
                  <a:pt x="4406900" y="825500"/>
                </a:lnTo>
                <a:lnTo>
                  <a:pt x="4267200" y="190500"/>
                </a:lnTo>
                <a:lnTo>
                  <a:pt x="0" y="0"/>
                </a:lnTo>
                <a:lnTo>
                  <a:pt x="3860800" y="1816100"/>
                </a:lnTo>
                <a:lnTo>
                  <a:pt x="4229100" y="1358900"/>
                </a:lnTo>
                <a:lnTo>
                  <a:pt x="4965700" y="1231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12" name="Freeform 3612"/>
          <p:cNvSpPr/>
          <p:nvPr/>
        </p:nvSpPr>
        <p:spPr>
          <a:xfrm rot="-5400000">
            <a:off x="6262272" y="2680373"/>
            <a:ext cx="53816" cy="21907"/>
          </a:xfrm>
          <a:custGeom>
            <a:avLst/>
            <a:gdLst/>
            <a:ahLst/>
            <a:cxnLst/>
            <a:rect l="0" t="0" r="0" b="0"/>
            <a:pathLst>
              <a:path w="2870200" h="1168400">
                <a:moveTo>
                  <a:pt x="2501900" y="1168400"/>
                </a:moveTo>
                <a:lnTo>
                  <a:pt x="2870200" y="711200"/>
                </a:lnTo>
                <a:lnTo>
                  <a:pt x="0" y="0"/>
                </a:lnTo>
                <a:close/>
                <a:moveTo>
                  <a:pt x="13398500" y="246824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613" name="Picture 3613"/>
          <p:cNvPicPr>
            <a:picLocks noChangeArrowheads="1"/>
          </p:cNvPicPr>
          <p:nvPr/>
        </p:nvPicPr>
        <p:blipFill>
          <a:blip r:embed="rId4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2112" y="2647352"/>
            <a:ext cx="33417" cy="103743"/>
          </a:xfrm>
          <a:prstGeom prst="rect">
            <a:avLst/>
          </a:prstGeom>
          <a:noFill/>
        </p:spPr>
      </p:pic>
      <p:sp>
        <p:nvSpPr>
          <p:cNvPr id="3614" name="Freeform 3614"/>
          <p:cNvSpPr/>
          <p:nvPr/>
        </p:nvSpPr>
        <p:spPr>
          <a:xfrm rot="-5400000">
            <a:off x="6231792" y="2684897"/>
            <a:ext cx="91678" cy="23098"/>
          </a:xfrm>
          <a:custGeom>
            <a:avLst/>
            <a:gdLst/>
            <a:ahLst/>
            <a:cxnLst/>
            <a:rect l="0" t="0" r="0" b="0"/>
            <a:pathLst>
              <a:path w="4889500" h="1231900">
                <a:moveTo>
                  <a:pt x="0" y="0"/>
                </a:moveTo>
                <a:lnTo>
                  <a:pt x="4889500" y="1231900"/>
                </a:lnTo>
                <a:lnTo>
                  <a:pt x="4330700" y="825500"/>
                </a:lnTo>
                <a:close/>
                <a:moveTo>
                  <a:pt x="16497300" y="24747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15" name="Freeform 3615"/>
          <p:cNvSpPr/>
          <p:nvPr/>
        </p:nvSpPr>
        <p:spPr>
          <a:xfrm rot="-5400000">
            <a:off x="6506111" y="3684069"/>
            <a:ext cx="39052" cy="184785"/>
          </a:xfrm>
          <a:custGeom>
            <a:avLst/>
            <a:gdLst/>
            <a:ahLst/>
            <a:cxnLst/>
            <a:rect l="0" t="0" r="0" b="0"/>
            <a:pathLst>
              <a:path w="2082800" h="9855200">
                <a:moveTo>
                  <a:pt x="0" y="9855200"/>
                </a:moveTo>
                <a:lnTo>
                  <a:pt x="1028700" y="5003800"/>
                </a:lnTo>
                <a:lnTo>
                  <a:pt x="1422400" y="4432300"/>
                </a:lnTo>
                <a:lnTo>
                  <a:pt x="2044700" y="4267200"/>
                </a:lnTo>
                <a:lnTo>
                  <a:pt x="2082800" y="0"/>
                </a:lnTo>
                <a:lnTo>
                  <a:pt x="393700" y="3924300"/>
                </a:lnTo>
                <a:lnTo>
                  <a:pt x="876300" y="4279900"/>
                </a:lnTo>
                <a:lnTo>
                  <a:pt x="1028700" y="5003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16" name="Freeform 3616"/>
          <p:cNvSpPr/>
          <p:nvPr/>
        </p:nvSpPr>
        <p:spPr>
          <a:xfrm rot="-5400000">
            <a:off x="6476108" y="3751221"/>
            <a:ext cx="20478" cy="54292"/>
          </a:xfrm>
          <a:custGeom>
            <a:avLst/>
            <a:gdLst/>
            <a:ahLst/>
            <a:cxnLst/>
            <a:rect l="0" t="0" r="0" b="0"/>
            <a:pathLst>
              <a:path w="1092200" h="2895600">
                <a:moveTo>
                  <a:pt x="0" y="2540000"/>
                </a:moveTo>
                <a:lnTo>
                  <a:pt x="482600" y="2895600"/>
                </a:lnTo>
                <a:lnTo>
                  <a:pt x="1092200" y="0"/>
                </a:lnTo>
                <a:close/>
                <a:moveTo>
                  <a:pt x="59461400" y="237172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617" name="Picture 3617"/>
          <p:cNvPicPr>
            <a:picLocks noChangeArrowheads="1"/>
          </p:cNvPicPr>
          <p:nvPr/>
        </p:nvPicPr>
        <p:blipFill>
          <a:blip r:embed="rId4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276" y="3752967"/>
            <a:ext cx="103346" cy="30559"/>
          </a:xfrm>
          <a:prstGeom prst="rect">
            <a:avLst/>
          </a:prstGeom>
          <a:noFill/>
        </p:spPr>
      </p:pic>
      <p:sp>
        <p:nvSpPr>
          <p:cNvPr id="3618" name="Freeform 3618"/>
          <p:cNvSpPr/>
          <p:nvPr/>
        </p:nvSpPr>
        <p:spPr>
          <a:xfrm rot="-5400000">
            <a:off x="6471107" y="3720741"/>
            <a:ext cx="19526" cy="92392"/>
          </a:xfrm>
          <a:custGeom>
            <a:avLst/>
            <a:gdLst/>
            <a:ahLst/>
            <a:cxnLst/>
            <a:rect l="0" t="0" r="0" b="0"/>
            <a:pathLst>
              <a:path w="1041400" h="4927600">
                <a:moveTo>
                  <a:pt x="1041400" y="0"/>
                </a:moveTo>
                <a:lnTo>
                  <a:pt x="0" y="4927600"/>
                </a:lnTo>
                <a:lnTo>
                  <a:pt x="393700" y="4356100"/>
                </a:lnTo>
                <a:close/>
                <a:moveTo>
                  <a:pt x="62674500" y="23848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19" name="Freeform 3619"/>
          <p:cNvSpPr/>
          <p:nvPr/>
        </p:nvSpPr>
        <p:spPr>
          <a:xfrm rot="-5400000">
            <a:off x="5642075" y="6357380"/>
            <a:ext cx="94535" cy="10953"/>
          </a:xfrm>
          <a:custGeom>
            <a:avLst/>
            <a:gdLst/>
            <a:ahLst/>
            <a:cxnLst/>
            <a:rect l="0" t="0" r="0" b="0"/>
            <a:pathLst>
              <a:path w="5041900" h="584200">
                <a:moveTo>
                  <a:pt x="0" y="584200"/>
                </a:moveTo>
                <a:lnTo>
                  <a:pt x="504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0" name="Freeform 3620"/>
          <p:cNvSpPr/>
          <p:nvPr/>
        </p:nvSpPr>
        <p:spPr>
          <a:xfrm rot="-5400000">
            <a:off x="5645766" y="6263677"/>
            <a:ext cx="119777" cy="13573"/>
          </a:xfrm>
          <a:custGeom>
            <a:avLst/>
            <a:gdLst/>
            <a:ahLst/>
            <a:cxnLst/>
            <a:rect l="0" t="0" r="0" b="0"/>
            <a:pathLst>
              <a:path w="6388100" h="723900">
                <a:moveTo>
                  <a:pt x="0" y="723900"/>
                </a:moveTo>
                <a:lnTo>
                  <a:pt x="638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1" name="Freeform 3621"/>
          <p:cNvSpPr/>
          <p:nvPr/>
        </p:nvSpPr>
        <p:spPr>
          <a:xfrm rot="-5400000">
            <a:off x="5651957" y="6167713"/>
            <a:ext cx="139779" cy="15954"/>
          </a:xfrm>
          <a:custGeom>
            <a:avLst/>
            <a:gdLst/>
            <a:ahLst/>
            <a:cxnLst/>
            <a:rect l="0" t="0" r="0" b="0"/>
            <a:pathLst>
              <a:path w="7454900" h="850900">
                <a:moveTo>
                  <a:pt x="0" y="850900"/>
                </a:moveTo>
                <a:lnTo>
                  <a:pt x="7454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2" name="Freeform 3622"/>
          <p:cNvSpPr/>
          <p:nvPr/>
        </p:nvSpPr>
        <p:spPr>
          <a:xfrm rot="-5400000">
            <a:off x="5658029" y="6071630"/>
            <a:ext cx="160020" cy="18335"/>
          </a:xfrm>
          <a:custGeom>
            <a:avLst/>
            <a:gdLst/>
            <a:ahLst/>
            <a:cxnLst/>
            <a:rect l="0" t="0" r="0" b="0"/>
            <a:pathLst>
              <a:path w="8534400" h="977900">
                <a:moveTo>
                  <a:pt x="0" y="977900"/>
                </a:moveTo>
                <a:lnTo>
                  <a:pt x="853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3" name="Freeform 3623"/>
          <p:cNvSpPr/>
          <p:nvPr/>
        </p:nvSpPr>
        <p:spPr>
          <a:xfrm rot="-5400000">
            <a:off x="5663983" y="5975665"/>
            <a:ext cx="180260" cy="20478"/>
          </a:xfrm>
          <a:custGeom>
            <a:avLst/>
            <a:gdLst/>
            <a:ahLst/>
            <a:cxnLst/>
            <a:rect l="0" t="0" r="0" b="0"/>
            <a:pathLst>
              <a:path w="9613900" h="1092200">
                <a:moveTo>
                  <a:pt x="0" y="1092200"/>
                </a:moveTo>
                <a:lnTo>
                  <a:pt x="961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4" name="Freeform 3624"/>
          <p:cNvSpPr/>
          <p:nvPr/>
        </p:nvSpPr>
        <p:spPr>
          <a:xfrm rot="-5400000">
            <a:off x="5669698" y="5879225"/>
            <a:ext cx="200977" cy="23098"/>
          </a:xfrm>
          <a:custGeom>
            <a:avLst/>
            <a:gdLst/>
            <a:ahLst/>
            <a:cxnLst/>
            <a:rect l="0" t="0" r="0" b="0"/>
            <a:pathLst>
              <a:path w="10718800" h="1231900">
                <a:moveTo>
                  <a:pt x="0" y="1231900"/>
                </a:moveTo>
                <a:lnTo>
                  <a:pt x="1071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5" name="Freeform 3625"/>
          <p:cNvSpPr/>
          <p:nvPr/>
        </p:nvSpPr>
        <p:spPr>
          <a:xfrm rot="-5400000">
            <a:off x="5680532" y="5788142"/>
            <a:ext cx="212407" cy="24288"/>
          </a:xfrm>
          <a:custGeom>
            <a:avLst/>
            <a:gdLst/>
            <a:ahLst/>
            <a:cxnLst/>
            <a:rect l="0" t="0" r="0" b="0"/>
            <a:pathLst>
              <a:path w="11328400" h="1295400">
                <a:moveTo>
                  <a:pt x="0" y="1295400"/>
                </a:moveTo>
                <a:lnTo>
                  <a:pt x="11328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6" name="Freeform 3626"/>
          <p:cNvSpPr/>
          <p:nvPr/>
        </p:nvSpPr>
        <p:spPr>
          <a:xfrm rot="-5400000">
            <a:off x="5699463" y="5704917"/>
            <a:ext cx="209550" cy="24050"/>
          </a:xfrm>
          <a:custGeom>
            <a:avLst/>
            <a:gdLst/>
            <a:ahLst/>
            <a:cxnLst/>
            <a:rect l="0" t="0" r="0" b="0"/>
            <a:pathLst>
              <a:path w="11176000" h="1282700">
                <a:moveTo>
                  <a:pt x="0" y="1282700"/>
                </a:moveTo>
                <a:lnTo>
                  <a:pt x="11176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7" name="Freeform 3627"/>
          <p:cNvSpPr/>
          <p:nvPr/>
        </p:nvSpPr>
        <p:spPr>
          <a:xfrm rot="-5400000">
            <a:off x="5723633" y="5627170"/>
            <a:ext cx="197167" cy="22383"/>
          </a:xfrm>
          <a:custGeom>
            <a:avLst/>
            <a:gdLst/>
            <a:ahLst/>
            <a:cxnLst/>
            <a:rect l="0" t="0" r="0" b="0"/>
            <a:pathLst>
              <a:path w="10515600" h="1193800">
                <a:moveTo>
                  <a:pt x="0" y="1193800"/>
                </a:moveTo>
                <a:lnTo>
                  <a:pt x="1051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8" name="Freeform 3628"/>
          <p:cNvSpPr/>
          <p:nvPr/>
        </p:nvSpPr>
        <p:spPr>
          <a:xfrm rot="-5400000">
            <a:off x="5751851" y="5553232"/>
            <a:ext cx="177641" cy="20240"/>
          </a:xfrm>
          <a:custGeom>
            <a:avLst/>
            <a:gdLst/>
            <a:ahLst/>
            <a:cxnLst/>
            <a:rect l="0" t="0" r="0" b="0"/>
            <a:pathLst>
              <a:path w="9474200" h="1079500">
                <a:moveTo>
                  <a:pt x="0" y="1079500"/>
                </a:moveTo>
                <a:lnTo>
                  <a:pt x="947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29" name="Freeform 3629"/>
          <p:cNvSpPr/>
          <p:nvPr/>
        </p:nvSpPr>
        <p:spPr>
          <a:xfrm rot="-5400000">
            <a:off x="5782926" y="5482389"/>
            <a:ext cx="152638" cy="17383"/>
          </a:xfrm>
          <a:custGeom>
            <a:avLst/>
            <a:gdLst/>
            <a:ahLst/>
            <a:cxnLst/>
            <a:rect l="0" t="0" r="0" b="0"/>
            <a:pathLst>
              <a:path w="8140700" h="927100">
                <a:moveTo>
                  <a:pt x="0" y="927100"/>
                </a:moveTo>
                <a:lnTo>
                  <a:pt x="814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0" name="Freeform 3630"/>
          <p:cNvSpPr/>
          <p:nvPr/>
        </p:nvSpPr>
        <p:spPr>
          <a:xfrm rot="-5400000">
            <a:off x="5816740" y="5414047"/>
            <a:ext cx="123110" cy="14049"/>
          </a:xfrm>
          <a:custGeom>
            <a:avLst/>
            <a:gdLst/>
            <a:ahLst/>
            <a:cxnLst/>
            <a:rect l="0" t="0" r="0" b="0"/>
            <a:pathLst>
              <a:path w="6565900" h="749300">
                <a:moveTo>
                  <a:pt x="0" y="749300"/>
                </a:moveTo>
                <a:lnTo>
                  <a:pt x="656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1" name="Freeform 3631"/>
          <p:cNvSpPr/>
          <p:nvPr/>
        </p:nvSpPr>
        <p:spPr>
          <a:xfrm rot="-5400000">
            <a:off x="5852459" y="5347611"/>
            <a:ext cx="90011" cy="10477"/>
          </a:xfrm>
          <a:custGeom>
            <a:avLst/>
            <a:gdLst/>
            <a:ahLst/>
            <a:cxnLst/>
            <a:rect l="0" t="0" r="0" b="0"/>
            <a:pathLst>
              <a:path w="4800600" h="558800">
                <a:moveTo>
                  <a:pt x="0" y="558800"/>
                </a:moveTo>
                <a:lnTo>
                  <a:pt x="480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2" name="Freeform 3632"/>
          <p:cNvSpPr/>
          <p:nvPr/>
        </p:nvSpPr>
        <p:spPr>
          <a:xfrm rot="-5400000">
            <a:off x="5889963" y="5283198"/>
            <a:ext cx="53578" cy="6191"/>
          </a:xfrm>
          <a:custGeom>
            <a:avLst/>
            <a:gdLst/>
            <a:ahLst/>
            <a:cxnLst/>
            <a:rect l="0" t="0" r="0" b="0"/>
            <a:pathLst>
              <a:path w="2857500" h="330200">
                <a:moveTo>
                  <a:pt x="0" y="330200"/>
                </a:moveTo>
                <a:lnTo>
                  <a:pt x="285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3" name="Freeform 3633"/>
          <p:cNvSpPr/>
          <p:nvPr/>
        </p:nvSpPr>
        <p:spPr>
          <a:xfrm rot="-5400000">
            <a:off x="5929135" y="5220213"/>
            <a:ext cx="14525" cy="1667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4" name="Freeform 3634"/>
          <p:cNvSpPr/>
          <p:nvPr/>
        </p:nvSpPr>
        <p:spPr>
          <a:xfrm rot="-5400000">
            <a:off x="5213688" y="5680390"/>
            <a:ext cx="1212294" cy="247173"/>
          </a:xfrm>
          <a:custGeom>
            <a:avLst/>
            <a:gdLst/>
            <a:ahLst/>
            <a:cxnLst/>
            <a:rect l="0" t="0" r="0" b="0"/>
            <a:pathLst>
              <a:path w="64655700" h="13182600">
                <a:moveTo>
                  <a:pt x="64655700" y="13182600"/>
                </a:moveTo>
                <a:lnTo>
                  <a:pt x="9728200" y="1981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5" name="Freeform 3635"/>
          <p:cNvSpPr/>
          <p:nvPr/>
        </p:nvSpPr>
        <p:spPr>
          <a:xfrm rot="-5400000">
            <a:off x="5412523" y="6066391"/>
            <a:ext cx="601503" cy="85963"/>
          </a:xfrm>
          <a:custGeom>
            <a:avLst/>
            <a:gdLst/>
            <a:ahLst/>
            <a:cxnLst/>
            <a:rect l="0" t="0" r="0" b="0"/>
            <a:pathLst>
              <a:path w="32080200" h="4584700">
                <a:moveTo>
                  <a:pt x="0" y="0"/>
                </a:moveTo>
                <a:lnTo>
                  <a:pt x="32080200" y="4584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6" name="Freeform 3636"/>
          <p:cNvSpPr/>
          <p:nvPr/>
        </p:nvSpPr>
        <p:spPr>
          <a:xfrm rot="-3091213">
            <a:off x="5658621" y="5606610"/>
            <a:ext cx="251910" cy="127558"/>
          </a:xfrm>
          <a:custGeom>
            <a:avLst/>
            <a:gdLst/>
            <a:ahLst/>
            <a:cxnLst/>
            <a:rect l="0" t="0" r="0" b="0"/>
            <a:pathLst>
              <a:path w="13435196" h="6803089">
                <a:moveTo>
                  <a:pt x="13435196" y="0"/>
                </a:moveTo>
                <a:cubicBezTo>
                  <a:pt x="8796511" y="1936298"/>
                  <a:pt x="4306072" y="4210087"/>
                  <a:pt x="0" y="6803089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7" name="Freeform 3637"/>
          <p:cNvSpPr/>
          <p:nvPr/>
        </p:nvSpPr>
        <p:spPr>
          <a:xfrm rot="-3091213">
            <a:off x="5706524" y="5311861"/>
            <a:ext cx="342824" cy="106044"/>
          </a:xfrm>
          <a:custGeom>
            <a:avLst/>
            <a:gdLst/>
            <a:ahLst/>
            <a:cxnLst/>
            <a:rect l="0" t="0" r="0" b="0"/>
            <a:pathLst>
              <a:path w="18283901" h="5655655">
                <a:moveTo>
                  <a:pt x="18283901" y="0"/>
                </a:moveTo>
                <a:cubicBezTo>
                  <a:pt x="12023945" y="1302054"/>
                  <a:pt x="5901817" y="3195780"/>
                  <a:pt x="0" y="5655655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8" name="Freeform 3638"/>
          <p:cNvSpPr/>
          <p:nvPr/>
        </p:nvSpPr>
        <p:spPr>
          <a:xfrm rot="-5400000">
            <a:off x="7360385" y="3092686"/>
            <a:ext cx="9287" cy="952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39" name="Freeform 3639"/>
          <p:cNvSpPr/>
          <p:nvPr/>
        </p:nvSpPr>
        <p:spPr>
          <a:xfrm rot="-5400000">
            <a:off x="7384198" y="3101258"/>
            <a:ext cx="17621" cy="2143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0" name="Freeform 3640"/>
          <p:cNvSpPr/>
          <p:nvPr/>
        </p:nvSpPr>
        <p:spPr>
          <a:xfrm rot="-5400000">
            <a:off x="7408486" y="3109593"/>
            <a:ext cx="25003" cy="2857"/>
          </a:xfrm>
          <a:custGeom>
            <a:avLst/>
            <a:gdLst/>
            <a:ahLst/>
            <a:cxnLst/>
            <a:rect l="0" t="0" r="0" b="0"/>
            <a:pathLst>
              <a:path w="1333500" h="152400">
                <a:moveTo>
                  <a:pt x="0" y="1524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1" name="Freeform 3641"/>
          <p:cNvSpPr/>
          <p:nvPr/>
        </p:nvSpPr>
        <p:spPr>
          <a:xfrm rot="-5400000">
            <a:off x="7432894" y="3117570"/>
            <a:ext cx="31908" cy="3810"/>
          </a:xfrm>
          <a:custGeom>
            <a:avLst/>
            <a:gdLst/>
            <a:ahLst/>
            <a:cxnLst/>
            <a:rect l="0" t="0" r="0" b="0"/>
            <a:pathLst>
              <a:path w="1701800" h="203200">
                <a:moveTo>
                  <a:pt x="0" y="203200"/>
                </a:moveTo>
                <a:lnTo>
                  <a:pt x="170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2" name="Freeform 3642"/>
          <p:cNvSpPr/>
          <p:nvPr/>
        </p:nvSpPr>
        <p:spPr>
          <a:xfrm rot="-5400000">
            <a:off x="7457659" y="3125190"/>
            <a:ext cx="38100" cy="4286"/>
          </a:xfrm>
          <a:custGeom>
            <a:avLst/>
            <a:gdLst/>
            <a:ahLst/>
            <a:cxnLst/>
            <a:rect l="0" t="0" r="0" b="0"/>
            <a:pathLst>
              <a:path w="2032000" h="228600">
                <a:moveTo>
                  <a:pt x="0" y="228600"/>
                </a:moveTo>
                <a:lnTo>
                  <a:pt x="203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3" name="Freeform 3643"/>
          <p:cNvSpPr/>
          <p:nvPr/>
        </p:nvSpPr>
        <p:spPr>
          <a:xfrm rot="-5400000">
            <a:off x="7482900" y="3132572"/>
            <a:ext cx="43577" cy="5000"/>
          </a:xfrm>
          <a:custGeom>
            <a:avLst/>
            <a:gdLst/>
            <a:ahLst/>
            <a:cxnLst/>
            <a:rect l="0" t="0" r="0" b="0"/>
            <a:pathLst>
              <a:path w="2324100" h="266700">
                <a:moveTo>
                  <a:pt x="0" y="2667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4" name="Freeform 3644"/>
          <p:cNvSpPr/>
          <p:nvPr/>
        </p:nvSpPr>
        <p:spPr>
          <a:xfrm rot="-5400000">
            <a:off x="7508142" y="3139477"/>
            <a:ext cx="48339" cy="5477"/>
          </a:xfrm>
          <a:custGeom>
            <a:avLst/>
            <a:gdLst/>
            <a:ahLst/>
            <a:cxnLst/>
            <a:rect l="0" t="0" r="0" b="0"/>
            <a:pathLst>
              <a:path w="2578100" h="292100">
                <a:moveTo>
                  <a:pt x="0" y="2921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5" name="Freeform 3645"/>
          <p:cNvSpPr/>
          <p:nvPr/>
        </p:nvSpPr>
        <p:spPr>
          <a:xfrm rot="-5400000">
            <a:off x="7533978" y="3146264"/>
            <a:ext cx="52387" cy="5953"/>
          </a:xfrm>
          <a:custGeom>
            <a:avLst/>
            <a:gdLst/>
            <a:ahLst/>
            <a:cxnLst/>
            <a:rect l="0" t="0" r="0" b="0"/>
            <a:pathLst>
              <a:path w="2794000" h="317500">
                <a:moveTo>
                  <a:pt x="0" y="317500"/>
                </a:moveTo>
                <a:lnTo>
                  <a:pt x="279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6" name="Freeform 3646"/>
          <p:cNvSpPr/>
          <p:nvPr/>
        </p:nvSpPr>
        <p:spPr>
          <a:xfrm rot="-5400000">
            <a:off x="7559815" y="3152574"/>
            <a:ext cx="55959" cy="6429"/>
          </a:xfrm>
          <a:custGeom>
            <a:avLst/>
            <a:gdLst/>
            <a:ahLst/>
            <a:cxnLst/>
            <a:rect l="0" t="0" r="0" b="0"/>
            <a:pathLst>
              <a:path w="2984500" h="342900">
                <a:moveTo>
                  <a:pt x="0" y="342900"/>
                </a:moveTo>
                <a:lnTo>
                  <a:pt x="298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7" name="Freeform 3647"/>
          <p:cNvSpPr/>
          <p:nvPr/>
        </p:nvSpPr>
        <p:spPr>
          <a:xfrm rot="-5400000">
            <a:off x="7586127" y="3158647"/>
            <a:ext cx="58817" cy="6667"/>
          </a:xfrm>
          <a:custGeom>
            <a:avLst/>
            <a:gdLst/>
            <a:ahLst/>
            <a:cxnLst/>
            <a:rect l="0" t="0" r="0" b="0"/>
            <a:pathLst>
              <a:path w="3136900" h="355600">
                <a:moveTo>
                  <a:pt x="0" y="355600"/>
                </a:moveTo>
                <a:lnTo>
                  <a:pt x="313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8" name="Freeform 3648"/>
          <p:cNvSpPr/>
          <p:nvPr/>
        </p:nvSpPr>
        <p:spPr>
          <a:xfrm rot="-5400000">
            <a:off x="7612440" y="3164243"/>
            <a:ext cx="61436" cy="7143"/>
          </a:xfrm>
          <a:custGeom>
            <a:avLst/>
            <a:gdLst/>
            <a:ahLst/>
            <a:cxnLst/>
            <a:rect l="0" t="0" r="0" b="0"/>
            <a:pathLst>
              <a:path w="3276600" h="381000">
                <a:moveTo>
                  <a:pt x="0" y="381000"/>
                </a:moveTo>
                <a:lnTo>
                  <a:pt x="3276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49" name="Freeform 3649"/>
          <p:cNvSpPr/>
          <p:nvPr/>
        </p:nvSpPr>
        <p:spPr>
          <a:xfrm rot="-5400000">
            <a:off x="7639229" y="3169839"/>
            <a:ext cx="63103" cy="7143"/>
          </a:xfrm>
          <a:custGeom>
            <a:avLst/>
            <a:gdLst/>
            <a:ahLst/>
            <a:cxnLst/>
            <a:rect l="0" t="0" r="0" b="0"/>
            <a:pathLst>
              <a:path w="3365500" h="381000">
                <a:moveTo>
                  <a:pt x="0" y="381000"/>
                </a:moveTo>
                <a:lnTo>
                  <a:pt x="3365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0" name="Freeform 3650"/>
          <p:cNvSpPr/>
          <p:nvPr/>
        </p:nvSpPr>
        <p:spPr>
          <a:xfrm rot="-5400000">
            <a:off x="7666138" y="3175077"/>
            <a:ext cx="64293" cy="7382"/>
          </a:xfrm>
          <a:custGeom>
            <a:avLst/>
            <a:gdLst/>
            <a:ahLst/>
            <a:cxnLst/>
            <a:rect l="0" t="0" r="0" b="0"/>
            <a:pathLst>
              <a:path w="3429000" h="393700">
                <a:moveTo>
                  <a:pt x="0" y="393700"/>
                </a:moveTo>
                <a:lnTo>
                  <a:pt x="342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1" name="Freeform 3651"/>
          <p:cNvSpPr/>
          <p:nvPr/>
        </p:nvSpPr>
        <p:spPr>
          <a:xfrm rot="-5400000">
            <a:off x="7693284" y="3180078"/>
            <a:ext cx="65246" cy="7382"/>
          </a:xfrm>
          <a:custGeom>
            <a:avLst/>
            <a:gdLst/>
            <a:ahLst/>
            <a:cxnLst/>
            <a:rect l="0" t="0" r="0" b="0"/>
            <a:pathLst>
              <a:path w="3479800" h="393700">
                <a:moveTo>
                  <a:pt x="0" y="393700"/>
                </a:moveTo>
                <a:lnTo>
                  <a:pt x="347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2" name="Freeform 3652"/>
          <p:cNvSpPr/>
          <p:nvPr/>
        </p:nvSpPr>
        <p:spPr>
          <a:xfrm rot="-5400000">
            <a:off x="7720668" y="3184602"/>
            <a:ext cx="65246" cy="7382"/>
          </a:xfrm>
          <a:custGeom>
            <a:avLst/>
            <a:gdLst/>
            <a:ahLst/>
            <a:cxnLst/>
            <a:rect l="0" t="0" r="0" b="0"/>
            <a:pathLst>
              <a:path w="3479800" h="393700">
                <a:moveTo>
                  <a:pt x="0" y="393700"/>
                </a:moveTo>
                <a:lnTo>
                  <a:pt x="347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3" name="Freeform 3653"/>
          <p:cNvSpPr/>
          <p:nvPr/>
        </p:nvSpPr>
        <p:spPr>
          <a:xfrm rot="-5400000">
            <a:off x="7748529" y="3188889"/>
            <a:ext cx="64532" cy="7143"/>
          </a:xfrm>
          <a:custGeom>
            <a:avLst/>
            <a:gdLst/>
            <a:ahLst/>
            <a:cxnLst/>
            <a:rect l="0" t="0" r="0" b="0"/>
            <a:pathLst>
              <a:path w="3441700" h="381000">
                <a:moveTo>
                  <a:pt x="0" y="381000"/>
                </a:moveTo>
                <a:lnTo>
                  <a:pt x="3441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4" name="Freeform 3654"/>
          <p:cNvSpPr/>
          <p:nvPr/>
        </p:nvSpPr>
        <p:spPr>
          <a:xfrm rot="-5400000">
            <a:off x="7776390" y="3192937"/>
            <a:ext cx="63579" cy="7143"/>
          </a:xfrm>
          <a:custGeom>
            <a:avLst/>
            <a:gdLst/>
            <a:ahLst/>
            <a:cxnLst/>
            <a:rect l="0" t="0" r="0" b="0"/>
            <a:pathLst>
              <a:path w="3390900" h="381000">
                <a:moveTo>
                  <a:pt x="0" y="381000"/>
                </a:moveTo>
                <a:lnTo>
                  <a:pt x="339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5" name="Freeform 3655"/>
          <p:cNvSpPr/>
          <p:nvPr/>
        </p:nvSpPr>
        <p:spPr>
          <a:xfrm rot="-5400000">
            <a:off x="7804369" y="3196866"/>
            <a:ext cx="62388" cy="7143"/>
          </a:xfrm>
          <a:custGeom>
            <a:avLst/>
            <a:gdLst/>
            <a:ahLst/>
            <a:cxnLst/>
            <a:rect l="0" t="0" r="0" b="0"/>
            <a:pathLst>
              <a:path w="3327400" h="381000">
                <a:moveTo>
                  <a:pt x="0" y="381000"/>
                </a:moveTo>
                <a:lnTo>
                  <a:pt x="332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6" name="Freeform 3656"/>
          <p:cNvSpPr/>
          <p:nvPr/>
        </p:nvSpPr>
        <p:spPr>
          <a:xfrm rot="-5400000">
            <a:off x="7832468" y="3200914"/>
            <a:ext cx="61198" cy="6905"/>
          </a:xfrm>
          <a:custGeom>
            <a:avLst/>
            <a:gdLst/>
            <a:ahLst/>
            <a:cxnLst/>
            <a:rect l="0" t="0" r="0" b="0"/>
            <a:pathLst>
              <a:path w="3263900" h="368300">
                <a:moveTo>
                  <a:pt x="0" y="368300"/>
                </a:moveTo>
                <a:lnTo>
                  <a:pt x="326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7" name="Freeform 3657"/>
          <p:cNvSpPr/>
          <p:nvPr/>
        </p:nvSpPr>
        <p:spPr>
          <a:xfrm rot="-5400000">
            <a:off x="7860329" y="3204724"/>
            <a:ext cx="60245" cy="6905"/>
          </a:xfrm>
          <a:custGeom>
            <a:avLst/>
            <a:gdLst/>
            <a:ahLst/>
            <a:cxnLst/>
            <a:rect l="0" t="0" r="0" b="0"/>
            <a:pathLst>
              <a:path w="3213100" h="368300">
                <a:moveTo>
                  <a:pt x="0" y="368300"/>
                </a:moveTo>
                <a:lnTo>
                  <a:pt x="321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8" name="Freeform 3658"/>
          <p:cNvSpPr/>
          <p:nvPr/>
        </p:nvSpPr>
        <p:spPr>
          <a:xfrm rot="-5400000">
            <a:off x="7888308" y="3208653"/>
            <a:ext cx="59055" cy="6905"/>
          </a:xfrm>
          <a:custGeom>
            <a:avLst/>
            <a:gdLst/>
            <a:ahLst/>
            <a:cxnLst/>
            <a:rect l="0" t="0" r="0" b="0"/>
            <a:pathLst>
              <a:path w="3149600" h="368300">
                <a:moveTo>
                  <a:pt x="0" y="368300"/>
                </a:moveTo>
                <a:lnTo>
                  <a:pt x="3149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59" name="Freeform 3659"/>
          <p:cNvSpPr/>
          <p:nvPr/>
        </p:nvSpPr>
        <p:spPr>
          <a:xfrm rot="-5400000">
            <a:off x="7916288" y="3212582"/>
            <a:ext cx="58102" cy="6667"/>
          </a:xfrm>
          <a:custGeom>
            <a:avLst/>
            <a:gdLst/>
            <a:ahLst/>
            <a:cxnLst/>
            <a:rect l="0" t="0" r="0" b="0"/>
            <a:pathLst>
              <a:path w="3098800" h="355600">
                <a:moveTo>
                  <a:pt x="0" y="355600"/>
                </a:moveTo>
                <a:lnTo>
                  <a:pt x="309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0" name="Freeform 3660"/>
          <p:cNvSpPr/>
          <p:nvPr/>
        </p:nvSpPr>
        <p:spPr>
          <a:xfrm rot="-5400000">
            <a:off x="7944148" y="3216392"/>
            <a:ext cx="56912" cy="6429"/>
          </a:xfrm>
          <a:custGeom>
            <a:avLst/>
            <a:gdLst/>
            <a:ahLst/>
            <a:cxnLst/>
            <a:rect l="0" t="0" r="0" b="0"/>
            <a:pathLst>
              <a:path w="3035300" h="342900">
                <a:moveTo>
                  <a:pt x="0" y="342900"/>
                </a:moveTo>
                <a:lnTo>
                  <a:pt x="303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1" name="Freeform 3661"/>
          <p:cNvSpPr/>
          <p:nvPr/>
        </p:nvSpPr>
        <p:spPr>
          <a:xfrm rot="-5400000">
            <a:off x="7972009" y="3220202"/>
            <a:ext cx="55959" cy="6429"/>
          </a:xfrm>
          <a:custGeom>
            <a:avLst/>
            <a:gdLst/>
            <a:ahLst/>
            <a:cxnLst/>
            <a:rect l="0" t="0" r="0" b="0"/>
            <a:pathLst>
              <a:path w="2984500" h="342900">
                <a:moveTo>
                  <a:pt x="0" y="342900"/>
                </a:moveTo>
                <a:lnTo>
                  <a:pt x="298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2" name="Freeform 3662"/>
          <p:cNvSpPr/>
          <p:nvPr/>
        </p:nvSpPr>
        <p:spPr>
          <a:xfrm rot="-5400000">
            <a:off x="8000108" y="3224012"/>
            <a:ext cx="54768" cy="6191"/>
          </a:xfrm>
          <a:custGeom>
            <a:avLst/>
            <a:gdLst/>
            <a:ahLst/>
            <a:cxnLst/>
            <a:rect l="0" t="0" r="0" b="0"/>
            <a:pathLst>
              <a:path w="2921000" h="330200">
                <a:moveTo>
                  <a:pt x="0" y="330200"/>
                </a:moveTo>
                <a:lnTo>
                  <a:pt x="292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3" name="Freeform 3663"/>
          <p:cNvSpPr/>
          <p:nvPr/>
        </p:nvSpPr>
        <p:spPr>
          <a:xfrm rot="-5400000">
            <a:off x="8028088" y="3227703"/>
            <a:ext cx="53578" cy="6191"/>
          </a:xfrm>
          <a:custGeom>
            <a:avLst/>
            <a:gdLst/>
            <a:ahLst/>
            <a:cxnLst/>
            <a:rect l="0" t="0" r="0" b="0"/>
            <a:pathLst>
              <a:path w="2857500" h="330200">
                <a:moveTo>
                  <a:pt x="0" y="330200"/>
                </a:moveTo>
                <a:lnTo>
                  <a:pt x="285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4" name="Freeform 3664"/>
          <p:cNvSpPr/>
          <p:nvPr/>
        </p:nvSpPr>
        <p:spPr>
          <a:xfrm rot="-5400000">
            <a:off x="8055829" y="3231394"/>
            <a:ext cx="52625" cy="5953"/>
          </a:xfrm>
          <a:custGeom>
            <a:avLst/>
            <a:gdLst/>
            <a:ahLst/>
            <a:cxnLst/>
            <a:rect l="0" t="0" r="0" b="0"/>
            <a:pathLst>
              <a:path w="2806700" h="317500">
                <a:moveTo>
                  <a:pt x="0" y="317500"/>
                </a:moveTo>
                <a:lnTo>
                  <a:pt x="280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5" name="Freeform 3665"/>
          <p:cNvSpPr/>
          <p:nvPr/>
        </p:nvSpPr>
        <p:spPr>
          <a:xfrm rot="-5400000">
            <a:off x="8083928" y="3234965"/>
            <a:ext cx="51197" cy="5953"/>
          </a:xfrm>
          <a:custGeom>
            <a:avLst/>
            <a:gdLst/>
            <a:ahLst/>
            <a:cxnLst/>
            <a:rect l="0" t="0" r="0" b="0"/>
            <a:pathLst>
              <a:path w="2730500" h="317500">
                <a:moveTo>
                  <a:pt x="0" y="317500"/>
                </a:moveTo>
                <a:lnTo>
                  <a:pt x="273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6" name="Freeform 3666"/>
          <p:cNvSpPr/>
          <p:nvPr/>
        </p:nvSpPr>
        <p:spPr>
          <a:xfrm rot="-5400000">
            <a:off x="8111908" y="3238656"/>
            <a:ext cx="50244" cy="5715"/>
          </a:xfrm>
          <a:custGeom>
            <a:avLst/>
            <a:gdLst/>
            <a:ahLst/>
            <a:cxnLst/>
            <a:rect l="0" t="0" r="0" b="0"/>
            <a:pathLst>
              <a:path w="2679700" h="304800">
                <a:moveTo>
                  <a:pt x="0" y="304800"/>
                </a:moveTo>
                <a:lnTo>
                  <a:pt x="267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7" name="Freeform 3667"/>
          <p:cNvSpPr/>
          <p:nvPr/>
        </p:nvSpPr>
        <p:spPr>
          <a:xfrm rot="-5400000">
            <a:off x="8139769" y="3242228"/>
            <a:ext cx="49053" cy="5477"/>
          </a:xfrm>
          <a:custGeom>
            <a:avLst/>
            <a:gdLst/>
            <a:ahLst/>
            <a:cxnLst/>
            <a:rect l="0" t="0" r="0" b="0"/>
            <a:pathLst>
              <a:path w="2616200" h="292100">
                <a:moveTo>
                  <a:pt x="0" y="2921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8" name="Freeform 3668"/>
          <p:cNvSpPr/>
          <p:nvPr/>
        </p:nvSpPr>
        <p:spPr>
          <a:xfrm rot="-5400000">
            <a:off x="8167748" y="3245681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69" name="Freeform 3669"/>
          <p:cNvSpPr/>
          <p:nvPr/>
        </p:nvSpPr>
        <p:spPr>
          <a:xfrm rot="-5400000">
            <a:off x="8195609" y="3249253"/>
            <a:ext cx="46672" cy="5238"/>
          </a:xfrm>
          <a:custGeom>
            <a:avLst/>
            <a:gdLst/>
            <a:ahLst/>
            <a:cxnLst/>
            <a:rect l="0" t="0" r="0" b="0"/>
            <a:pathLst>
              <a:path w="2489200" h="279400">
                <a:moveTo>
                  <a:pt x="0" y="279400"/>
                </a:moveTo>
                <a:lnTo>
                  <a:pt x="2489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0" name="Freeform 3670"/>
          <p:cNvSpPr/>
          <p:nvPr/>
        </p:nvSpPr>
        <p:spPr>
          <a:xfrm rot="-5400000">
            <a:off x="8223588" y="3252706"/>
            <a:ext cx="45482" cy="5238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1" name="Freeform 3671"/>
          <p:cNvSpPr/>
          <p:nvPr/>
        </p:nvSpPr>
        <p:spPr>
          <a:xfrm rot="-5400000">
            <a:off x="8251687" y="3256040"/>
            <a:ext cx="44053" cy="5238"/>
          </a:xfrm>
          <a:custGeom>
            <a:avLst/>
            <a:gdLst/>
            <a:ahLst/>
            <a:cxnLst/>
            <a:rect l="0" t="0" r="0" b="0"/>
            <a:pathLst>
              <a:path w="2349500" h="279400">
                <a:moveTo>
                  <a:pt x="0" y="279400"/>
                </a:moveTo>
                <a:lnTo>
                  <a:pt x="2349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2" name="Freeform 3672"/>
          <p:cNvSpPr/>
          <p:nvPr/>
        </p:nvSpPr>
        <p:spPr>
          <a:xfrm rot="-5400000">
            <a:off x="8279429" y="3259493"/>
            <a:ext cx="43100" cy="5000"/>
          </a:xfrm>
          <a:custGeom>
            <a:avLst/>
            <a:gdLst/>
            <a:ahLst/>
            <a:cxnLst/>
            <a:rect l="0" t="0" r="0" b="0"/>
            <a:pathLst>
              <a:path w="2298700" h="266700">
                <a:moveTo>
                  <a:pt x="0" y="266700"/>
                </a:moveTo>
                <a:lnTo>
                  <a:pt x="2298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3" name="Freeform 3673"/>
          <p:cNvSpPr/>
          <p:nvPr/>
        </p:nvSpPr>
        <p:spPr>
          <a:xfrm rot="-5400000">
            <a:off x="8307527" y="3262826"/>
            <a:ext cx="41910" cy="4762"/>
          </a:xfrm>
          <a:custGeom>
            <a:avLst/>
            <a:gdLst/>
            <a:ahLst/>
            <a:cxnLst/>
            <a:rect l="0" t="0" r="0" b="0"/>
            <a:pathLst>
              <a:path w="2235200" h="254000">
                <a:moveTo>
                  <a:pt x="0" y="2540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4" name="Freeform 3674"/>
          <p:cNvSpPr/>
          <p:nvPr/>
        </p:nvSpPr>
        <p:spPr>
          <a:xfrm rot="-5400000">
            <a:off x="8335269" y="3266279"/>
            <a:ext cx="40957" cy="4524"/>
          </a:xfrm>
          <a:custGeom>
            <a:avLst/>
            <a:gdLst/>
            <a:ahLst/>
            <a:cxnLst/>
            <a:rect l="0" t="0" r="0" b="0"/>
            <a:pathLst>
              <a:path w="2184400" h="241300">
                <a:moveTo>
                  <a:pt x="0" y="2413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5" name="Freeform 3675"/>
          <p:cNvSpPr/>
          <p:nvPr/>
        </p:nvSpPr>
        <p:spPr>
          <a:xfrm rot="-5400000">
            <a:off x="8363368" y="3269613"/>
            <a:ext cx="39528" cy="4524"/>
          </a:xfrm>
          <a:custGeom>
            <a:avLst/>
            <a:gdLst/>
            <a:ahLst/>
            <a:cxnLst/>
            <a:rect l="0" t="0" r="0" b="0"/>
            <a:pathLst>
              <a:path w="2108200" h="241300">
                <a:moveTo>
                  <a:pt x="0" y="2413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6" name="Freeform 3676"/>
          <p:cNvSpPr/>
          <p:nvPr/>
        </p:nvSpPr>
        <p:spPr>
          <a:xfrm rot="-5400000">
            <a:off x="8391109" y="3272827"/>
            <a:ext cx="38576" cy="4286"/>
          </a:xfrm>
          <a:custGeom>
            <a:avLst/>
            <a:gdLst/>
            <a:ahLst/>
            <a:cxnLst/>
            <a:rect l="0" t="0" r="0" b="0"/>
            <a:pathLst>
              <a:path w="2057400" h="228600">
                <a:moveTo>
                  <a:pt x="0" y="2286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7" name="Freeform 3677"/>
          <p:cNvSpPr/>
          <p:nvPr/>
        </p:nvSpPr>
        <p:spPr>
          <a:xfrm rot="-5400000">
            <a:off x="8419089" y="3276042"/>
            <a:ext cx="37385" cy="4286"/>
          </a:xfrm>
          <a:custGeom>
            <a:avLst/>
            <a:gdLst/>
            <a:ahLst/>
            <a:cxnLst/>
            <a:rect l="0" t="0" r="0" b="0"/>
            <a:pathLst>
              <a:path w="1993900" h="228600">
                <a:moveTo>
                  <a:pt x="0" y="228600"/>
                </a:moveTo>
                <a:lnTo>
                  <a:pt x="199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8" name="Freeform 3678"/>
          <p:cNvSpPr/>
          <p:nvPr/>
        </p:nvSpPr>
        <p:spPr>
          <a:xfrm rot="-5400000">
            <a:off x="8446949" y="3279376"/>
            <a:ext cx="36195" cy="4048"/>
          </a:xfrm>
          <a:custGeom>
            <a:avLst/>
            <a:gdLst/>
            <a:ahLst/>
            <a:cxnLst/>
            <a:rect l="0" t="0" r="0" b="0"/>
            <a:pathLst>
              <a:path w="1930400" h="215900">
                <a:moveTo>
                  <a:pt x="0" y="2159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79" name="Freeform 3679"/>
          <p:cNvSpPr/>
          <p:nvPr/>
        </p:nvSpPr>
        <p:spPr>
          <a:xfrm rot="-5400000">
            <a:off x="8474929" y="3282352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0" name="Freeform 3680"/>
          <p:cNvSpPr/>
          <p:nvPr/>
        </p:nvSpPr>
        <p:spPr>
          <a:xfrm rot="-5400000">
            <a:off x="8502790" y="3285686"/>
            <a:ext cx="33813" cy="3810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1" name="Freeform 3681"/>
          <p:cNvSpPr/>
          <p:nvPr/>
        </p:nvSpPr>
        <p:spPr>
          <a:xfrm rot="-5400000">
            <a:off x="8530650" y="3288782"/>
            <a:ext cx="32623" cy="3572"/>
          </a:xfrm>
          <a:custGeom>
            <a:avLst/>
            <a:gdLst/>
            <a:ahLst/>
            <a:cxnLst/>
            <a:rect l="0" t="0" r="0" b="0"/>
            <a:pathLst>
              <a:path w="1739900" h="190500">
                <a:moveTo>
                  <a:pt x="0" y="1905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2" name="Freeform 3682"/>
          <p:cNvSpPr/>
          <p:nvPr/>
        </p:nvSpPr>
        <p:spPr>
          <a:xfrm rot="-5400000">
            <a:off x="8558630" y="3291758"/>
            <a:ext cx="31432" cy="3572"/>
          </a:xfrm>
          <a:custGeom>
            <a:avLst/>
            <a:gdLst/>
            <a:ahLst/>
            <a:cxnLst/>
            <a:rect l="0" t="0" r="0" b="0"/>
            <a:pathLst>
              <a:path w="1676400" h="190500">
                <a:moveTo>
                  <a:pt x="0" y="190500"/>
                </a:moveTo>
                <a:lnTo>
                  <a:pt x="167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3" name="Freeform 3683"/>
          <p:cNvSpPr/>
          <p:nvPr/>
        </p:nvSpPr>
        <p:spPr>
          <a:xfrm rot="-5400000">
            <a:off x="8586491" y="3294854"/>
            <a:ext cx="30242" cy="3333"/>
          </a:xfrm>
          <a:custGeom>
            <a:avLst/>
            <a:gdLst/>
            <a:ahLst/>
            <a:cxnLst/>
            <a:rect l="0" t="0" r="0" b="0"/>
            <a:pathLst>
              <a:path w="1612900" h="177800">
                <a:moveTo>
                  <a:pt x="0" y="177800"/>
                </a:moveTo>
                <a:lnTo>
                  <a:pt x="161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4" name="Freeform 3684"/>
          <p:cNvSpPr/>
          <p:nvPr/>
        </p:nvSpPr>
        <p:spPr>
          <a:xfrm rot="-5400000">
            <a:off x="8614351" y="3297712"/>
            <a:ext cx="29289" cy="3333"/>
          </a:xfrm>
          <a:custGeom>
            <a:avLst/>
            <a:gdLst/>
            <a:ahLst/>
            <a:cxnLst/>
            <a:rect l="0" t="0" r="0" b="0"/>
            <a:pathLst>
              <a:path w="1562100" h="177800">
                <a:moveTo>
                  <a:pt x="0" y="177800"/>
                </a:moveTo>
                <a:lnTo>
                  <a:pt x="156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5" name="Freeform 3685"/>
          <p:cNvSpPr/>
          <p:nvPr/>
        </p:nvSpPr>
        <p:spPr>
          <a:xfrm rot="-5400000">
            <a:off x="8642093" y="3300688"/>
            <a:ext cx="28098" cy="3333"/>
          </a:xfrm>
          <a:custGeom>
            <a:avLst/>
            <a:gdLst/>
            <a:ahLst/>
            <a:cxnLst/>
            <a:rect l="0" t="0" r="0" b="0"/>
            <a:pathLst>
              <a:path w="1498600" h="177800">
                <a:moveTo>
                  <a:pt x="0" y="177800"/>
                </a:moveTo>
                <a:lnTo>
                  <a:pt x="149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6" name="Freeform 3686"/>
          <p:cNvSpPr/>
          <p:nvPr/>
        </p:nvSpPr>
        <p:spPr>
          <a:xfrm rot="-5400000">
            <a:off x="8669835" y="3303665"/>
            <a:ext cx="27146" cy="3095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7" name="Freeform 3687"/>
          <p:cNvSpPr/>
          <p:nvPr/>
        </p:nvSpPr>
        <p:spPr>
          <a:xfrm rot="-5400000">
            <a:off x="8697933" y="3306522"/>
            <a:ext cx="25717" cy="3095"/>
          </a:xfrm>
          <a:custGeom>
            <a:avLst/>
            <a:gdLst/>
            <a:ahLst/>
            <a:cxnLst/>
            <a:rect l="0" t="0" r="0" b="0"/>
            <a:pathLst>
              <a:path w="1371600" h="165100">
                <a:moveTo>
                  <a:pt x="0" y="1651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8" name="Freeform 3688"/>
          <p:cNvSpPr/>
          <p:nvPr/>
        </p:nvSpPr>
        <p:spPr>
          <a:xfrm rot="-5400000">
            <a:off x="8725675" y="3309499"/>
            <a:ext cx="24765" cy="285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89" name="Freeform 3689"/>
          <p:cNvSpPr/>
          <p:nvPr/>
        </p:nvSpPr>
        <p:spPr>
          <a:xfrm rot="-5400000">
            <a:off x="8753417" y="3312237"/>
            <a:ext cx="23812" cy="2619"/>
          </a:xfrm>
          <a:custGeom>
            <a:avLst/>
            <a:gdLst/>
            <a:ahLst/>
            <a:cxnLst/>
            <a:rect l="0" t="0" r="0" b="0"/>
            <a:pathLst>
              <a:path w="1270000" h="139700">
                <a:moveTo>
                  <a:pt x="0" y="1397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0" name="Freeform 3690"/>
          <p:cNvSpPr/>
          <p:nvPr/>
        </p:nvSpPr>
        <p:spPr>
          <a:xfrm rot="-5400000">
            <a:off x="8781396" y="3314976"/>
            <a:ext cx="22622" cy="2619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1" name="Freeform 3691"/>
          <p:cNvSpPr/>
          <p:nvPr/>
        </p:nvSpPr>
        <p:spPr>
          <a:xfrm rot="-5400000">
            <a:off x="8809138" y="3317714"/>
            <a:ext cx="21431" cy="2619"/>
          </a:xfrm>
          <a:custGeom>
            <a:avLst/>
            <a:gdLst/>
            <a:ahLst/>
            <a:cxnLst/>
            <a:rect l="0" t="0" r="0" b="0"/>
            <a:pathLst>
              <a:path w="1143000" h="139700">
                <a:moveTo>
                  <a:pt x="0" y="1397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2" name="Freeform 3692"/>
          <p:cNvSpPr/>
          <p:nvPr/>
        </p:nvSpPr>
        <p:spPr>
          <a:xfrm rot="-5400000">
            <a:off x="8836879" y="3320452"/>
            <a:ext cx="20478" cy="2381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3" name="Freeform 3693"/>
          <p:cNvSpPr/>
          <p:nvPr/>
        </p:nvSpPr>
        <p:spPr>
          <a:xfrm rot="-5400000">
            <a:off x="8864621" y="3323191"/>
            <a:ext cx="19526" cy="2143"/>
          </a:xfrm>
          <a:custGeom>
            <a:avLst/>
            <a:gdLst/>
            <a:ahLst/>
            <a:cxnLst/>
            <a:rect l="0" t="0" r="0" b="0"/>
            <a:pathLst>
              <a:path w="1041400" h="114300">
                <a:moveTo>
                  <a:pt x="0" y="1143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4" name="Freeform 3694"/>
          <p:cNvSpPr/>
          <p:nvPr/>
        </p:nvSpPr>
        <p:spPr>
          <a:xfrm rot="-5400000">
            <a:off x="8892363" y="3325929"/>
            <a:ext cx="18573" cy="1905"/>
          </a:xfrm>
          <a:custGeom>
            <a:avLst/>
            <a:gdLst/>
            <a:ahLst/>
            <a:cxnLst/>
            <a:rect l="0" t="0" r="0" b="0"/>
            <a:pathLst>
              <a:path w="990600" h="101600">
                <a:moveTo>
                  <a:pt x="0" y="101600"/>
                </a:moveTo>
                <a:lnTo>
                  <a:pt x="99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5" name="Freeform 3695"/>
          <p:cNvSpPr/>
          <p:nvPr/>
        </p:nvSpPr>
        <p:spPr>
          <a:xfrm rot="-5400000">
            <a:off x="8920223" y="3328310"/>
            <a:ext cx="17383" cy="2143"/>
          </a:xfrm>
          <a:custGeom>
            <a:avLst/>
            <a:gdLst/>
            <a:ahLst/>
            <a:cxnLst/>
            <a:rect l="0" t="0" r="0" b="0"/>
            <a:pathLst>
              <a:path w="927100" h="114300">
                <a:moveTo>
                  <a:pt x="0" y="1143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6" name="Freeform 3696"/>
          <p:cNvSpPr/>
          <p:nvPr/>
        </p:nvSpPr>
        <p:spPr>
          <a:xfrm rot="-5400000">
            <a:off x="8948084" y="3330930"/>
            <a:ext cx="16192" cy="1905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7" name="Freeform 3697"/>
          <p:cNvSpPr/>
          <p:nvPr/>
        </p:nvSpPr>
        <p:spPr>
          <a:xfrm rot="-5400000">
            <a:off x="8975706" y="3333549"/>
            <a:ext cx="15478" cy="1667"/>
          </a:xfrm>
          <a:custGeom>
            <a:avLst/>
            <a:gdLst/>
            <a:ahLst/>
            <a:cxnLst/>
            <a:rect l="0" t="0" r="0" b="0"/>
            <a:pathLst>
              <a:path w="825500" h="88900">
                <a:moveTo>
                  <a:pt x="0" y="889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8" name="Freeform 3698"/>
          <p:cNvSpPr/>
          <p:nvPr/>
        </p:nvSpPr>
        <p:spPr>
          <a:xfrm rot="-5400000">
            <a:off x="9003448" y="3336049"/>
            <a:ext cx="14287" cy="1667"/>
          </a:xfrm>
          <a:custGeom>
            <a:avLst/>
            <a:gdLst/>
            <a:ahLst/>
            <a:cxnLst/>
            <a:rect l="0" t="0" r="0" b="0"/>
            <a:pathLst>
              <a:path w="762000" h="88900">
                <a:moveTo>
                  <a:pt x="0" y="88900"/>
                </a:moveTo>
                <a:lnTo>
                  <a:pt x="76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699" name="Freeform 3699"/>
          <p:cNvSpPr/>
          <p:nvPr/>
        </p:nvSpPr>
        <p:spPr>
          <a:xfrm rot="-5400000">
            <a:off x="9031189" y="3338550"/>
            <a:ext cx="13335" cy="1428"/>
          </a:xfrm>
          <a:custGeom>
            <a:avLst/>
            <a:gdLst/>
            <a:ahLst/>
            <a:cxnLst/>
            <a:rect l="0" t="0" r="0" b="0"/>
            <a:pathLst>
              <a:path w="711200" h="76200">
                <a:moveTo>
                  <a:pt x="0" y="7620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0" name="Freeform 3700"/>
          <p:cNvSpPr/>
          <p:nvPr/>
        </p:nvSpPr>
        <p:spPr>
          <a:xfrm rot="-5400000">
            <a:off x="9059050" y="3340931"/>
            <a:ext cx="12144" cy="1190"/>
          </a:xfrm>
          <a:custGeom>
            <a:avLst/>
            <a:gdLst/>
            <a:ahLst/>
            <a:cxnLst/>
            <a:rect l="0" t="0" r="0" b="0"/>
            <a:pathLst>
              <a:path w="647700" h="63500">
                <a:moveTo>
                  <a:pt x="0" y="635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1" name="Freeform 3701"/>
          <p:cNvSpPr/>
          <p:nvPr/>
        </p:nvSpPr>
        <p:spPr>
          <a:xfrm rot="-5400000">
            <a:off x="9086791" y="3343194"/>
            <a:ext cx="11192" cy="1428"/>
          </a:xfrm>
          <a:custGeom>
            <a:avLst/>
            <a:gdLst/>
            <a:ahLst/>
            <a:cxnLst/>
            <a:rect l="0" t="0" r="0" b="0"/>
            <a:pathLst>
              <a:path w="596900" h="76200">
                <a:moveTo>
                  <a:pt x="0" y="762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2" name="Freeform 3702"/>
          <p:cNvSpPr/>
          <p:nvPr/>
        </p:nvSpPr>
        <p:spPr>
          <a:xfrm rot="-5400000">
            <a:off x="9114533" y="3345694"/>
            <a:ext cx="10239" cy="1190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3" name="Freeform 3703"/>
          <p:cNvSpPr/>
          <p:nvPr/>
        </p:nvSpPr>
        <p:spPr>
          <a:xfrm rot="-5400000">
            <a:off x="9142155" y="3347837"/>
            <a:ext cx="9287" cy="1190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4" name="Freeform 3704"/>
          <p:cNvSpPr/>
          <p:nvPr/>
        </p:nvSpPr>
        <p:spPr>
          <a:xfrm rot="-5400000">
            <a:off x="9170016" y="3350218"/>
            <a:ext cx="8096" cy="952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5" name="Freeform 3705"/>
          <p:cNvSpPr/>
          <p:nvPr/>
        </p:nvSpPr>
        <p:spPr>
          <a:xfrm rot="-5400000">
            <a:off x="9197639" y="3352361"/>
            <a:ext cx="7143" cy="952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0" y="50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6" name="Freeform 3706"/>
          <p:cNvSpPr/>
          <p:nvPr/>
        </p:nvSpPr>
        <p:spPr>
          <a:xfrm rot="-5400000">
            <a:off x="9225380" y="3354623"/>
            <a:ext cx="6191" cy="714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7" name="Freeform 3707"/>
          <p:cNvSpPr/>
          <p:nvPr/>
        </p:nvSpPr>
        <p:spPr>
          <a:xfrm rot="-5400000">
            <a:off x="9253003" y="3356767"/>
            <a:ext cx="5238" cy="714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8" name="Freeform 3708"/>
          <p:cNvSpPr/>
          <p:nvPr/>
        </p:nvSpPr>
        <p:spPr>
          <a:xfrm rot="-5400000">
            <a:off x="9280744" y="3359029"/>
            <a:ext cx="4286" cy="476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09" name="Freeform 3709"/>
          <p:cNvSpPr/>
          <p:nvPr/>
        </p:nvSpPr>
        <p:spPr>
          <a:xfrm rot="-5400000">
            <a:off x="9308247" y="3361053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0" name="Freeform 3710"/>
          <p:cNvSpPr/>
          <p:nvPr/>
        </p:nvSpPr>
        <p:spPr>
          <a:xfrm rot="-5400000">
            <a:off x="9336108" y="3363196"/>
            <a:ext cx="2381" cy="238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1" name="Freeform 3711"/>
          <p:cNvSpPr/>
          <p:nvPr/>
        </p:nvSpPr>
        <p:spPr>
          <a:xfrm rot="-5400000">
            <a:off x="9363612" y="3365220"/>
            <a:ext cx="1667" cy="238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2" name="Freeform 3712"/>
          <p:cNvSpPr/>
          <p:nvPr/>
        </p:nvSpPr>
        <p:spPr>
          <a:xfrm rot="-5400000">
            <a:off x="9391353" y="3367244"/>
            <a:ext cx="714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3" name="Freeform 3713"/>
          <p:cNvSpPr/>
          <p:nvPr/>
        </p:nvSpPr>
        <p:spPr>
          <a:xfrm rot="-5400000">
            <a:off x="6393002" y="1882654"/>
            <a:ext cx="377904" cy="43100"/>
          </a:xfrm>
          <a:custGeom>
            <a:avLst/>
            <a:gdLst/>
            <a:ahLst/>
            <a:cxnLst/>
            <a:rect l="0" t="0" r="0" b="0"/>
            <a:pathLst>
              <a:path w="20154900" h="2298700">
                <a:moveTo>
                  <a:pt x="0" y="2298700"/>
                </a:moveTo>
                <a:lnTo>
                  <a:pt x="20154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4" name="Freeform 3714"/>
          <p:cNvSpPr/>
          <p:nvPr/>
        </p:nvSpPr>
        <p:spPr>
          <a:xfrm rot="-5400000">
            <a:off x="6388121" y="1780617"/>
            <a:ext cx="419100" cy="47863"/>
          </a:xfrm>
          <a:custGeom>
            <a:avLst/>
            <a:gdLst/>
            <a:ahLst/>
            <a:cxnLst/>
            <a:rect l="0" t="0" r="0" b="0"/>
            <a:pathLst>
              <a:path w="22352000" h="2552700">
                <a:moveTo>
                  <a:pt x="0" y="2552700"/>
                </a:moveTo>
                <a:lnTo>
                  <a:pt x="2235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5" name="Freeform 3715"/>
          <p:cNvSpPr/>
          <p:nvPr/>
        </p:nvSpPr>
        <p:spPr>
          <a:xfrm rot="-5400000">
            <a:off x="6400146" y="1695488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6" name="Freeform 3716"/>
          <p:cNvSpPr/>
          <p:nvPr/>
        </p:nvSpPr>
        <p:spPr>
          <a:xfrm rot="-5400000">
            <a:off x="6418006" y="1616430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7" name="Freeform 3717"/>
          <p:cNvSpPr/>
          <p:nvPr/>
        </p:nvSpPr>
        <p:spPr>
          <a:xfrm rot="-5400000">
            <a:off x="6435984" y="1537254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8" name="Freeform 3718"/>
          <p:cNvSpPr/>
          <p:nvPr/>
        </p:nvSpPr>
        <p:spPr>
          <a:xfrm rot="-5400000">
            <a:off x="6453962" y="1458077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19" name="Freeform 3719"/>
          <p:cNvSpPr/>
          <p:nvPr/>
        </p:nvSpPr>
        <p:spPr>
          <a:xfrm rot="-5400000">
            <a:off x="6471941" y="1378900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0" name="Freeform 3720"/>
          <p:cNvSpPr/>
          <p:nvPr/>
        </p:nvSpPr>
        <p:spPr>
          <a:xfrm rot="-5400000">
            <a:off x="6489681" y="1299724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1" name="Freeform 3721"/>
          <p:cNvSpPr/>
          <p:nvPr/>
        </p:nvSpPr>
        <p:spPr>
          <a:xfrm rot="-5400000">
            <a:off x="6507660" y="1220547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2" name="Freeform 3722"/>
          <p:cNvSpPr/>
          <p:nvPr/>
        </p:nvSpPr>
        <p:spPr>
          <a:xfrm rot="-5400000">
            <a:off x="6525638" y="1141371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3" name="Freeform 3723"/>
          <p:cNvSpPr/>
          <p:nvPr/>
        </p:nvSpPr>
        <p:spPr>
          <a:xfrm rot="-5400000">
            <a:off x="6543616" y="1062194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4" name="Freeform 3724"/>
          <p:cNvSpPr/>
          <p:nvPr/>
        </p:nvSpPr>
        <p:spPr>
          <a:xfrm rot="-5400000">
            <a:off x="6563500" y="981113"/>
            <a:ext cx="424815" cy="48577"/>
          </a:xfrm>
          <a:custGeom>
            <a:avLst/>
            <a:gdLst/>
            <a:ahLst/>
            <a:cxnLst/>
            <a:rect l="0" t="0" r="0" b="0"/>
            <a:pathLst>
              <a:path w="22656800" h="2590800">
                <a:moveTo>
                  <a:pt x="0" y="2590800"/>
                </a:moveTo>
                <a:lnTo>
                  <a:pt x="2265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5" name="Freeform 3725"/>
          <p:cNvSpPr/>
          <p:nvPr/>
        </p:nvSpPr>
        <p:spPr>
          <a:xfrm rot="-5400000">
            <a:off x="6589337" y="893840"/>
            <a:ext cx="406955" cy="46672"/>
          </a:xfrm>
          <a:custGeom>
            <a:avLst/>
            <a:gdLst/>
            <a:ahLst/>
            <a:cxnLst/>
            <a:rect l="0" t="0" r="0" b="0"/>
            <a:pathLst>
              <a:path w="21704300" h="2489200">
                <a:moveTo>
                  <a:pt x="0" y="2489200"/>
                </a:moveTo>
                <a:lnTo>
                  <a:pt x="2170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6" name="Freeform 3726"/>
          <p:cNvSpPr/>
          <p:nvPr/>
        </p:nvSpPr>
        <p:spPr>
          <a:xfrm rot="-5400000">
            <a:off x="6615173" y="807043"/>
            <a:ext cx="389096" cy="44291"/>
          </a:xfrm>
          <a:custGeom>
            <a:avLst/>
            <a:gdLst/>
            <a:ahLst/>
            <a:cxnLst/>
            <a:rect l="0" t="0" r="0" b="0"/>
            <a:pathLst>
              <a:path w="20751800" h="2362200">
                <a:moveTo>
                  <a:pt x="0" y="2362200"/>
                </a:moveTo>
                <a:lnTo>
                  <a:pt x="2075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7" name="Freeform 3727"/>
          <p:cNvSpPr/>
          <p:nvPr/>
        </p:nvSpPr>
        <p:spPr>
          <a:xfrm rot="-5400000">
            <a:off x="6641009" y="719770"/>
            <a:ext cx="371237" cy="42386"/>
          </a:xfrm>
          <a:custGeom>
            <a:avLst/>
            <a:gdLst/>
            <a:ahLst/>
            <a:cxnLst/>
            <a:rect l="0" t="0" r="0" b="0"/>
            <a:pathLst>
              <a:path w="19799300" h="2260600">
                <a:moveTo>
                  <a:pt x="0" y="2260600"/>
                </a:moveTo>
                <a:lnTo>
                  <a:pt x="19799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8" name="Freeform 3728"/>
          <p:cNvSpPr/>
          <p:nvPr/>
        </p:nvSpPr>
        <p:spPr>
          <a:xfrm rot="-5400000">
            <a:off x="6666965" y="632616"/>
            <a:ext cx="353139" cy="40481"/>
          </a:xfrm>
          <a:custGeom>
            <a:avLst/>
            <a:gdLst/>
            <a:ahLst/>
            <a:cxnLst/>
            <a:rect l="0" t="0" r="0" b="0"/>
            <a:pathLst>
              <a:path w="18834100" h="2159000">
                <a:moveTo>
                  <a:pt x="0" y="2159000"/>
                </a:moveTo>
                <a:lnTo>
                  <a:pt x="18834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29" name="Freeform 3729"/>
          <p:cNvSpPr/>
          <p:nvPr/>
        </p:nvSpPr>
        <p:spPr>
          <a:xfrm rot="-5400000">
            <a:off x="6699707" y="552726"/>
            <a:ext cx="322659" cy="36909"/>
          </a:xfrm>
          <a:custGeom>
            <a:avLst/>
            <a:gdLst/>
            <a:ahLst/>
            <a:cxnLst/>
            <a:rect l="0" t="0" r="0" b="0"/>
            <a:pathLst>
              <a:path w="17208500" h="1968500">
                <a:moveTo>
                  <a:pt x="0" y="1968500"/>
                </a:moveTo>
                <a:lnTo>
                  <a:pt x="17208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0" name="Freeform 3730"/>
          <p:cNvSpPr/>
          <p:nvPr/>
        </p:nvSpPr>
        <p:spPr>
          <a:xfrm rot="-5400000">
            <a:off x="6769835" y="509744"/>
            <a:ext cx="225504" cy="25717"/>
          </a:xfrm>
          <a:custGeom>
            <a:avLst/>
            <a:gdLst/>
            <a:ahLst/>
            <a:cxnLst/>
            <a:rect l="0" t="0" r="0" b="0"/>
            <a:pathLst>
              <a:path w="12026900" h="1371600">
                <a:moveTo>
                  <a:pt x="0" y="1371600"/>
                </a:moveTo>
                <a:lnTo>
                  <a:pt x="1202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1" name="Freeform 3731"/>
          <p:cNvSpPr/>
          <p:nvPr/>
        </p:nvSpPr>
        <p:spPr>
          <a:xfrm rot="-5400000">
            <a:off x="6839844" y="466644"/>
            <a:ext cx="128349" cy="14763"/>
          </a:xfrm>
          <a:custGeom>
            <a:avLst/>
            <a:gdLst/>
            <a:ahLst/>
            <a:cxnLst/>
            <a:rect l="0" t="0" r="0" b="0"/>
            <a:pathLst>
              <a:path w="6845300" h="787400">
                <a:moveTo>
                  <a:pt x="0" y="787400"/>
                </a:moveTo>
                <a:lnTo>
                  <a:pt x="684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732" name="Picture 3732"/>
          <p:cNvPicPr>
            <a:picLocks noChangeArrowheads="1"/>
          </p:cNvPicPr>
          <p:nvPr/>
        </p:nvPicPr>
        <p:blipFill>
          <a:blip r:embed="rId4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8147" y="405881"/>
            <a:ext cx="14367" cy="40798"/>
          </a:xfrm>
          <a:prstGeom prst="rect">
            <a:avLst/>
          </a:prstGeom>
          <a:noFill/>
        </p:spPr>
      </p:pic>
      <p:sp>
        <p:nvSpPr>
          <p:cNvPr id="3733" name="Freeform 3733"/>
          <p:cNvSpPr/>
          <p:nvPr/>
        </p:nvSpPr>
        <p:spPr>
          <a:xfrm rot="-5400000">
            <a:off x="5882700" y="1084458"/>
            <a:ext cx="1724263" cy="375047"/>
          </a:xfrm>
          <a:custGeom>
            <a:avLst/>
            <a:gdLst/>
            <a:ahLst/>
            <a:cxnLst/>
            <a:rect l="0" t="0" r="0" b="0"/>
            <a:pathLst>
              <a:path w="91960700" h="20002500">
                <a:moveTo>
                  <a:pt x="91960700" y="14986000"/>
                </a:moveTo>
                <a:lnTo>
                  <a:pt x="33058100" y="1651000"/>
                </a:lnTo>
                <a:lnTo>
                  <a:pt x="31127700" y="1270000"/>
                </a:lnTo>
                <a:lnTo>
                  <a:pt x="29197300" y="939800"/>
                </a:lnTo>
                <a:lnTo>
                  <a:pt x="27266900" y="660400"/>
                </a:lnTo>
                <a:lnTo>
                  <a:pt x="25311100" y="419100"/>
                </a:lnTo>
                <a:lnTo>
                  <a:pt x="23368000" y="241300"/>
                </a:lnTo>
                <a:lnTo>
                  <a:pt x="21412200" y="114300"/>
                </a:lnTo>
                <a:lnTo>
                  <a:pt x="19443700" y="25400"/>
                </a:lnTo>
                <a:lnTo>
                  <a:pt x="17487900" y="0"/>
                </a:lnTo>
                <a:lnTo>
                  <a:pt x="15532100" y="12700"/>
                </a:lnTo>
                <a:lnTo>
                  <a:pt x="13563600" y="88900"/>
                </a:lnTo>
                <a:lnTo>
                  <a:pt x="11607800" y="203200"/>
                </a:lnTo>
                <a:lnTo>
                  <a:pt x="9664700" y="381000"/>
                </a:lnTo>
                <a:lnTo>
                  <a:pt x="7708900" y="596900"/>
                </a:lnTo>
                <a:lnTo>
                  <a:pt x="5765800" y="863600"/>
                </a:lnTo>
                <a:lnTo>
                  <a:pt x="3835400" y="1181100"/>
                </a:lnTo>
                <a:lnTo>
                  <a:pt x="1905000" y="1562100"/>
                </a:lnTo>
                <a:lnTo>
                  <a:pt x="0" y="1981200"/>
                </a:lnTo>
                <a:lnTo>
                  <a:pt x="47701200" y="12763500"/>
                </a:lnTo>
                <a:lnTo>
                  <a:pt x="91960700" y="20002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4" name="Freeform 3734"/>
          <p:cNvSpPr/>
          <p:nvPr/>
        </p:nvSpPr>
        <p:spPr>
          <a:xfrm rot="-5400000">
            <a:off x="2208908" y="3158289"/>
            <a:ext cx="21193" cy="17383"/>
          </a:xfrm>
          <a:custGeom>
            <a:avLst/>
            <a:gdLst/>
            <a:ahLst/>
            <a:cxnLst/>
            <a:rect l="0" t="0" r="0" b="0"/>
            <a:pathLst>
              <a:path w="1130300" h="927100">
                <a:moveTo>
                  <a:pt x="127000" y="0"/>
                </a:moveTo>
                <a:lnTo>
                  <a:pt x="1130300" y="177800"/>
                </a:lnTo>
                <a:lnTo>
                  <a:pt x="990600" y="927100"/>
                </a:lnTo>
                <a:lnTo>
                  <a:pt x="0" y="749300"/>
                </a:ln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5" name="Freeform 3735"/>
          <p:cNvSpPr/>
          <p:nvPr/>
        </p:nvSpPr>
        <p:spPr>
          <a:xfrm rot="-3091213">
            <a:off x="2356136" y="3013280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311150"/>
                </a:moveTo>
                <a:cubicBezTo>
                  <a:pt x="311150" y="139307"/>
                  <a:pt x="17184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6" name="Freeform 3736"/>
          <p:cNvSpPr/>
          <p:nvPr/>
        </p:nvSpPr>
        <p:spPr>
          <a:xfrm rot="-3091213">
            <a:off x="2352506" y="3017847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0"/>
                </a:moveTo>
                <a:cubicBezTo>
                  <a:pt x="139307" y="0"/>
                  <a:pt x="0" y="139307"/>
                  <a:pt x="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7" name="Freeform 3737"/>
          <p:cNvSpPr/>
          <p:nvPr/>
        </p:nvSpPr>
        <p:spPr>
          <a:xfrm rot="-3091213">
            <a:off x="2357073" y="3021477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0"/>
                </a:moveTo>
                <a:cubicBezTo>
                  <a:pt x="0" y="171843"/>
                  <a:pt x="139307" y="311150"/>
                  <a:pt x="31115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8" name="Freeform 3738"/>
          <p:cNvSpPr/>
          <p:nvPr/>
        </p:nvSpPr>
        <p:spPr>
          <a:xfrm rot="-3091213">
            <a:off x="2360703" y="3016910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311150"/>
                </a:moveTo>
                <a:cubicBezTo>
                  <a:pt x="171843" y="311150"/>
                  <a:pt x="311150" y="171843"/>
                  <a:pt x="311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39" name="Freeform 3739"/>
          <p:cNvSpPr/>
          <p:nvPr/>
        </p:nvSpPr>
        <p:spPr>
          <a:xfrm rot="-3091213">
            <a:off x="4792155" y="4239147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311150"/>
                </a:moveTo>
                <a:cubicBezTo>
                  <a:pt x="311150" y="139307"/>
                  <a:pt x="17184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0" name="Freeform 3740"/>
          <p:cNvSpPr/>
          <p:nvPr/>
        </p:nvSpPr>
        <p:spPr>
          <a:xfrm rot="-3091213">
            <a:off x="4788525" y="4243715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0"/>
                </a:moveTo>
                <a:cubicBezTo>
                  <a:pt x="139307" y="0"/>
                  <a:pt x="0" y="139307"/>
                  <a:pt x="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1" name="Freeform 3741"/>
          <p:cNvSpPr/>
          <p:nvPr/>
        </p:nvSpPr>
        <p:spPr>
          <a:xfrm rot="-3091213">
            <a:off x="4793092" y="4247345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0"/>
                </a:moveTo>
                <a:cubicBezTo>
                  <a:pt x="0" y="171843"/>
                  <a:pt x="139307" y="311150"/>
                  <a:pt x="31115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2" name="Freeform 3742"/>
          <p:cNvSpPr/>
          <p:nvPr/>
        </p:nvSpPr>
        <p:spPr>
          <a:xfrm rot="-3091213">
            <a:off x="4796722" y="4242778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311150"/>
                </a:moveTo>
                <a:cubicBezTo>
                  <a:pt x="171843" y="311150"/>
                  <a:pt x="311150" y="171843"/>
                  <a:pt x="311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3" name="Freeform 3743"/>
          <p:cNvSpPr/>
          <p:nvPr/>
        </p:nvSpPr>
        <p:spPr>
          <a:xfrm rot="-5400000">
            <a:off x="4765418" y="4211040"/>
            <a:ext cx="22622" cy="22145"/>
          </a:xfrm>
          <a:custGeom>
            <a:avLst/>
            <a:gdLst/>
            <a:ahLst/>
            <a:cxnLst/>
            <a:rect l="0" t="0" r="0" b="0"/>
            <a:pathLst>
              <a:path w="1206500" h="1181100">
                <a:moveTo>
                  <a:pt x="469900" y="1181100"/>
                </a:moveTo>
                <a:lnTo>
                  <a:pt x="0" y="660400"/>
                </a:lnTo>
                <a:lnTo>
                  <a:pt x="736600" y="0"/>
                </a:lnTo>
                <a:lnTo>
                  <a:pt x="1206500" y="520700"/>
                </a:lnTo>
                <a:lnTo>
                  <a:pt x="4699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4" name="Freeform 3744"/>
          <p:cNvSpPr/>
          <p:nvPr/>
        </p:nvSpPr>
        <p:spPr>
          <a:xfrm rot="-3091213">
            <a:off x="6934098" y="660264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463550" y="463550"/>
                </a:moveTo>
                <a:cubicBezTo>
                  <a:pt x="463550" y="207539"/>
                  <a:pt x="256011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5" name="Freeform 3745"/>
          <p:cNvSpPr/>
          <p:nvPr/>
        </p:nvSpPr>
        <p:spPr>
          <a:xfrm rot="-3091213">
            <a:off x="6928690" y="667068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463550" y="0"/>
                </a:moveTo>
                <a:cubicBezTo>
                  <a:pt x="207539" y="0"/>
                  <a:pt x="0" y="207539"/>
                  <a:pt x="0" y="4635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6" name="Freeform 3746"/>
          <p:cNvSpPr/>
          <p:nvPr/>
        </p:nvSpPr>
        <p:spPr>
          <a:xfrm rot="-3091213">
            <a:off x="6935494" y="672477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0" y="0"/>
                </a:moveTo>
                <a:cubicBezTo>
                  <a:pt x="0" y="256011"/>
                  <a:pt x="207539" y="463550"/>
                  <a:pt x="463550" y="4635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7" name="Freeform 3747"/>
          <p:cNvSpPr/>
          <p:nvPr/>
        </p:nvSpPr>
        <p:spPr>
          <a:xfrm rot="-3091213">
            <a:off x="6940902" y="665673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0" y="463550"/>
                </a:moveTo>
                <a:cubicBezTo>
                  <a:pt x="256011" y="463550"/>
                  <a:pt x="463550" y="256011"/>
                  <a:pt x="4635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8" name="Freeform 3748"/>
          <p:cNvSpPr/>
          <p:nvPr/>
        </p:nvSpPr>
        <p:spPr>
          <a:xfrm rot="-5400000">
            <a:off x="2208908" y="3158289"/>
            <a:ext cx="21193" cy="17383"/>
          </a:xfrm>
          <a:custGeom>
            <a:avLst/>
            <a:gdLst/>
            <a:ahLst/>
            <a:cxnLst/>
            <a:rect l="0" t="0" r="0" b="0"/>
            <a:pathLst>
              <a:path w="1130300" h="927100">
                <a:moveTo>
                  <a:pt x="127000" y="0"/>
                </a:moveTo>
                <a:lnTo>
                  <a:pt x="1130300" y="177800"/>
                </a:lnTo>
                <a:lnTo>
                  <a:pt x="990600" y="927100"/>
                </a:lnTo>
                <a:lnTo>
                  <a:pt x="0" y="749300"/>
                </a:ln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49" name="Freeform 3749"/>
          <p:cNvSpPr/>
          <p:nvPr/>
        </p:nvSpPr>
        <p:spPr>
          <a:xfrm rot="-3091213">
            <a:off x="2356136" y="3013280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311150"/>
                </a:moveTo>
                <a:cubicBezTo>
                  <a:pt x="311150" y="139307"/>
                  <a:pt x="17184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0" name="Freeform 3750"/>
          <p:cNvSpPr/>
          <p:nvPr/>
        </p:nvSpPr>
        <p:spPr>
          <a:xfrm rot="-3091213">
            <a:off x="2352506" y="3017847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0"/>
                </a:moveTo>
                <a:cubicBezTo>
                  <a:pt x="139307" y="0"/>
                  <a:pt x="0" y="139307"/>
                  <a:pt x="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1" name="Freeform 3751"/>
          <p:cNvSpPr/>
          <p:nvPr/>
        </p:nvSpPr>
        <p:spPr>
          <a:xfrm rot="-3091213">
            <a:off x="2357073" y="3021477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0"/>
                </a:moveTo>
                <a:cubicBezTo>
                  <a:pt x="0" y="171843"/>
                  <a:pt x="139307" y="311150"/>
                  <a:pt x="31115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2" name="Freeform 3752"/>
          <p:cNvSpPr/>
          <p:nvPr/>
        </p:nvSpPr>
        <p:spPr>
          <a:xfrm rot="-3091213">
            <a:off x="2360703" y="3016910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311150"/>
                </a:moveTo>
                <a:cubicBezTo>
                  <a:pt x="171843" y="311150"/>
                  <a:pt x="311150" y="171843"/>
                  <a:pt x="311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3" name="Freeform 3753"/>
          <p:cNvSpPr/>
          <p:nvPr/>
        </p:nvSpPr>
        <p:spPr>
          <a:xfrm rot="-3091213">
            <a:off x="4792155" y="4239147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311150"/>
                </a:moveTo>
                <a:cubicBezTo>
                  <a:pt x="311150" y="139307"/>
                  <a:pt x="17184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4" name="Freeform 3754"/>
          <p:cNvSpPr/>
          <p:nvPr/>
        </p:nvSpPr>
        <p:spPr>
          <a:xfrm rot="-3091213">
            <a:off x="4788525" y="4243715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311150" y="0"/>
                </a:moveTo>
                <a:cubicBezTo>
                  <a:pt x="139307" y="0"/>
                  <a:pt x="0" y="139307"/>
                  <a:pt x="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5" name="Freeform 3755"/>
          <p:cNvSpPr/>
          <p:nvPr/>
        </p:nvSpPr>
        <p:spPr>
          <a:xfrm rot="-3091213">
            <a:off x="4793092" y="4247345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0"/>
                </a:moveTo>
                <a:cubicBezTo>
                  <a:pt x="0" y="171843"/>
                  <a:pt x="139307" y="311150"/>
                  <a:pt x="311150" y="311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6" name="Freeform 3756"/>
          <p:cNvSpPr/>
          <p:nvPr/>
        </p:nvSpPr>
        <p:spPr>
          <a:xfrm rot="-3091213">
            <a:off x="4796722" y="4242778"/>
            <a:ext cx="5834" cy="5834"/>
          </a:xfrm>
          <a:custGeom>
            <a:avLst/>
            <a:gdLst/>
            <a:ahLst/>
            <a:cxnLst/>
            <a:rect l="0" t="0" r="0" b="0"/>
            <a:pathLst>
              <a:path w="311150" h="311150">
                <a:moveTo>
                  <a:pt x="0" y="311150"/>
                </a:moveTo>
                <a:cubicBezTo>
                  <a:pt x="171843" y="311150"/>
                  <a:pt x="311150" y="171843"/>
                  <a:pt x="311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7" name="Freeform 3757"/>
          <p:cNvSpPr/>
          <p:nvPr/>
        </p:nvSpPr>
        <p:spPr>
          <a:xfrm rot="-5400000">
            <a:off x="4765418" y="4211040"/>
            <a:ext cx="22622" cy="22145"/>
          </a:xfrm>
          <a:custGeom>
            <a:avLst/>
            <a:gdLst/>
            <a:ahLst/>
            <a:cxnLst/>
            <a:rect l="0" t="0" r="0" b="0"/>
            <a:pathLst>
              <a:path w="1206500" h="1181100">
                <a:moveTo>
                  <a:pt x="469900" y="1181100"/>
                </a:moveTo>
                <a:lnTo>
                  <a:pt x="0" y="660400"/>
                </a:lnTo>
                <a:lnTo>
                  <a:pt x="736600" y="0"/>
                </a:lnTo>
                <a:lnTo>
                  <a:pt x="1206500" y="520700"/>
                </a:lnTo>
                <a:lnTo>
                  <a:pt x="4699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8" name="Freeform 3758"/>
          <p:cNvSpPr/>
          <p:nvPr/>
        </p:nvSpPr>
        <p:spPr>
          <a:xfrm rot="-3091213">
            <a:off x="6934098" y="660264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463550" y="463550"/>
                </a:moveTo>
                <a:cubicBezTo>
                  <a:pt x="463550" y="207539"/>
                  <a:pt x="256011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59" name="Freeform 3759"/>
          <p:cNvSpPr/>
          <p:nvPr/>
        </p:nvSpPr>
        <p:spPr>
          <a:xfrm rot="-3091213">
            <a:off x="6928690" y="667068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463550" y="0"/>
                </a:moveTo>
                <a:cubicBezTo>
                  <a:pt x="207539" y="0"/>
                  <a:pt x="0" y="207539"/>
                  <a:pt x="0" y="4635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0" name="Freeform 3760"/>
          <p:cNvSpPr/>
          <p:nvPr/>
        </p:nvSpPr>
        <p:spPr>
          <a:xfrm rot="-3091213">
            <a:off x="6935494" y="672477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0" y="0"/>
                </a:moveTo>
                <a:cubicBezTo>
                  <a:pt x="0" y="256011"/>
                  <a:pt x="207539" y="463550"/>
                  <a:pt x="463550" y="4635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1" name="Freeform 3761"/>
          <p:cNvSpPr/>
          <p:nvPr/>
        </p:nvSpPr>
        <p:spPr>
          <a:xfrm rot="-3091213">
            <a:off x="6940902" y="665673"/>
            <a:ext cx="8692" cy="8692"/>
          </a:xfrm>
          <a:custGeom>
            <a:avLst/>
            <a:gdLst/>
            <a:ahLst/>
            <a:cxnLst/>
            <a:rect l="0" t="0" r="0" b="0"/>
            <a:pathLst>
              <a:path w="463550" h="463550">
                <a:moveTo>
                  <a:pt x="0" y="463550"/>
                </a:moveTo>
                <a:cubicBezTo>
                  <a:pt x="256011" y="463550"/>
                  <a:pt x="463550" y="256011"/>
                  <a:pt x="4635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2" name="Freeform 3762"/>
          <p:cNvSpPr/>
          <p:nvPr/>
        </p:nvSpPr>
        <p:spPr>
          <a:xfrm rot="-5400000">
            <a:off x="1131987" y="2459750"/>
            <a:ext cx="62627" cy="7143"/>
          </a:xfrm>
          <a:custGeom>
            <a:avLst/>
            <a:gdLst/>
            <a:ahLst/>
            <a:cxnLst/>
            <a:rect l="0" t="0" r="0" b="0"/>
            <a:pathLst>
              <a:path w="3340100" h="381000">
                <a:moveTo>
                  <a:pt x="0" y="381000"/>
                </a:moveTo>
                <a:lnTo>
                  <a:pt x="334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3" name="Freeform 3763"/>
          <p:cNvSpPr/>
          <p:nvPr/>
        </p:nvSpPr>
        <p:spPr>
          <a:xfrm rot="-5400000">
            <a:off x="1116152" y="2432246"/>
            <a:ext cx="124777" cy="14287"/>
          </a:xfrm>
          <a:custGeom>
            <a:avLst/>
            <a:gdLst/>
            <a:ahLst/>
            <a:cxnLst/>
            <a:rect l="0" t="0" r="0" b="0"/>
            <a:pathLst>
              <a:path w="6654800" h="762000">
                <a:moveTo>
                  <a:pt x="0" y="762000"/>
                </a:moveTo>
                <a:lnTo>
                  <a:pt x="665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4" name="Freeform 3764"/>
          <p:cNvSpPr/>
          <p:nvPr/>
        </p:nvSpPr>
        <p:spPr>
          <a:xfrm rot="-5400000">
            <a:off x="1135321" y="2439985"/>
            <a:ext cx="124063" cy="14287"/>
          </a:xfrm>
          <a:custGeom>
            <a:avLst/>
            <a:gdLst/>
            <a:ahLst/>
            <a:cxnLst/>
            <a:rect l="0" t="0" r="0" b="0"/>
            <a:pathLst>
              <a:path w="6616700" h="762000">
                <a:moveTo>
                  <a:pt x="0" y="762000"/>
                </a:moveTo>
                <a:lnTo>
                  <a:pt x="661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5" name="Freeform 3765"/>
          <p:cNvSpPr/>
          <p:nvPr/>
        </p:nvSpPr>
        <p:spPr>
          <a:xfrm rot="-5400000">
            <a:off x="1154371" y="2447605"/>
            <a:ext cx="123587" cy="14287"/>
          </a:xfrm>
          <a:custGeom>
            <a:avLst/>
            <a:gdLst/>
            <a:ahLst/>
            <a:cxnLst/>
            <a:rect l="0" t="0" r="0" b="0"/>
            <a:pathLst>
              <a:path w="6591300" h="762000">
                <a:moveTo>
                  <a:pt x="0" y="762000"/>
                </a:moveTo>
                <a:lnTo>
                  <a:pt x="659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6" name="Freeform 3766"/>
          <p:cNvSpPr/>
          <p:nvPr/>
        </p:nvSpPr>
        <p:spPr>
          <a:xfrm rot="-5400000">
            <a:off x="1173660" y="2455225"/>
            <a:ext cx="122872" cy="14049"/>
          </a:xfrm>
          <a:custGeom>
            <a:avLst/>
            <a:gdLst/>
            <a:ahLst/>
            <a:cxnLst/>
            <a:rect l="0" t="0" r="0" b="0"/>
            <a:pathLst>
              <a:path w="6553200" h="749300">
                <a:moveTo>
                  <a:pt x="0" y="749300"/>
                </a:moveTo>
                <a:lnTo>
                  <a:pt x="655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7" name="Freeform 3767"/>
          <p:cNvSpPr/>
          <p:nvPr/>
        </p:nvSpPr>
        <p:spPr>
          <a:xfrm rot="-5400000">
            <a:off x="1192710" y="2462845"/>
            <a:ext cx="122396" cy="14049"/>
          </a:xfrm>
          <a:custGeom>
            <a:avLst/>
            <a:gdLst/>
            <a:ahLst/>
            <a:cxnLst/>
            <a:rect l="0" t="0" r="0" b="0"/>
            <a:pathLst>
              <a:path w="6527800" h="749300">
                <a:moveTo>
                  <a:pt x="0" y="749300"/>
                </a:moveTo>
                <a:lnTo>
                  <a:pt x="652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8" name="Freeform 3768"/>
          <p:cNvSpPr/>
          <p:nvPr/>
        </p:nvSpPr>
        <p:spPr>
          <a:xfrm rot="-5400000">
            <a:off x="1211759" y="2470465"/>
            <a:ext cx="121682" cy="13811"/>
          </a:xfrm>
          <a:custGeom>
            <a:avLst/>
            <a:gdLst/>
            <a:ahLst/>
            <a:cxnLst/>
            <a:rect l="0" t="0" r="0" b="0"/>
            <a:pathLst>
              <a:path w="6489700" h="736600">
                <a:moveTo>
                  <a:pt x="0" y="736600"/>
                </a:moveTo>
                <a:lnTo>
                  <a:pt x="648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69" name="Freeform 3769"/>
          <p:cNvSpPr/>
          <p:nvPr/>
        </p:nvSpPr>
        <p:spPr>
          <a:xfrm rot="-5400000">
            <a:off x="1230929" y="2477966"/>
            <a:ext cx="120967" cy="13811"/>
          </a:xfrm>
          <a:custGeom>
            <a:avLst/>
            <a:gdLst/>
            <a:ahLst/>
            <a:cxnLst/>
            <a:rect l="0" t="0" r="0" b="0"/>
            <a:pathLst>
              <a:path w="6451600" h="736600">
                <a:moveTo>
                  <a:pt x="0" y="736600"/>
                </a:moveTo>
                <a:lnTo>
                  <a:pt x="645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0" name="Freeform 3770"/>
          <p:cNvSpPr/>
          <p:nvPr/>
        </p:nvSpPr>
        <p:spPr>
          <a:xfrm rot="-5400000">
            <a:off x="1250098" y="2485705"/>
            <a:ext cx="120491" cy="13573"/>
          </a:xfrm>
          <a:custGeom>
            <a:avLst/>
            <a:gdLst/>
            <a:ahLst/>
            <a:cxnLst/>
            <a:rect l="0" t="0" r="0" b="0"/>
            <a:pathLst>
              <a:path w="6426200" h="723900">
                <a:moveTo>
                  <a:pt x="0" y="723900"/>
                </a:moveTo>
                <a:lnTo>
                  <a:pt x="642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1" name="Freeform 3771"/>
          <p:cNvSpPr/>
          <p:nvPr/>
        </p:nvSpPr>
        <p:spPr>
          <a:xfrm rot="-5400000">
            <a:off x="1269267" y="2493206"/>
            <a:ext cx="119777" cy="13573"/>
          </a:xfrm>
          <a:custGeom>
            <a:avLst/>
            <a:gdLst/>
            <a:ahLst/>
            <a:cxnLst/>
            <a:rect l="0" t="0" r="0" b="0"/>
            <a:pathLst>
              <a:path w="6388100" h="723900">
                <a:moveTo>
                  <a:pt x="0" y="723900"/>
                </a:moveTo>
                <a:lnTo>
                  <a:pt x="638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2" name="Freeform 3772"/>
          <p:cNvSpPr/>
          <p:nvPr/>
        </p:nvSpPr>
        <p:spPr>
          <a:xfrm rot="-5400000">
            <a:off x="1288436" y="2500707"/>
            <a:ext cx="119062" cy="13573"/>
          </a:xfrm>
          <a:custGeom>
            <a:avLst/>
            <a:gdLst/>
            <a:ahLst/>
            <a:cxnLst/>
            <a:rect l="0" t="0" r="0" b="0"/>
            <a:pathLst>
              <a:path w="6350000" h="723900">
                <a:moveTo>
                  <a:pt x="0" y="723900"/>
                </a:moveTo>
                <a:lnTo>
                  <a:pt x="6350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3" name="Freeform 3773"/>
          <p:cNvSpPr/>
          <p:nvPr/>
        </p:nvSpPr>
        <p:spPr>
          <a:xfrm rot="-5400000">
            <a:off x="1307486" y="2508089"/>
            <a:ext cx="118586" cy="13573"/>
          </a:xfrm>
          <a:custGeom>
            <a:avLst/>
            <a:gdLst/>
            <a:ahLst/>
            <a:cxnLst/>
            <a:rect l="0" t="0" r="0" b="0"/>
            <a:pathLst>
              <a:path w="6324600" h="723900">
                <a:moveTo>
                  <a:pt x="0" y="723900"/>
                </a:moveTo>
                <a:lnTo>
                  <a:pt x="632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4" name="Freeform 3774"/>
          <p:cNvSpPr/>
          <p:nvPr/>
        </p:nvSpPr>
        <p:spPr>
          <a:xfrm rot="-5400000">
            <a:off x="1326774" y="2515471"/>
            <a:ext cx="117633" cy="13573"/>
          </a:xfrm>
          <a:custGeom>
            <a:avLst/>
            <a:gdLst/>
            <a:ahLst/>
            <a:cxnLst/>
            <a:rect l="0" t="0" r="0" b="0"/>
            <a:pathLst>
              <a:path w="6273800" h="723900">
                <a:moveTo>
                  <a:pt x="0" y="723900"/>
                </a:moveTo>
                <a:lnTo>
                  <a:pt x="627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5" name="Freeform 3775"/>
          <p:cNvSpPr/>
          <p:nvPr/>
        </p:nvSpPr>
        <p:spPr>
          <a:xfrm rot="-5400000">
            <a:off x="1345943" y="2522972"/>
            <a:ext cx="117157" cy="13335"/>
          </a:xfrm>
          <a:custGeom>
            <a:avLst/>
            <a:gdLst/>
            <a:ahLst/>
            <a:cxnLst/>
            <a:rect l="0" t="0" r="0" b="0"/>
            <a:pathLst>
              <a:path w="6248400" h="711200">
                <a:moveTo>
                  <a:pt x="0" y="711200"/>
                </a:moveTo>
                <a:lnTo>
                  <a:pt x="624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6" name="Freeform 3776"/>
          <p:cNvSpPr/>
          <p:nvPr/>
        </p:nvSpPr>
        <p:spPr>
          <a:xfrm rot="-5400000">
            <a:off x="1365112" y="2530473"/>
            <a:ext cx="116443" cy="13335"/>
          </a:xfrm>
          <a:custGeom>
            <a:avLst/>
            <a:gdLst/>
            <a:ahLst/>
            <a:cxnLst/>
            <a:rect l="0" t="0" r="0" b="0"/>
            <a:pathLst>
              <a:path w="6210300" h="711200">
                <a:moveTo>
                  <a:pt x="0" y="711200"/>
                </a:moveTo>
                <a:lnTo>
                  <a:pt x="621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7" name="Freeform 3777"/>
          <p:cNvSpPr/>
          <p:nvPr/>
        </p:nvSpPr>
        <p:spPr>
          <a:xfrm rot="-5400000">
            <a:off x="1384281" y="2537735"/>
            <a:ext cx="115728" cy="13335"/>
          </a:xfrm>
          <a:custGeom>
            <a:avLst/>
            <a:gdLst/>
            <a:ahLst/>
            <a:cxnLst/>
            <a:rect l="0" t="0" r="0" b="0"/>
            <a:pathLst>
              <a:path w="6172200" h="711200">
                <a:moveTo>
                  <a:pt x="0" y="711200"/>
                </a:moveTo>
                <a:lnTo>
                  <a:pt x="617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8" name="Freeform 3778"/>
          <p:cNvSpPr/>
          <p:nvPr/>
        </p:nvSpPr>
        <p:spPr>
          <a:xfrm rot="-5400000">
            <a:off x="1403212" y="2545236"/>
            <a:ext cx="115252" cy="13097"/>
          </a:xfrm>
          <a:custGeom>
            <a:avLst/>
            <a:gdLst/>
            <a:ahLst/>
            <a:cxnLst/>
            <a:rect l="0" t="0" r="0" b="0"/>
            <a:pathLst>
              <a:path w="6146800" h="698500">
                <a:moveTo>
                  <a:pt x="0" y="698500"/>
                </a:moveTo>
                <a:lnTo>
                  <a:pt x="614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79" name="Freeform 3779"/>
          <p:cNvSpPr/>
          <p:nvPr/>
        </p:nvSpPr>
        <p:spPr>
          <a:xfrm rot="-5400000">
            <a:off x="1422500" y="2552618"/>
            <a:ext cx="114300" cy="13097"/>
          </a:xfrm>
          <a:custGeom>
            <a:avLst/>
            <a:gdLst/>
            <a:ahLst/>
            <a:cxnLst/>
            <a:rect l="0" t="0" r="0" b="0"/>
            <a:pathLst>
              <a:path w="6096000" h="698500">
                <a:moveTo>
                  <a:pt x="0" y="698500"/>
                </a:moveTo>
                <a:lnTo>
                  <a:pt x="609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0" name="Freeform 3780"/>
          <p:cNvSpPr/>
          <p:nvPr/>
        </p:nvSpPr>
        <p:spPr>
          <a:xfrm rot="-5400000">
            <a:off x="1441669" y="2560120"/>
            <a:ext cx="113823" cy="12858"/>
          </a:xfrm>
          <a:custGeom>
            <a:avLst/>
            <a:gdLst/>
            <a:ahLst/>
            <a:cxnLst/>
            <a:rect l="0" t="0" r="0" b="0"/>
            <a:pathLst>
              <a:path w="6070600" h="685800">
                <a:moveTo>
                  <a:pt x="0" y="685800"/>
                </a:moveTo>
                <a:lnTo>
                  <a:pt x="607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1" name="Freeform 3781"/>
          <p:cNvSpPr/>
          <p:nvPr/>
        </p:nvSpPr>
        <p:spPr>
          <a:xfrm rot="-5400000">
            <a:off x="1460838" y="2567382"/>
            <a:ext cx="113109" cy="12858"/>
          </a:xfrm>
          <a:custGeom>
            <a:avLst/>
            <a:gdLst/>
            <a:ahLst/>
            <a:cxnLst/>
            <a:rect l="0" t="0" r="0" b="0"/>
            <a:pathLst>
              <a:path w="6032500" h="685800">
                <a:moveTo>
                  <a:pt x="0" y="685800"/>
                </a:moveTo>
                <a:lnTo>
                  <a:pt x="603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2" name="Freeform 3782"/>
          <p:cNvSpPr/>
          <p:nvPr/>
        </p:nvSpPr>
        <p:spPr>
          <a:xfrm rot="-5400000">
            <a:off x="1480007" y="2574645"/>
            <a:ext cx="112395" cy="12858"/>
          </a:xfrm>
          <a:custGeom>
            <a:avLst/>
            <a:gdLst/>
            <a:ahLst/>
            <a:cxnLst/>
            <a:rect l="0" t="0" r="0" b="0"/>
            <a:pathLst>
              <a:path w="5994400" h="685800">
                <a:moveTo>
                  <a:pt x="0" y="685800"/>
                </a:moveTo>
                <a:lnTo>
                  <a:pt x="599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3" name="Freeform 3783"/>
          <p:cNvSpPr/>
          <p:nvPr/>
        </p:nvSpPr>
        <p:spPr>
          <a:xfrm rot="-5400000">
            <a:off x="1499058" y="2581789"/>
            <a:ext cx="111918" cy="12858"/>
          </a:xfrm>
          <a:custGeom>
            <a:avLst/>
            <a:gdLst/>
            <a:ahLst/>
            <a:cxnLst/>
            <a:rect l="0" t="0" r="0" b="0"/>
            <a:pathLst>
              <a:path w="5969000" h="685800">
                <a:moveTo>
                  <a:pt x="0" y="685800"/>
                </a:moveTo>
                <a:lnTo>
                  <a:pt x="596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4" name="Freeform 3784"/>
          <p:cNvSpPr/>
          <p:nvPr/>
        </p:nvSpPr>
        <p:spPr>
          <a:xfrm rot="-5400000">
            <a:off x="1518107" y="2589171"/>
            <a:ext cx="111204" cy="12620"/>
          </a:xfrm>
          <a:custGeom>
            <a:avLst/>
            <a:gdLst/>
            <a:ahLst/>
            <a:cxnLst/>
            <a:rect l="0" t="0" r="0" b="0"/>
            <a:pathLst>
              <a:path w="5930900" h="673100">
                <a:moveTo>
                  <a:pt x="0" y="673100"/>
                </a:moveTo>
                <a:lnTo>
                  <a:pt x="593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5" name="Freeform 3785"/>
          <p:cNvSpPr/>
          <p:nvPr/>
        </p:nvSpPr>
        <p:spPr>
          <a:xfrm rot="-5400000">
            <a:off x="1537276" y="2596434"/>
            <a:ext cx="110490" cy="12620"/>
          </a:xfrm>
          <a:custGeom>
            <a:avLst/>
            <a:gdLst/>
            <a:ahLst/>
            <a:cxnLst/>
            <a:rect l="0" t="0" r="0" b="0"/>
            <a:pathLst>
              <a:path w="5892800" h="673100">
                <a:moveTo>
                  <a:pt x="0" y="673100"/>
                </a:moveTo>
                <a:lnTo>
                  <a:pt x="5892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6" name="Freeform 3786"/>
          <p:cNvSpPr/>
          <p:nvPr/>
        </p:nvSpPr>
        <p:spPr>
          <a:xfrm rot="-5400000">
            <a:off x="1556446" y="2603458"/>
            <a:ext cx="109775" cy="12620"/>
          </a:xfrm>
          <a:custGeom>
            <a:avLst/>
            <a:gdLst/>
            <a:ahLst/>
            <a:cxnLst/>
            <a:rect l="0" t="0" r="0" b="0"/>
            <a:pathLst>
              <a:path w="5854700" h="673100">
                <a:moveTo>
                  <a:pt x="0" y="673100"/>
                </a:moveTo>
                <a:lnTo>
                  <a:pt x="585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7" name="Freeform 3787"/>
          <p:cNvSpPr/>
          <p:nvPr/>
        </p:nvSpPr>
        <p:spPr>
          <a:xfrm rot="-5400000">
            <a:off x="1575615" y="2610721"/>
            <a:ext cx="109061" cy="12620"/>
          </a:xfrm>
          <a:custGeom>
            <a:avLst/>
            <a:gdLst/>
            <a:ahLst/>
            <a:cxnLst/>
            <a:rect l="0" t="0" r="0" b="0"/>
            <a:pathLst>
              <a:path w="5816600" h="673100">
                <a:moveTo>
                  <a:pt x="0" y="673100"/>
                </a:moveTo>
                <a:lnTo>
                  <a:pt x="581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8" name="Freeform 3788"/>
          <p:cNvSpPr/>
          <p:nvPr/>
        </p:nvSpPr>
        <p:spPr>
          <a:xfrm rot="-5400000">
            <a:off x="1594545" y="2617984"/>
            <a:ext cx="108585" cy="12382"/>
          </a:xfrm>
          <a:custGeom>
            <a:avLst/>
            <a:gdLst/>
            <a:ahLst/>
            <a:cxnLst/>
            <a:rect l="0" t="0" r="0" b="0"/>
            <a:pathLst>
              <a:path w="5791200" h="660400">
                <a:moveTo>
                  <a:pt x="0" y="660400"/>
                </a:moveTo>
                <a:lnTo>
                  <a:pt x="5791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89" name="Freeform 3789"/>
          <p:cNvSpPr/>
          <p:nvPr/>
        </p:nvSpPr>
        <p:spPr>
          <a:xfrm rot="-5400000">
            <a:off x="1613953" y="2625247"/>
            <a:ext cx="107632" cy="12144"/>
          </a:xfrm>
          <a:custGeom>
            <a:avLst/>
            <a:gdLst/>
            <a:ahLst/>
            <a:cxnLst/>
            <a:rect l="0" t="0" r="0" b="0"/>
            <a:pathLst>
              <a:path w="5740400" h="647700">
                <a:moveTo>
                  <a:pt x="0" y="647700"/>
                </a:moveTo>
                <a:lnTo>
                  <a:pt x="574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0" name="Freeform 3790"/>
          <p:cNvSpPr/>
          <p:nvPr/>
        </p:nvSpPr>
        <p:spPr>
          <a:xfrm rot="-5400000">
            <a:off x="1633122" y="2632271"/>
            <a:ext cx="106918" cy="12144"/>
          </a:xfrm>
          <a:custGeom>
            <a:avLst/>
            <a:gdLst/>
            <a:ahLst/>
            <a:cxnLst/>
            <a:rect l="0" t="0" r="0" b="0"/>
            <a:pathLst>
              <a:path w="5702300" h="647700">
                <a:moveTo>
                  <a:pt x="0" y="647700"/>
                </a:moveTo>
                <a:lnTo>
                  <a:pt x="570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1" name="Freeform 3791"/>
          <p:cNvSpPr/>
          <p:nvPr/>
        </p:nvSpPr>
        <p:spPr>
          <a:xfrm rot="-5400000">
            <a:off x="1652172" y="2639415"/>
            <a:ext cx="106442" cy="12144"/>
          </a:xfrm>
          <a:custGeom>
            <a:avLst/>
            <a:gdLst/>
            <a:ahLst/>
            <a:cxnLst/>
            <a:rect l="0" t="0" r="0" b="0"/>
            <a:pathLst>
              <a:path w="5676900" h="647700">
                <a:moveTo>
                  <a:pt x="0" y="647700"/>
                </a:moveTo>
                <a:lnTo>
                  <a:pt x="567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2" name="Freeform 3792"/>
          <p:cNvSpPr/>
          <p:nvPr/>
        </p:nvSpPr>
        <p:spPr>
          <a:xfrm rot="-5400000">
            <a:off x="1671222" y="2646559"/>
            <a:ext cx="105727" cy="11906"/>
          </a:xfrm>
          <a:custGeom>
            <a:avLst/>
            <a:gdLst/>
            <a:ahLst/>
            <a:cxnLst/>
            <a:rect l="0" t="0" r="0" b="0"/>
            <a:pathLst>
              <a:path w="5638800" h="635000">
                <a:moveTo>
                  <a:pt x="0" y="635000"/>
                </a:moveTo>
                <a:lnTo>
                  <a:pt x="563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3" name="Freeform 3793"/>
          <p:cNvSpPr/>
          <p:nvPr/>
        </p:nvSpPr>
        <p:spPr>
          <a:xfrm rot="-5400000">
            <a:off x="1690391" y="2653583"/>
            <a:ext cx="105013" cy="11906"/>
          </a:xfrm>
          <a:custGeom>
            <a:avLst/>
            <a:gdLst/>
            <a:ahLst/>
            <a:cxnLst/>
            <a:rect l="0" t="0" r="0" b="0"/>
            <a:pathLst>
              <a:path w="5600700" h="635000">
                <a:moveTo>
                  <a:pt x="0" y="635000"/>
                </a:moveTo>
                <a:lnTo>
                  <a:pt x="560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4" name="Freeform 3794"/>
          <p:cNvSpPr/>
          <p:nvPr/>
        </p:nvSpPr>
        <p:spPr>
          <a:xfrm rot="-5400000">
            <a:off x="1709560" y="2660608"/>
            <a:ext cx="104298" cy="11906"/>
          </a:xfrm>
          <a:custGeom>
            <a:avLst/>
            <a:gdLst/>
            <a:ahLst/>
            <a:cxnLst/>
            <a:rect l="0" t="0" r="0" b="0"/>
            <a:pathLst>
              <a:path w="5562600" h="635000">
                <a:moveTo>
                  <a:pt x="0" y="635000"/>
                </a:moveTo>
                <a:lnTo>
                  <a:pt x="556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5" name="Freeform 3795"/>
          <p:cNvSpPr/>
          <p:nvPr/>
        </p:nvSpPr>
        <p:spPr>
          <a:xfrm rot="-5400000">
            <a:off x="1728610" y="2667752"/>
            <a:ext cx="103584" cy="11668"/>
          </a:xfrm>
          <a:custGeom>
            <a:avLst/>
            <a:gdLst/>
            <a:ahLst/>
            <a:cxnLst/>
            <a:rect l="0" t="0" r="0" b="0"/>
            <a:pathLst>
              <a:path w="5524500" h="622300">
                <a:moveTo>
                  <a:pt x="0" y="622300"/>
                </a:moveTo>
                <a:lnTo>
                  <a:pt x="552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6" name="Freeform 3796"/>
          <p:cNvSpPr/>
          <p:nvPr/>
        </p:nvSpPr>
        <p:spPr>
          <a:xfrm rot="-5400000">
            <a:off x="1747779" y="2674776"/>
            <a:ext cx="102870" cy="11668"/>
          </a:xfrm>
          <a:custGeom>
            <a:avLst/>
            <a:gdLst/>
            <a:ahLst/>
            <a:cxnLst/>
            <a:rect l="0" t="0" r="0" b="0"/>
            <a:pathLst>
              <a:path w="5486400" h="622300">
                <a:moveTo>
                  <a:pt x="0" y="622300"/>
                </a:moveTo>
                <a:lnTo>
                  <a:pt x="548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7" name="Freeform 3797"/>
          <p:cNvSpPr/>
          <p:nvPr/>
        </p:nvSpPr>
        <p:spPr>
          <a:xfrm rot="-5400000">
            <a:off x="1766948" y="2681801"/>
            <a:ext cx="102155" cy="11668"/>
          </a:xfrm>
          <a:custGeom>
            <a:avLst/>
            <a:gdLst/>
            <a:ahLst/>
            <a:cxnLst/>
            <a:rect l="0" t="0" r="0" b="0"/>
            <a:pathLst>
              <a:path w="5448300" h="622300">
                <a:moveTo>
                  <a:pt x="0" y="622300"/>
                </a:moveTo>
                <a:lnTo>
                  <a:pt x="544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8" name="Freeform 3798"/>
          <p:cNvSpPr/>
          <p:nvPr/>
        </p:nvSpPr>
        <p:spPr>
          <a:xfrm rot="-5400000">
            <a:off x="1785998" y="2688707"/>
            <a:ext cx="101441" cy="11430"/>
          </a:xfrm>
          <a:custGeom>
            <a:avLst/>
            <a:gdLst/>
            <a:ahLst/>
            <a:cxnLst/>
            <a:rect l="0" t="0" r="0" b="0"/>
            <a:pathLst>
              <a:path w="5410200" h="609600">
                <a:moveTo>
                  <a:pt x="0" y="609600"/>
                </a:moveTo>
                <a:lnTo>
                  <a:pt x="541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799" name="Freeform 3799"/>
          <p:cNvSpPr/>
          <p:nvPr/>
        </p:nvSpPr>
        <p:spPr>
          <a:xfrm rot="-5400000">
            <a:off x="1805167" y="2695731"/>
            <a:ext cx="100727" cy="11430"/>
          </a:xfrm>
          <a:custGeom>
            <a:avLst/>
            <a:gdLst/>
            <a:ahLst/>
            <a:cxnLst/>
            <a:rect l="0" t="0" r="0" b="0"/>
            <a:pathLst>
              <a:path w="5372100" h="609600">
                <a:moveTo>
                  <a:pt x="0" y="609600"/>
                </a:moveTo>
                <a:lnTo>
                  <a:pt x="537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0" name="Freeform 3800"/>
          <p:cNvSpPr/>
          <p:nvPr/>
        </p:nvSpPr>
        <p:spPr>
          <a:xfrm rot="-5400000">
            <a:off x="1824217" y="2702637"/>
            <a:ext cx="100250" cy="11430"/>
          </a:xfrm>
          <a:custGeom>
            <a:avLst/>
            <a:gdLst/>
            <a:ahLst/>
            <a:cxnLst/>
            <a:rect l="0" t="0" r="0" b="0"/>
            <a:pathLst>
              <a:path w="5346700" h="609600">
                <a:moveTo>
                  <a:pt x="0" y="609600"/>
                </a:moveTo>
                <a:lnTo>
                  <a:pt x="534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1" name="Freeform 3801"/>
          <p:cNvSpPr/>
          <p:nvPr/>
        </p:nvSpPr>
        <p:spPr>
          <a:xfrm rot="-5400000">
            <a:off x="1843386" y="2709662"/>
            <a:ext cx="99298" cy="11192"/>
          </a:xfrm>
          <a:custGeom>
            <a:avLst/>
            <a:gdLst/>
            <a:ahLst/>
            <a:cxnLst/>
            <a:rect l="0" t="0" r="0" b="0"/>
            <a:pathLst>
              <a:path w="5295900" h="596900">
                <a:moveTo>
                  <a:pt x="0" y="596900"/>
                </a:moveTo>
                <a:lnTo>
                  <a:pt x="529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2" name="Freeform 3802"/>
          <p:cNvSpPr/>
          <p:nvPr/>
        </p:nvSpPr>
        <p:spPr>
          <a:xfrm rot="-5400000">
            <a:off x="1862555" y="2716448"/>
            <a:ext cx="98583" cy="11192"/>
          </a:xfrm>
          <a:custGeom>
            <a:avLst/>
            <a:gdLst/>
            <a:ahLst/>
            <a:cxnLst/>
            <a:rect l="0" t="0" r="0" b="0"/>
            <a:pathLst>
              <a:path w="5257800" h="596900">
                <a:moveTo>
                  <a:pt x="0" y="596900"/>
                </a:moveTo>
                <a:lnTo>
                  <a:pt x="525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3" name="Freeform 3803"/>
          <p:cNvSpPr/>
          <p:nvPr/>
        </p:nvSpPr>
        <p:spPr>
          <a:xfrm rot="-5400000">
            <a:off x="1881605" y="2723354"/>
            <a:ext cx="98107" cy="11192"/>
          </a:xfrm>
          <a:custGeom>
            <a:avLst/>
            <a:gdLst/>
            <a:ahLst/>
            <a:cxnLst/>
            <a:rect l="0" t="0" r="0" b="0"/>
            <a:pathLst>
              <a:path w="5232400" h="596900">
                <a:moveTo>
                  <a:pt x="0" y="596900"/>
                </a:moveTo>
                <a:lnTo>
                  <a:pt x="523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4" name="Freeform 3804"/>
          <p:cNvSpPr/>
          <p:nvPr/>
        </p:nvSpPr>
        <p:spPr>
          <a:xfrm rot="-5400000">
            <a:off x="1900774" y="2730379"/>
            <a:ext cx="97155" cy="10953"/>
          </a:xfrm>
          <a:custGeom>
            <a:avLst/>
            <a:gdLst/>
            <a:ahLst/>
            <a:cxnLst/>
            <a:rect l="0" t="0" r="0" b="0"/>
            <a:pathLst>
              <a:path w="5181600" h="584200">
                <a:moveTo>
                  <a:pt x="0" y="584200"/>
                </a:moveTo>
                <a:lnTo>
                  <a:pt x="518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5" name="Freeform 3805"/>
          <p:cNvSpPr/>
          <p:nvPr/>
        </p:nvSpPr>
        <p:spPr>
          <a:xfrm rot="-5400000">
            <a:off x="1919824" y="2737046"/>
            <a:ext cx="96440" cy="11192"/>
          </a:xfrm>
          <a:custGeom>
            <a:avLst/>
            <a:gdLst/>
            <a:ahLst/>
            <a:cxnLst/>
            <a:rect l="0" t="0" r="0" b="0"/>
            <a:pathLst>
              <a:path w="5143500" h="596900">
                <a:moveTo>
                  <a:pt x="0" y="596900"/>
                </a:moveTo>
                <a:lnTo>
                  <a:pt x="514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6" name="Freeform 3806"/>
          <p:cNvSpPr/>
          <p:nvPr/>
        </p:nvSpPr>
        <p:spPr>
          <a:xfrm rot="-5400000">
            <a:off x="1938874" y="2743952"/>
            <a:ext cx="95726" cy="10953"/>
          </a:xfrm>
          <a:custGeom>
            <a:avLst/>
            <a:gdLst/>
            <a:ahLst/>
            <a:cxnLst/>
            <a:rect l="0" t="0" r="0" b="0"/>
            <a:pathLst>
              <a:path w="5105400" h="584200">
                <a:moveTo>
                  <a:pt x="0" y="584200"/>
                </a:moveTo>
                <a:lnTo>
                  <a:pt x="510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7" name="Freeform 3807"/>
          <p:cNvSpPr/>
          <p:nvPr/>
        </p:nvSpPr>
        <p:spPr>
          <a:xfrm rot="-5400000">
            <a:off x="1958043" y="2750739"/>
            <a:ext cx="95012" cy="10953"/>
          </a:xfrm>
          <a:custGeom>
            <a:avLst/>
            <a:gdLst/>
            <a:ahLst/>
            <a:cxnLst/>
            <a:rect l="0" t="0" r="0" b="0"/>
            <a:pathLst>
              <a:path w="5067300" h="584200">
                <a:moveTo>
                  <a:pt x="0" y="584200"/>
                </a:moveTo>
                <a:lnTo>
                  <a:pt x="506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8" name="Freeform 3808"/>
          <p:cNvSpPr/>
          <p:nvPr/>
        </p:nvSpPr>
        <p:spPr>
          <a:xfrm rot="-5400000">
            <a:off x="1977093" y="2757644"/>
            <a:ext cx="94297" cy="10715"/>
          </a:xfrm>
          <a:custGeom>
            <a:avLst/>
            <a:gdLst/>
            <a:ahLst/>
            <a:cxnLst/>
            <a:rect l="0" t="0" r="0" b="0"/>
            <a:pathLst>
              <a:path w="5029200" h="571500">
                <a:moveTo>
                  <a:pt x="0" y="571500"/>
                </a:moveTo>
                <a:lnTo>
                  <a:pt x="5029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09" name="Freeform 3809"/>
          <p:cNvSpPr/>
          <p:nvPr/>
        </p:nvSpPr>
        <p:spPr>
          <a:xfrm rot="-5400000">
            <a:off x="1996262" y="2764193"/>
            <a:ext cx="93583" cy="10715"/>
          </a:xfrm>
          <a:custGeom>
            <a:avLst/>
            <a:gdLst/>
            <a:ahLst/>
            <a:cxnLst/>
            <a:rect l="0" t="0" r="0" b="0"/>
            <a:pathLst>
              <a:path w="4991100" h="571500">
                <a:moveTo>
                  <a:pt x="0" y="571500"/>
                </a:moveTo>
                <a:lnTo>
                  <a:pt x="4991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0" name="Freeform 3810"/>
          <p:cNvSpPr/>
          <p:nvPr/>
        </p:nvSpPr>
        <p:spPr>
          <a:xfrm rot="-5400000">
            <a:off x="2015432" y="2770979"/>
            <a:ext cx="92868" cy="10715"/>
          </a:xfrm>
          <a:custGeom>
            <a:avLst/>
            <a:gdLst/>
            <a:ahLst/>
            <a:cxnLst/>
            <a:rect l="0" t="0" r="0" b="0"/>
            <a:pathLst>
              <a:path w="4953000" h="571500">
                <a:moveTo>
                  <a:pt x="0" y="571500"/>
                </a:moveTo>
                <a:lnTo>
                  <a:pt x="495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1" name="Freeform 3811"/>
          <p:cNvSpPr/>
          <p:nvPr/>
        </p:nvSpPr>
        <p:spPr>
          <a:xfrm rot="-5400000">
            <a:off x="2034600" y="2777766"/>
            <a:ext cx="91916" cy="10477"/>
          </a:xfrm>
          <a:custGeom>
            <a:avLst/>
            <a:gdLst/>
            <a:ahLst/>
            <a:cxnLst/>
            <a:rect l="0" t="0" r="0" b="0"/>
            <a:pathLst>
              <a:path w="4902200" h="558800">
                <a:moveTo>
                  <a:pt x="0" y="558800"/>
                </a:moveTo>
                <a:lnTo>
                  <a:pt x="490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2" name="Freeform 3812"/>
          <p:cNvSpPr/>
          <p:nvPr/>
        </p:nvSpPr>
        <p:spPr>
          <a:xfrm rot="-5400000">
            <a:off x="2053650" y="2784433"/>
            <a:ext cx="91440" cy="10477"/>
          </a:xfrm>
          <a:custGeom>
            <a:avLst/>
            <a:gdLst/>
            <a:ahLst/>
            <a:cxnLst/>
            <a:rect l="0" t="0" r="0" b="0"/>
            <a:pathLst>
              <a:path w="4876800" h="558800">
                <a:moveTo>
                  <a:pt x="0" y="558800"/>
                </a:moveTo>
                <a:lnTo>
                  <a:pt x="487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3" name="Freeform 3813"/>
          <p:cNvSpPr/>
          <p:nvPr/>
        </p:nvSpPr>
        <p:spPr>
          <a:xfrm rot="-5400000">
            <a:off x="2072820" y="2791220"/>
            <a:ext cx="90487" cy="10239"/>
          </a:xfrm>
          <a:custGeom>
            <a:avLst/>
            <a:gdLst/>
            <a:ahLst/>
            <a:cxnLst/>
            <a:rect l="0" t="0" r="0" b="0"/>
            <a:pathLst>
              <a:path w="4826000" h="546100">
                <a:moveTo>
                  <a:pt x="0" y="546100"/>
                </a:moveTo>
                <a:lnTo>
                  <a:pt x="482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4" name="Freeform 3814"/>
          <p:cNvSpPr/>
          <p:nvPr/>
        </p:nvSpPr>
        <p:spPr>
          <a:xfrm rot="-5400000">
            <a:off x="2091750" y="2797768"/>
            <a:ext cx="90011" cy="10477"/>
          </a:xfrm>
          <a:custGeom>
            <a:avLst/>
            <a:gdLst/>
            <a:ahLst/>
            <a:cxnLst/>
            <a:rect l="0" t="0" r="0" b="0"/>
            <a:pathLst>
              <a:path w="4800600" h="558800">
                <a:moveTo>
                  <a:pt x="0" y="558800"/>
                </a:moveTo>
                <a:lnTo>
                  <a:pt x="480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5" name="Freeform 3815"/>
          <p:cNvSpPr/>
          <p:nvPr/>
        </p:nvSpPr>
        <p:spPr>
          <a:xfrm rot="-5400000">
            <a:off x="2110920" y="2804555"/>
            <a:ext cx="89058" cy="10239"/>
          </a:xfrm>
          <a:custGeom>
            <a:avLst/>
            <a:gdLst/>
            <a:ahLst/>
            <a:cxnLst/>
            <a:rect l="0" t="0" r="0" b="0"/>
            <a:pathLst>
              <a:path w="4749800" h="546100">
                <a:moveTo>
                  <a:pt x="0" y="546100"/>
                </a:moveTo>
                <a:lnTo>
                  <a:pt x="474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6" name="Freeform 3816"/>
          <p:cNvSpPr/>
          <p:nvPr/>
        </p:nvSpPr>
        <p:spPr>
          <a:xfrm rot="-5400000">
            <a:off x="2130089" y="2811103"/>
            <a:ext cx="88344" cy="10239"/>
          </a:xfrm>
          <a:custGeom>
            <a:avLst/>
            <a:gdLst/>
            <a:ahLst/>
            <a:cxnLst/>
            <a:rect l="0" t="0" r="0" b="0"/>
            <a:pathLst>
              <a:path w="4711700" h="546100">
                <a:moveTo>
                  <a:pt x="0" y="546100"/>
                </a:moveTo>
                <a:lnTo>
                  <a:pt x="4711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7" name="Freeform 3817"/>
          <p:cNvSpPr/>
          <p:nvPr/>
        </p:nvSpPr>
        <p:spPr>
          <a:xfrm rot="-5400000">
            <a:off x="2149138" y="2817771"/>
            <a:ext cx="87630" cy="10001"/>
          </a:xfrm>
          <a:custGeom>
            <a:avLst/>
            <a:gdLst/>
            <a:ahLst/>
            <a:cxnLst/>
            <a:rect l="0" t="0" r="0" b="0"/>
            <a:pathLst>
              <a:path w="4673600" h="533400">
                <a:moveTo>
                  <a:pt x="0" y="533400"/>
                </a:moveTo>
                <a:lnTo>
                  <a:pt x="467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8" name="Freeform 3818"/>
          <p:cNvSpPr/>
          <p:nvPr/>
        </p:nvSpPr>
        <p:spPr>
          <a:xfrm rot="-5400000">
            <a:off x="2168189" y="2824438"/>
            <a:ext cx="86915" cy="9763"/>
          </a:xfrm>
          <a:custGeom>
            <a:avLst/>
            <a:gdLst/>
            <a:ahLst/>
            <a:cxnLst/>
            <a:rect l="0" t="0" r="0" b="0"/>
            <a:pathLst>
              <a:path w="4635500" h="520700">
                <a:moveTo>
                  <a:pt x="0" y="520700"/>
                </a:moveTo>
                <a:lnTo>
                  <a:pt x="463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19" name="Freeform 3819"/>
          <p:cNvSpPr/>
          <p:nvPr/>
        </p:nvSpPr>
        <p:spPr>
          <a:xfrm rot="-5400000">
            <a:off x="2187358" y="2830986"/>
            <a:ext cx="86201" cy="9763"/>
          </a:xfrm>
          <a:custGeom>
            <a:avLst/>
            <a:gdLst/>
            <a:ahLst/>
            <a:cxnLst/>
            <a:rect l="0" t="0" r="0" b="0"/>
            <a:pathLst>
              <a:path w="4597400" h="520700">
                <a:moveTo>
                  <a:pt x="0" y="520700"/>
                </a:moveTo>
                <a:lnTo>
                  <a:pt x="459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0" name="Freeform 3820"/>
          <p:cNvSpPr/>
          <p:nvPr/>
        </p:nvSpPr>
        <p:spPr>
          <a:xfrm rot="-5400000">
            <a:off x="2206288" y="2837535"/>
            <a:ext cx="85487" cy="9763"/>
          </a:xfrm>
          <a:custGeom>
            <a:avLst/>
            <a:gdLst/>
            <a:ahLst/>
            <a:cxnLst/>
            <a:rect l="0" t="0" r="0" b="0"/>
            <a:pathLst>
              <a:path w="4559300" h="520700">
                <a:moveTo>
                  <a:pt x="0" y="520700"/>
                </a:moveTo>
                <a:lnTo>
                  <a:pt x="4559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1" name="Freeform 3821"/>
          <p:cNvSpPr/>
          <p:nvPr/>
        </p:nvSpPr>
        <p:spPr>
          <a:xfrm rot="-5400000">
            <a:off x="2225577" y="2843964"/>
            <a:ext cx="84534" cy="9763"/>
          </a:xfrm>
          <a:custGeom>
            <a:avLst/>
            <a:gdLst/>
            <a:ahLst/>
            <a:cxnLst/>
            <a:rect l="0" t="0" r="0" b="0"/>
            <a:pathLst>
              <a:path w="4508500" h="520700">
                <a:moveTo>
                  <a:pt x="0" y="520700"/>
                </a:moveTo>
                <a:lnTo>
                  <a:pt x="450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2" name="Freeform 3822"/>
          <p:cNvSpPr/>
          <p:nvPr/>
        </p:nvSpPr>
        <p:spPr>
          <a:xfrm rot="-5400000">
            <a:off x="2244627" y="2850632"/>
            <a:ext cx="83820" cy="9525"/>
          </a:xfrm>
          <a:custGeom>
            <a:avLst/>
            <a:gdLst/>
            <a:ahLst/>
            <a:cxnLst/>
            <a:rect l="0" t="0" r="0" b="0"/>
            <a:pathLst>
              <a:path w="4470400" h="508000">
                <a:moveTo>
                  <a:pt x="0" y="508000"/>
                </a:moveTo>
                <a:lnTo>
                  <a:pt x="447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3" name="Freeform 3823"/>
          <p:cNvSpPr/>
          <p:nvPr/>
        </p:nvSpPr>
        <p:spPr>
          <a:xfrm rot="-5400000">
            <a:off x="2263677" y="2857061"/>
            <a:ext cx="83343" cy="9525"/>
          </a:xfrm>
          <a:custGeom>
            <a:avLst/>
            <a:gdLst/>
            <a:ahLst/>
            <a:cxnLst/>
            <a:rect l="0" t="0" r="0" b="0"/>
            <a:pathLst>
              <a:path w="4445000" h="508000">
                <a:moveTo>
                  <a:pt x="0" y="508000"/>
                </a:moveTo>
                <a:lnTo>
                  <a:pt x="444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4" name="Freeform 3824"/>
          <p:cNvSpPr/>
          <p:nvPr/>
        </p:nvSpPr>
        <p:spPr>
          <a:xfrm rot="-5400000">
            <a:off x="2282727" y="2863490"/>
            <a:ext cx="82391" cy="9525"/>
          </a:xfrm>
          <a:custGeom>
            <a:avLst/>
            <a:gdLst/>
            <a:ahLst/>
            <a:cxnLst/>
            <a:rect l="0" t="0" r="0" b="0"/>
            <a:pathLst>
              <a:path w="4394200" h="508000">
                <a:moveTo>
                  <a:pt x="0" y="508000"/>
                </a:moveTo>
                <a:lnTo>
                  <a:pt x="439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5" name="Freeform 3825"/>
          <p:cNvSpPr/>
          <p:nvPr/>
        </p:nvSpPr>
        <p:spPr>
          <a:xfrm rot="-5400000">
            <a:off x="2301896" y="2870039"/>
            <a:ext cx="81438" cy="9287"/>
          </a:xfrm>
          <a:custGeom>
            <a:avLst/>
            <a:gdLst/>
            <a:ahLst/>
            <a:cxnLst/>
            <a:rect l="0" t="0" r="0" b="0"/>
            <a:pathLst>
              <a:path w="4343400" h="495300">
                <a:moveTo>
                  <a:pt x="0" y="495300"/>
                </a:moveTo>
                <a:lnTo>
                  <a:pt x="434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6" name="Freeform 3826"/>
          <p:cNvSpPr/>
          <p:nvPr/>
        </p:nvSpPr>
        <p:spPr>
          <a:xfrm rot="-5400000">
            <a:off x="2320946" y="2876468"/>
            <a:ext cx="80962" cy="9287"/>
          </a:xfrm>
          <a:custGeom>
            <a:avLst/>
            <a:gdLst/>
            <a:ahLst/>
            <a:cxnLst/>
            <a:rect l="0" t="0" r="0" b="0"/>
            <a:pathLst>
              <a:path w="4318000" h="495300">
                <a:moveTo>
                  <a:pt x="0" y="495300"/>
                </a:moveTo>
                <a:lnTo>
                  <a:pt x="431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7" name="Freeform 3827"/>
          <p:cNvSpPr/>
          <p:nvPr/>
        </p:nvSpPr>
        <p:spPr>
          <a:xfrm rot="-5400000">
            <a:off x="2340115" y="2883017"/>
            <a:ext cx="80010" cy="9048"/>
          </a:xfrm>
          <a:custGeom>
            <a:avLst/>
            <a:gdLst/>
            <a:ahLst/>
            <a:cxnLst/>
            <a:rect l="0" t="0" r="0" b="0"/>
            <a:pathLst>
              <a:path w="4267200" h="482600">
                <a:moveTo>
                  <a:pt x="0" y="482600"/>
                </a:moveTo>
                <a:lnTo>
                  <a:pt x="426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8" name="Freeform 3828"/>
          <p:cNvSpPr/>
          <p:nvPr/>
        </p:nvSpPr>
        <p:spPr>
          <a:xfrm rot="-5400000">
            <a:off x="2359046" y="2889327"/>
            <a:ext cx="79295" cy="9048"/>
          </a:xfrm>
          <a:custGeom>
            <a:avLst/>
            <a:gdLst/>
            <a:ahLst/>
            <a:cxnLst/>
            <a:rect l="0" t="0" r="0" b="0"/>
            <a:pathLst>
              <a:path w="4229100" h="482600">
                <a:moveTo>
                  <a:pt x="0" y="482600"/>
                </a:moveTo>
                <a:lnTo>
                  <a:pt x="422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29" name="Freeform 3829"/>
          <p:cNvSpPr/>
          <p:nvPr/>
        </p:nvSpPr>
        <p:spPr>
          <a:xfrm rot="-5400000">
            <a:off x="2378215" y="2895638"/>
            <a:ext cx="78581" cy="9048"/>
          </a:xfrm>
          <a:custGeom>
            <a:avLst/>
            <a:gdLst/>
            <a:ahLst/>
            <a:cxnLst/>
            <a:rect l="0" t="0" r="0" b="0"/>
            <a:pathLst>
              <a:path w="4191000" h="482600">
                <a:moveTo>
                  <a:pt x="0" y="482600"/>
                </a:moveTo>
                <a:lnTo>
                  <a:pt x="419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0" name="Freeform 3830"/>
          <p:cNvSpPr/>
          <p:nvPr/>
        </p:nvSpPr>
        <p:spPr>
          <a:xfrm rot="-5400000">
            <a:off x="2397265" y="2902067"/>
            <a:ext cx="77867" cy="8810"/>
          </a:xfrm>
          <a:custGeom>
            <a:avLst/>
            <a:gdLst/>
            <a:ahLst/>
            <a:cxnLst/>
            <a:rect l="0" t="0" r="0" b="0"/>
            <a:pathLst>
              <a:path w="4152900" h="469900">
                <a:moveTo>
                  <a:pt x="0" y="469900"/>
                </a:moveTo>
                <a:lnTo>
                  <a:pt x="415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1" name="Freeform 3831"/>
          <p:cNvSpPr/>
          <p:nvPr/>
        </p:nvSpPr>
        <p:spPr>
          <a:xfrm rot="-5400000">
            <a:off x="2416434" y="2908377"/>
            <a:ext cx="77152" cy="8810"/>
          </a:xfrm>
          <a:custGeom>
            <a:avLst/>
            <a:gdLst/>
            <a:ahLst/>
            <a:cxnLst/>
            <a:rect l="0" t="0" r="0" b="0"/>
            <a:pathLst>
              <a:path w="4114800" h="469900">
                <a:moveTo>
                  <a:pt x="0" y="469900"/>
                </a:moveTo>
                <a:lnTo>
                  <a:pt x="411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2" name="Freeform 3832"/>
          <p:cNvSpPr/>
          <p:nvPr/>
        </p:nvSpPr>
        <p:spPr>
          <a:xfrm rot="-5400000">
            <a:off x="2435365" y="2914688"/>
            <a:ext cx="76438" cy="8810"/>
          </a:xfrm>
          <a:custGeom>
            <a:avLst/>
            <a:gdLst/>
            <a:ahLst/>
            <a:cxnLst/>
            <a:rect l="0" t="0" r="0" b="0"/>
            <a:pathLst>
              <a:path w="4076700" h="469900">
                <a:moveTo>
                  <a:pt x="0" y="469900"/>
                </a:moveTo>
                <a:lnTo>
                  <a:pt x="407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3" name="Freeform 3833"/>
          <p:cNvSpPr/>
          <p:nvPr/>
        </p:nvSpPr>
        <p:spPr>
          <a:xfrm rot="-5400000">
            <a:off x="2454534" y="2920998"/>
            <a:ext cx="75485" cy="8572"/>
          </a:xfrm>
          <a:custGeom>
            <a:avLst/>
            <a:gdLst/>
            <a:ahLst/>
            <a:cxnLst/>
            <a:rect l="0" t="0" r="0" b="0"/>
            <a:pathLst>
              <a:path w="4025900" h="457200">
                <a:moveTo>
                  <a:pt x="0" y="457200"/>
                </a:moveTo>
                <a:lnTo>
                  <a:pt x="402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4" name="Freeform 3834"/>
          <p:cNvSpPr/>
          <p:nvPr/>
        </p:nvSpPr>
        <p:spPr>
          <a:xfrm rot="-5400000">
            <a:off x="2473584" y="2927427"/>
            <a:ext cx="74771" cy="8334"/>
          </a:xfrm>
          <a:custGeom>
            <a:avLst/>
            <a:gdLst/>
            <a:ahLst/>
            <a:cxnLst/>
            <a:rect l="0" t="0" r="0" b="0"/>
            <a:pathLst>
              <a:path w="3987800" h="444500">
                <a:moveTo>
                  <a:pt x="0" y="444500"/>
                </a:moveTo>
                <a:lnTo>
                  <a:pt x="398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5" name="Freeform 3835"/>
          <p:cNvSpPr/>
          <p:nvPr/>
        </p:nvSpPr>
        <p:spPr>
          <a:xfrm rot="-5400000">
            <a:off x="2492753" y="2933499"/>
            <a:ext cx="73818" cy="8572"/>
          </a:xfrm>
          <a:custGeom>
            <a:avLst/>
            <a:gdLst/>
            <a:ahLst/>
            <a:cxnLst/>
            <a:rect l="0" t="0" r="0" b="0"/>
            <a:pathLst>
              <a:path w="3937000" h="457200">
                <a:moveTo>
                  <a:pt x="0" y="457200"/>
                </a:moveTo>
                <a:lnTo>
                  <a:pt x="393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6" name="Freeform 3836"/>
          <p:cNvSpPr/>
          <p:nvPr/>
        </p:nvSpPr>
        <p:spPr>
          <a:xfrm rot="-5400000">
            <a:off x="2511803" y="2939929"/>
            <a:ext cx="73104" cy="8334"/>
          </a:xfrm>
          <a:custGeom>
            <a:avLst/>
            <a:gdLst/>
            <a:ahLst/>
            <a:cxnLst/>
            <a:rect l="0" t="0" r="0" b="0"/>
            <a:pathLst>
              <a:path w="3898900" h="444500">
                <a:moveTo>
                  <a:pt x="0" y="444500"/>
                </a:moveTo>
                <a:lnTo>
                  <a:pt x="389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7" name="Freeform 3837"/>
          <p:cNvSpPr/>
          <p:nvPr/>
        </p:nvSpPr>
        <p:spPr>
          <a:xfrm rot="-5400000">
            <a:off x="2530972" y="2946239"/>
            <a:ext cx="72152" cy="8096"/>
          </a:xfrm>
          <a:custGeom>
            <a:avLst/>
            <a:gdLst/>
            <a:ahLst/>
            <a:cxnLst/>
            <a:rect l="0" t="0" r="0" b="0"/>
            <a:pathLst>
              <a:path w="3848100" h="431800">
                <a:moveTo>
                  <a:pt x="0" y="431800"/>
                </a:moveTo>
                <a:lnTo>
                  <a:pt x="384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8" name="Freeform 3838"/>
          <p:cNvSpPr/>
          <p:nvPr/>
        </p:nvSpPr>
        <p:spPr>
          <a:xfrm rot="-5400000">
            <a:off x="2549903" y="2952311"/>
            <a:ext cx="71675" cy="8334"/>
          </a:xfrm>
          <a:custGeom>
            <a:avLst/>
            <a:gdLst/>
            <a:ahLst/>
            <a:cxnLst/>
            <a:rect l="0" t="0" r="0" b="0"/>
            <a:pathLst>
              <a:path w="3822700" h="444500">
                <a:moveTo>
                  <a:pt x="0" y="444500"/>
                </a:moveTo>
                <a:lnTo>
                  <a:pt x="382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39" name="Freeform 3839"/>
          <p:cNvSpPr/>
          <p:nvPr/>
        </p:nvSpPr>
        <p:spPr>
          <a:xfrm rot="-5400000">
            <a:off x="2569072" y="2958621"/>
            <a:ext cx="70723" cy="8096"/>
          </a:xfrm>
          <a:custGeom>
            <a:avLst/>
            <a:gdLst/>
            <a:ahLst/>
            <a:cxnLst/>
            <a:rect l="0" t="0" r="0" b="0"/>
            <a:pathLst>
              <a:path w="3771900" h="431800">
                <a:moveTo>
                  <a:pt x="0" y="431800"/>
                </a:moveTo>
                <a:lnTo>
                  <a:pt x="377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0" name="Freeform 3840"/>
          <p:cNvSpPr/>
          <p:nvPr/>
        </p:nvSpPr>
        <p:spPr>
          <a:xfrm rot="-5400000">
            <a:off x="2588003" y="2964694"/>
            <a:ext cx="70008" cy="8096"/>
          </a:xfrm>
          <a:custGeom>
            <a:avLst/>
            <a:gdLst/>
            <a:ahLst/>
            <a:cxnLst/>
            <a:rect l="0" t="0" r="0" b="0"/>
            <a:pathLst>
              <a:path w="3733800" h="431800">
                <a:moveTo>
                  <a:pt x="0" y="431800"/>
                </a:moveTo>
                <a:lnTo>
                  <a:pt x="373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1" name="Freeform 3841"/>
          <p:cNvSpPr/>
          <p:nvPr/>
        </p:nvSpPr>
        <p:spPr>
          <a:xfrm rot="-5400000">
            <a:off x="2607172" y="2971004"/>
            <a:ext cx="69056" cy="7858"/>
          </a:xfrm>
          <a:custGeom>
            <a:avLst/>
            <a:gdLst/>
            <a:ahLst/>
            <a:cxnLst/>
            <a:rect l="0" t="0" r="0" b="0"/>
            <a:pathLst>
              <a:path w="3683000" h="419100">
                <a:moveTo>
                  <a:pt x="0" y="419100"/>
                </a:moveTo>
                <a:lnTo>
                  <a:pt x="368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2" name="Freeform 3842"/>
          <p:cNvSpPr/>
          <p:nvPr/>
        </p:nvSpPr>
        <p:spPr>
          <a:xfrm rot="-5400000">
            <a:off x="2626341" y="2977076"/>
            <a:ext cx="68342" cy="7858"/>
          </a:xfrm>
          <a:custGeom>
            <a:avLst/>
            <a:gdLst/>
            <a:ahLst/>
            <a:cxnLst/>
            <a:rect l="0" t="0" r="0" b="0"/>
            <a:pathLst>
              <a:path w="3644900" h="419100">
                <a:moveTo>
                  <a:pt x="0" y="419100"/>
                </a:moveTo>
                <a:lnTo>
                  <a:pt x="364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3" name="Freeform 3843"/>
          <p:cNvSpPr/>
          <p:nvPr/>
        </p:nvSpPr>
        <p:spPr>
          <a:xfrm rot="-5400000">
            <a:off x="2645272" y="2983148"/>
            <a:ext cx="67627" cy="7858"/>
          </a:xfrm>
          <a:custGeom>
            <a:avLst/>
            <a:gdLst/>
            <a:ahLst/>
            <a:cxnLst/>
            <a:rect l="0" t="0" r="0" b="0"/>
            <a:pathLst>
              <a:path w="3606800" h="419100">
                <a:moveTo>
                  <a:pt x="0" y="419100"/>
                </a:moveTo>
                <a:lnTo>
                  <a:pt x="360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4" name="Freeform 3844"/>
          <p:cNvSpPr/>
          <p:nvPr/>
        </p:nvSpPr>
        <p:spPr>
          <a:xfrm rot="-5400000">
            <a:off x="2664322" y="2989339"/>
            <a:ext cx="66913" cy="7620"/>
          </a:xfrm>
          <a:custGeom>
            <a:avLst/>
            <a:gdLst/>
            <a:ahLst/>
            <a:cxnLst/>
            <a:rect l="0" t="0" r="0" b="0"/>
            <a:pathLst>
              <a:path w="3568700" h="406400">
                <a:moveTo>
                  <a:pt x="0" y="406400"/>
                </a:moveTo>
                <a:lnTo>
                  <a:pt x="356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5" name="Freeform 3845"/>
          <p:cNvSpPr/>
          <p:nvPr/>
        </p:nvSpPr>
        <p:spPr>
          <a:xfrm rot="-5400000">
            <a:off x="2683491" y="2995412"/>
            <a:ext cx="65960" cy="7382"/>
          </a:xfrm>
          <a:custGeom>
            <a:avLst/>
            <a:gdLst/>
            <a:ahLst/>
            <a:cxnLst/>
            <a:rect l="0" t="0" r="0" b="0"/>
            <a:pathLst>
              <a:path w="3517900" h="393700">
                <a:moveTo>
                  <a:pt x="0" y="393700"/>
                </a:moveTo>
                <a:lnTo>
                  <a:pt x="351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6" name="Freeform 3846"/>
          <p:cNvSpPr/>
          <p:nvPr/>
        </p:nvSpPr>
        <p:spPr>
          <a:xfrm rot="-5400000">
            <a:off x="2702422" y="3001484"/>
            <a:ext cx="65246" cy="7382"/>
          </a:xfrm>
          <a:custGeom>
            <a:avLst/>
            <a:gdLst/>
            <a:ahLst/>
            <a:cxnLst/>
            <a:rect l="0" t="0" r="0" b="0"/>
            <a:pathLst>
              <a:path w="3479800" h="393700">
                <a:moveTo>
                  <a:pt x="0" y="393700"/>
                </a:moveTo>
                <a:lnTo>
                  <a:pt x="347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7" name="Freeform 3847"/>
          <p:cNvSpPr/>
          <p:nvPr/>
        </p:nvSpPr>
        <p:spPr>
          <a:xfrm rot="-5400000">
            <a:off x="2721710" y="3007437"/>
            <a:ext cx="64293" cy="7382"/>
          </a:xfrm>
          <a:custGeom>
            <a:avLst/>
            <a:gdLst/>
            <a:ahLst/>
            <a:cxnLst/>
            <a:rect l="0" t="0" r="0" b="0"/>
            <a:pathLst>
              <a:path w="3429000" h="393700">
                <a:moveTo>
                  <a:pt x="0" y="393700"/>
                </a:moveTo>
                <a:lnTo>
                  <a:pt x="342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8" name="Freeform 3848"/>
          <p:cNvSpPr/>
          <p:nvPr/>
        </p:nvSpPr>
        <p:spPr>
          <a:xfrm rot="-5400000">
            <a:off x="2740641" y="3013509"/>
            <a:ext cx="63579" cy="7382"/>
          </a:xfrm>
          <a:custGeom>
            <a:avLst/>
            <a:gdLst/>
            <a:ahLst/>
            <a:cxnLst/>
            <a:rect l="0" t="0" r="0" b="0"/>
            <a:pathLst>
              <a:path w="3390900" h="393700">
                <a:moveTo>
                  <a:pt x="0" y="393700"/>
                </a:moveTo>
                <a:lnTo>
                  <a:pt x="339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49" name="Freeform 3849"/>
          <p:cNvSpPr/>
          <p:nvPr/>
        </p:nvSpPr>
        <p:spPr>
          <a:xfrm rot="-5400000">
            <a:off x="2759810" y="3019582"/>
            <a:ext cx="62627" cy="7143"/>
          </a:xfrm>
          <a:custGeom>
            <a:avLst/>
            <a:gdLst/>
            <a:ahLst/>
            <a:cxnLst/>
            <a:rect l="0" t="0" r="0" b="0"/>
            <a:pathLst>
              <a:path w="3340100" h="381000">
                <a:moveTo>
                  <a:pt x="0" y="381000"/>
                </a:moveTo>
                <a:lnTo>
                  <a:pt x="334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0" name="Freeform 3850"/>
          <p:cNvSpPr/>
          <p:nvPr/>
        </p:nvSpPr>
        <p:spPr>
          <a:xfrm rot="-5400000">
            <a:off x="2778741" y="3025654"/>
            <a:ext cx="61912" cy="7143"/>
          </a:xfrm>
          <a:custGeom>
            <a:avLst/>
            <a:gdLst/>
            <a:ahLst/>
            <a:cxnLst/>
            <a:rect l="0" t="0" r="0" b="0"/>
            <a:pathLst>
              <a:path w="3302000" h="381000">
                <a:moveTo>
                  <a:pt x="0" y="381000"/>
                </a:moveTo>
                <a:lnTo>
                  <a:pt x="330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1" name="Freeform 3851"/>
          <p:cNvSpPr/>
          <p:nvPr/>
        </p:nvSpPr>
        <p:spPr>
          <a:xfrm rot="-5400000">
            <a:off x="2797791" y="3031607"/>
            <a:ext cx="61198" cy="6905"/>
          </a:xfrm>
          <a:custGeom>
            <a:avLst/>
            <a:gdLst/>
            <a:ahLst/>
            <a:cxnLst/>
            <a:rect l="0" t="0" r="0" b="0"/>
            <a:pathLst>
              <a:path w="3263900" h="368300">
                <a:moveTo>
                  <a:pt x="0" y="368300"/>
                </a:moveTo>
                <a:lnTo>
                  <a:pt x="326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2" name="Freeform 3852"/>
          <p:cNvSpPr/>
          <p:nvPr/>
        </p:nvSpPr>
        <p:spPr>
          <a:xfrm rot="-5400000">
            <a:off x="2816841" y="3037560"/>
            <a:ext cx="60245" cy="6905"/>
          </a:xfrm>
          <a:custGeom>
            <a:avLst/>
            <a:gdLst/>
            <a:ahLst/>
            <a:cxnLst/>
            <a:rect l="0" t="0" r="0" b="0"/>
            <a:pathLst>
              <a:path w="3213100" h="368300">
                <a:moveTo>
                  <a:pt x="0" y="368300"/>
                </a:moveTo>
                <a:lnTo>
                  <a:pt x="321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3" name="Freeform 3853"/>
          <p:cNvSpPr/>
          <p:nvPr/>
        </p:nvSpPr>
        <p:spPr>
          <a:xfrm rot="-5400000">
            <a:off x="2836010" y="3043632"/>
            <a:ext cx="59293" cy="6667"/>
          </a:xfrm>
          <a:custGeom>
            <a:avLst/>
            <a:gdLst/>
            <a:ahLst/>
            <a:cxnLst/>
            <a:rect l="0" t="0" r="0" b="0"/>
            <a:pathLst>
              <a:path w="3162300" h="355600">
                <a:moveTo>
                  <a:pt x="0" y="355600"/>
                </a:moveTo>
                <a:lnTo>
                  <a:pt x="316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4" name="Freeform 3854"/>
          <p:cNvSpPr/>
          <p:nvPr/>
        </p:nvSpPr>
        <p:spPr>
          <a:xfrm rot="-5400000">
            <a:off x="2855060" y="3049347"/>
            <a:ext cx="58578" cy="6905"/>
          </a:xfrm>
          <a:custGeom>
            <a:avLst/>
            <a:gdLst/>
            <a:ahLst/>
            <a:cxnLst/>
            <a:rect l="0" t="0" r="0" b="0"/>
            <a:pathLst>
              <a:path w="3124200" h="368300">
                <a:moveTo>
                  <a:pt x="0" y="368300"/>
                </a:moveTo>
                <a:lnTo>
                  <a:pt x="312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5" name="Freeform 3855"/>
          <p:cNvSpPr/>
          <p:nvPr/>
        </p:nvSpPr>
        <p:spPr>
          <a:xfrm rot="-5400000">
            <a:off x="2874110" y="3055300"/>
            <a:ext cx="57864" cy="6667"/>
          </a:xfrm>
          <a:custGeom>
            <a:avLst/>
            <a:gdLst/>
            <a:ahLst/>
            <a:cxnLst/>
            <a:rect l="0" t="0" r="0" b="0"/>
            <a:pathLst>
              <a:path w="3086100" h="355600">
                <a:moveTo>
                  <a:pt x="0" y="355600"/>
                </a:moveTo>
                <a:lnTo>
                  <a:pt x="308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6" name="Freeform 3856"/>
          <p:cNvSpPr/>
          <p:nvPr/>
        </p:nvSpPr>
        <p:spPr>
          <a:xfrm rot="-5400000">
            <a:off x="2893160" y="3061253"/>
            <a:ext cx="56912" cy="6667"/>
          </a:xfrm>
          <a:custGeom>
            <a:avLst/>
            <a:gdLst/>
            <a:ahLst/>
            <a:cxnLst/>
            <a:rect l="0" t="0" r="0" b="0"/>
            <a:pathLst>
              <a:path w="3035300" h="355600">
                <a:moveTo>
                  <a:pt x="0" y="355600"/>
                </a:moveTo>
                <a:lnTo>
                  <a:pt x="303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7" name="Freeform 3857"/>
          <p:cNvSpPr/>
          <p:nvPr/>
        </p:nvSpPr>
        <p:spPr>
          <a:xfrm rot="-5400000">
            <a:off x="2912329" y="3067087"/>
            <a:ext cx="55959" cy="6429"/>
          </a:xfrm>
          <a:custGeom>
            <a:avLst/>
            <a:gdLst/>
            <a:ahLst/>
            <a:cxnLst/>
            <a:rect l="0" t="0" r="0" b="0"/>
            <a:pathLst>
              <a:path w="2984500" h="342900">
                <a:moveTo>
                  <a:pt x="0" y="342900"/>
                </a:moveTo>
                <a:lnTo>
                  <a:pt x="298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8" name="Freeform 3858"/>
          <p:cNvSpPr/>
          <p:nvPr/>
        </p:nvSpPr>
        <p:spPr>
          <a:xfrm rot="-5400000">
            <a:off x="2931260" y="3072922"/>
            <a:ext cx="55245" cy="6429"/>
          </a:xfrm>
          <a:custGeom>
            <a:avLst/>
            <a:gdLst/>
            <a:ahLst/>
            <a:cxnLst/>
            <a:rect l="0" t="0" r="0" b="0"/>
            <a:pathLst>
              <a:path w="2946400" h="342900">
                <a:moveTo>
                  <a:pt x="0" y="342900"/>
                </a:moveTo>
                <a:lnTo>
                  <a:pt x="294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59" name="Freeform 3859"/>
          <p:cNvSpPr/>
          <p:nvPr/>
        </p:nvSpPr>
        <p:spPr>
          <a:xfrm rot="-5400000">
            <a:off x="2950310" y="3078875"/>
            <a:ext cx="54530" cy="6191"/>
          </a:xfrm>
          <a:custGeom>
            <a:avLst/>
            <a:gdLst/>
            <a:ahLst/>
            <a:cxnLst/>
            <a:rect l="0" t="0" r="0" b="0"/>
            <a:pathLst>
              <a:path w="2908300" h="330200">
                <a:moveTo>
                  <a:pt x="0" y="330200"/>
                </a:moveTo>
                <a:lnTo>
                  <a:pt x="290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0" name="Freeform 3860"/>
          <p:cNvSpPr/>
          <p:nvPr/>
        </p:nvSpPr>
        <p:spPr>
          <a:xfrm rot="-5400000">
            <a:off x="2969360" y="3084590"/>
            <a:ext cx="53578" cy="6191"/>
          </a:xfrm>
          <a:custGeom>
            <a:avLst/>
            <a:gdLst/>
            <a:ahLst/>
            <a:cxnLst/>
            <a:rect l="0" t="0" r="0" b="0"/>
            <a:pathLst>
              <a:path w="2857500" h="330200">
                <a:moveTo>
                  <a:pt x="0" y="330200"/>
                </a:moveTo>
                <a:lnTo>
                  <a:pt x="285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1" name="Freeform 3861"/>
          <p:cNvSpPr/>
          <p:nvPr/>
        </p:nvSpPr>
        <p:spPr>
          <a:xfrm rot="-5400000">
            <a:off x="2988529" y="3090424"/>
            <a:ext cx="52625" cy="5953"/>
          </a:xfrm>
          <a:custGeom>
            <a:avLst/>
            <a:gdLst/>
            <a:ahLst/>
            <a:cxnLst/>
            <a:rect l="0" t="0" r="0" b="0"/>
            <a:pathLst>
              <a:path w="2806700" h="317500">
                <a:moveTo>
                  <a:pt x="0" y="317500"/>
                </a:moveTo>
                <a:lnTo>
                  <a:pt x="280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2" name="Freeform 3862"/>
          <p:cNvSpPr/>
          <p:nvPr/>
        </p:nvSpPr>
        <p:spPr>
          <a:xfrm rot="-5400000">
            <a:off x="3007460" y="3096258"/>
            <a:ext cx="51911" cy="5953"/>
          </a:xfrm>
          <a:custGeom>
            <a:avLst/>
            <a:gdLst/>
            <a:ahLst/>
            <a:cxnLst/>
            <a:rect l="0" t="0" r="0" b="0"/>
            <a:pathLst>
              <a:path w="2768600" h="317500">
                <a:moveTo>
                  <a:pt x="0" y="317500"/>
                </a:moveTo>
                <a:lnTo>
                  <a:pt x="276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3" name="Freeform 3863"/>
          <p:cNvSpPr/>
          <p:nvPr/>
        </p:nvSpPr>
        <p:spPr>
          <a:xfrm rot="-5400000">
            <a:off x="3026510" y="3101973"/>
            <a:ext cx="51197" cy="5715"/>
          </a:xfrm>
          <a:custGeom>
            <a:avLst/>
            <a:gdLst/>
            <a:ahLst/>
            <a:cxnLst/>
            <a:rect l="0" t="0" r="0" b="0"/>
            <a:pathLst>
              <a:path w="2730500" h="304800">
                <a:moveTo>
                  <a:pt x="0" y="304800"/>
                </a:moveTo>
                <a:lnTo>
                  <a:pt x="273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4" name="Freeform 3864"/>
          <p:cNvSpPr/>
          <p:nvPr/>
        </p:nvSpPr>
        <p:spPr>
          <a:xfrm rot="-5400000">
            <a:off x="3045560" y="3107688"/>
            <a:ext cx="50244" cy="5715"/>
          </a:xfrm>
          <a:custGeom>
            <a:avLst/>
            <a:gdLst/>
            <a:ahLst/>
            <a:cxnLst/>
            <a:rect l="0" t="0" r="0" b="0"/>
            <a:pathLst>
              <a:path w="2679700" h="304800">
                <a:moveTo>
                  <a:pt x="0" y="304800"/>
                </a:moveTo>
                <a:lnTo>
                  <a:pt x="267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5" name="Freeform 3865"/>
          <p:cNvSpPr/>
          <p:nvPr/>
        </p:nvSpPr>
        <p:spPr>
          <a:xfrm rot="-5400000">
            <a:off x="3064491" y="3113284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6" name="Freeform 3866"/>
          <p:cNvSpPr/>
          <p:nvPr/>
        </p:nvSpPr>
        <p:spPr>
          <a:xfrm rot="-5400000">
            <a:off x="3083660" y="3119118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7" name="Freeform 3867"/>
          <p:cNvSpPr/>
          <p:nvPr/>
        </p:nvSpPr>
        <p:spPr>
          <a:xfrm rot="-5400000">
            <a:off x="3102591" y="3124713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8" name="Freeform 3868"/>
          <p:cNvSpPr/>
          <p:nvPr/>
        </p:nvSpPr>
        <p:spPr>
          <a:xfrm rot="-5400000">
            <a:off x="3121760" y="3130548"/>
            <a:ext cx="46910" cy="5238"/>
          </a:xfrm>
          <a:custGeom>
            <a:avLst/>
            <a:gdLst/>
            <a:ahLst/>
            <a:cxnLst/>
            <a:rect l="0" t="0" r="0" b="0"/>
            <a:pathLst>
              <a:path w="2501900" h="279400">
                <a:moveTo>
                  <a:pt x="0" y="279400"/>
                </a:moveTo>
                <a:lnTo>
                  <a:pt x="250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69" name="Freeform 3869"/>
          <p:cNvSpPr/>
          <p:nvPr/>
        </p:nvSpPr>
        <p:spPr>
          <a:xfrm rot="-5400000">
            <a:off x="3140691" y="3136144"/>
            <a:ext cx="46196" cy="5238"/>
          </a:xfrm>
          <a:custGeom>
            <a:avLst/>
            <a:gdLst/>
            <a:ahLst/>
            <a:cxnLst/>
            <a:rect l="0" t="0" r="0" b="0"/>
            <a:pathLst>
              <a:path w="2463800" h="279400">
                <a:moveTo>
                  <a:pt x="0" y="2794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0" name="Freeform 3870"/>
          <p:cNvSpPr/>
          <p:nvPr/>
        </p:nvSpPr>
        <p:spPr>
          <a:xfrm rot="-5400000">
            <a:off x="3159741" y="3141621"/>
            <a:ext cx="45243" cy="5238"/>
          </a:xfrm>
          <a:custGeom>
            <a:avLst/>
            <a:gdLst/>
            <a:ahLst/>
            <a:cxnLst/>
            <a:rect l="0" t="0" r="0" b="0"/>
            <a:pathLst>
              <a:path w="2413000" h="279400">
                <a:moveTo>
                  <a:pt x="0" y="279400"/>
                </a:moveTo>
                <a:lnTo>
                  <a:pt x="241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1" name="Freeform 3871"/>
          <p:cNvSpPr/>
          <p:nvPr/>
        </p:nvSpPr>
        <p:spPr>
          <a:xfrm rot="-5400000">
            <a:off x="3178791" y="3147336"/>
            <a:ext cx="44529" cy="5000"/>
          </a:xfrm>
          <a:custGeom>
            <a:avLst/>
            <a:gdLst/>
            <a:ahLst/>
            <a:cxnLst/>
            <a:rect l="0" t="0" r="0" b="0"/>
            <a:pathLst>
              <a:path w="2374900" h="266700">
                <a:moveTo>
                  <a:pt x="0" y="266700"/>
                </a:moveTo>
                <a:lnTo>
                  <a:pt x="237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2" name="Freeform 3872"/>
          <p:cNvSpPr/>
          <p:nvPr/>
        </p:nvSpPr>
        <p:spPr>
          <a:xfrm rot="-5400000">
            <a:off x="3197722" y="3152932"/>
            <a:ext cx="43815" cy="5000"/>
          </a:xfrm>
          <a:custGeom>
            <a:avLst/>
            <a:gdLst/>
            <a:ahLst/>
            <a:cxnLst/>
            <a:rect l="0" t="0" r="0" b="0"/>
            <a:pathLst>
              <a:path w="2336800" h="266700">
                <a:moveTo>
                  <a:pt x="0" y="266700"/>
                </a:moveTo>
                <a:lnTo>
                  <a:pt x="233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3" name="Freeform 3873"/>
          <p:cNvSpPr/>
          <p:nvPr/>
        </p:nvSpPr>
        <p:spPr>
          <a:xfrm rot="-5400000">
            <a:off x="3100805" y="2117326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4" name="Freeform 3874"/>
          <p:cNvSpPr/>
          <p:nvPr/>
        </p:nvSpPr>
        <p:spPr>
          <a:xfrm rot="-5400000">
            <a:off x="3216772" y="3158409"/>
            <a:ext cx="42862" cy="5000"/>
          </a:xfrm>
          <a:custGeom>
            <a:avLst/>
            <a:gdLst/>
            <a:ahLst/>
            <a:cxnLst/>
            <a:rect l="0" t="0" r="0" b="0"/>
            <a:pathLst>
              <a:path w="2286000" h="266700">
                <a:moveTo>
                  <a:pt x="0" y="266700"/>
                </a:moveTo>
                <a:lnTo>
                  <a:pt x="228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5" name="Freeform 3875"/>
          <p:cNvSpPr/>
          <p:nvPr/>
        </p:nvSpPr>
        <p:spPr>
          <a:xfrm rot="-5400000">
            <a:off x="3119141" y="2123279"/>
            <a:ext cx="1190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6" name="Freeform 3876"/>
          <p:cNvSpPr/>
          <p:nvPr/>
        </p:nvSpPr>
        <p:spPr>
          <a:xfrm rot="-5400000">
            <a:off x="3235941" y="3164004"/>
            <a:ext cx="41910" cy="4762"/>
          </a:xfrm>
          <a:custGeom>
            <a:avLst/>
            <a:gdLst/>
            <a:ahLst/>
            <a:cxnLst/>
            <a:rect l="0" t="0" r="0" b="0"/>
            <a:pathLst>
              <a:path w="2235200" h="254000">
                <a:moveTo>
                  <a:pt x="0" y="2540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7" name="Freeform 3877"/>
          <p:cNvSpPr/>
          <p:nvPr/>
        </p:nvSpPr>
        <p:spPr>
          <a:xfrm rot="-5400000">
            <a:off x="3137476" y="2128994"/>
            <a:ext cx="1905" cy="238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8" name="Freeform 3878"/>
          <p:cNvSpPr/>
          <p:nvPr/>
        </p:nvSpPr>
        <p:spPr>
          <a:xfrm rot="-5400000">
            <a:off x="3254872" y="3169600"/>
            <a:ext cx="41195" cy="4762"/>
          </a:xfrm>
          <a:custGeom>
            <a:avLst/>
            <a:gdLst/>
            <a:ahLst/>
            <a:cxnLst/>
            <a:rect l="0" t="0" r="0" b="0"/>
            <a:pathLst>
              <a:path w="2197100" h="254000">
                <a:moveTo>
                  <a:pt x="0" y="2540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79" name="Freeform 3879"/>
          <p:cNvSpPr/>
          <p:nvPr/>
        </p:nvSpPr>
        <p:spPr>
          <a:xfrm rot="-5400000">
            <a:off x="3155574" y="2134947"/>
            <a:ext cx="2857" cy="238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0" name="Freeform 3880"/>
          <p:cNvSpPr/>
          <p:nvPr/>
        </p:nvSpPr>
        <p:spPr>
          <a:xfrm rot="-5400000">
            <a:off x="3273922" y="3175077"/>
            <a:ext cx="40243" cy="4762"/>
          </a:xfrm>
          <a:custGeom>
            <a:avLst/>
            <a:gdLst/>
            <a:ahLst/>
            <a:cxnLst/>
            <a:rect l="0" t="0" r="0" b="0"/>
            <a:pathLst>
              <a:path w="2146300" h="254000">
                <a:moveTo>
                  <a:pt x="0" y="254000"/>
                </a:moveTo>
                <a:lnTo>
                  <a:pt x="214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1" name="Freeform 3881"/>
          <p:cNvSpPr/>
          <p:nvPr/>
        </p:nvSpPr>
        <p:spPr>
          <a:xfrm rot="-5400000">
            <a:off x="3173909" y="2140662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2" name="Freeform 3882"/>
          <p:cNvSpPr/>
          <p:nvPr/>
        </p:nvSpPr>
        <p:spPr>
          <a:xfrm rot="-5400000">
            <a:off x="3293091" y="3180673"/>
            <a:ext cx="39290" cy="4524"/>
          </a:xfrm>
          <a:custGeom>
            <a:avLst/>
            <a:gdLst/>
            <a:ahLst/>
            <a:cxnLst/>
            <a:rect l="0" t="0" r="0" b="0"/>
            <a:pathLst>
              <a:path w="2095500" h="241300">
                <a:moveTo>
                  <a:pt x="0" y="241300"/>
                </a:move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3" name="Freeform 3883"/>
          <p:cNvSpPr/>
          <p:nvPr/>
        </p:nvSpPr>
        <p:spPr>
          <a:xfrm rot="-5400000">
            <a:off x="3192126" y="2146496"/>
            <a:ext cx="4286" cy="476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4" name="Freeform 3884"/>
          <p:cNvSpPr/>
          <p:nvPr/>
        </p:nvSpPr>
        <p:spPr>
          <a:xfrm rot="-5400000">
            <a:off x="3311903" y="3186150"/>
            <a:ext cx="38576" cy="4286"/>
          </a:xfrm>
          <a:custGeom>
            <a:avLst/>
            <a:gdLst/>
            <a:ahLst/>
            <a:cxnLst/>
            <a:rect l="0" t="0" r="0" b="0"/>
            <a:pathLst>
              <a:path w="2057400" h="228600">
                <a:moveTo>
                  <a:pt x="0" y="2286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5" name="Freeform 3885"/>
          <p:cNvSpPr/>
          <p:nvPr/>
        </p:nvSpPr>
        <p:spPr>
          <a:xfrm rot="-5400000">
            <a:off x="3210223" y="2152211"/>
            <a:ext cx="5477" cy="714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6" name="Freeform 3886"/>
          <p:cNvSpPr/>
          <p:nvPr/>
        </p:nvSpPr>
        <p:spPr>
          <a:xfrm rot="-5400000">
            <a:off x="3330953" y="3191627"/>
            <a:ext cx="37623" cy="4286"/>
          </a:xfrm>
          <a:custGeom>
            <a:avLst/>
            <a:gdLst/>
            <a:ahLst/>
            <a:cxnLst/>
            <a:rect l="0" t="0" r="0" b="0"/>
            <a:pathLst>
              <a:path w="2006600" h="228600">
                <a:moveTo>
                  <a:pt x="0" y="228600"/>
                </a:moveTo>
                <a:lnTo>
                  <a:pt x="200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7" name="Freeform 3887"/>
          <p:cNvSpPr/>
          <p:nvPr/>
        </p:nvSpPr>
        <p:spPr>
          <a:xfrm rot="-5400000">
            <a:off x="3228440" y="2158045"/>
            <a:ext cx="6191" cy="714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8" name="Freeform 3888"/>
          <p:cNvSpPr/>
          <p:nvPr/>
        </p:nvSpPr>
        <p:spPr>
          <a:xfrm rot="-5400000">
            <a:off x="3350003" y="3197104"/>
            <a:ext cx="36909" cy="4048"/>
          </a:xfrm>
          <a:custGeom>
            <a:avLst/>
            <a:gdLst/>
            <a:ahLst/>
            <a:cxnLst/>
            <a:rect l="0" t="0" r="0" b="0"/>
            <a:pathLst>
              <a:path w="1968500" h="215900">
                <a:moveTo>
                  <a:pt x="0" y="215900"/>
                </a:moveTo>
                <a:lnTo>
                  <a:pt x="196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89" name="Freeform 3889"/>
          <p:cNvSpPr/>
          <p:nvPr/>
        </p:nvSpPr>
        <p:spPr>
          <a:xfrm rot="-5400000">
            <a:off x="3246776" y="2163760"/>
            <a:ext cx="6905" cy="952"/>
          </a:xfrm>
          <a:custGeom>
            <a:avLst/>
            <a:gdLst/>
            <a:ahLst/>
            <a:cxnLst/>
            <a:rect l="0" t="0" r="0" b="0"/>
            <a:pathLst>
              <a:path w="368300" h="50800">
                <a:moveTo>
                  <a:pt x="0" y="508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0" name="Freeform 3890"/>
          <p:cNvSpPr/>
          <p:nvPr/>
        </p:nvSpPr>
        <p:spPr>
          <a:xfrm rot="-5400000">
            <a:off x="3369053" y="3202580"/>
            <a:ext cx="35957" cy="4048"/>
          </a:xfrm>
          <a:custGeom>
            <a:avLst/>
            <a:gdLst/>
            <a:ahLst/>
            <a:cxnLst/>
            <a:rect l="0" t="0" r="0" b="0"/>
            <a:pathLst>
              <a:path w="1917700" h="215900">
                <a:moveTo>
                  <a:pt x="0" y="215900"/>
                </a:moveTo>
                <a:lnTo>
                  <a:pt x="191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1" name="Freeform 3891"/>
          <p:cNvSpPr/>
          <p:nvPr/>
        </p:nvSpPr>
        <p:spPr>
          <a:xfrm rot="-5400000">
            <a:off x="3264873" y="2169475"/>
            <a:ext cx="7858" cy="952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2" name="Freeform 3892"/>
          <p:cNvSpPr/>
          <p:nvPr/>
        </p:nvSpPr>
        <p:spPr>
          <a:xfrm rot="-5400000">
            <a:off x="3388103" y="3207819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3" name="Freeform 3893"/>
          <p:cNvSpPr/>
          <p:nvPr/>
        </p:nvSpPr>
        <p:spPr>
          <a:xfrm rot="-5400000">
            <a:off x="3283090" y="2175309"/>
            <a:ext cx="8572" cy="952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4" name="Freeform 3894"/>
          <p:cNvSpPr/>
          <p:nvPr/>
        </p:nvSpPr>
        <p:spPr>
          <a:xfrm rot="-5400000">
            <a:off x="3407034" y="3213177"/>
            <a:ext cx="34290" cy="4048"/>
          </a:xfrm>
          <a:custGeom>
            <a:avLst/>
            <a:gdLst/>
            <a:ahLst/>
            <a:cxnLst/>
            <a:rect l="0" t="0" r="0" b="0"/>
            <a:pathLst>
              <a:path w="1828800" h="215900">
                <a:moveTo>
                  <a:pt x="0" y="215900"/>
                </a:moveTo>
                <a:lnTo>
                  <a:pt x="182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5" name="Freeform 3895"/>
          <p:cNvSpPr/>
          <p:nvPr/>
        </p:nvSpPr>
        <p:spPr>
          <a:xfrm rot="-5400000">
            <a:off x="3301306" y="2180905"/>
            <a:ext cx="9525" cy="1190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6" name="Freeform 3896"/>
          <p:cNvSpPr/>
          <p:nvPr/>
        </p:nvSpPr>
        <p:spPr>
          <a:xfrm rot="-5400000">
            <a:off x="3426203" y="3218773"/>
            <a:ext cx="33337" cy="3810"/>
          </a:xfrm>
          <a:custGeom>
            <a:avLst/>
            <a:gdLst/>
            <a:ahLst/>
            <a:cxnLst/>
            <a:rect l="0" t="0" r="0" b="0"/>
            <a:pathLst>
              <a:path w="1778000" h="203200">
                <a:moveTo>
                  <a:pt x="0" y="203200"/>
                </a:move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7" name="Freeform 3897"/>
          <p:cNvSpPr/>
          <p:nvPr/>
        </p:nvSpPr>
        <p:spPr>
          <a:xfrm rot="-5400000">
            <a:off x="3319404" y="2186620"/>
            <a:ext cx="10477" cy="1190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8" name="Freeform 3898"/>
          <p:cNvSpPr/>
          <p:nvPr/>
        </p:nvSpPr>
        <p:spPr>
          <a:xfrm rot="-5400000">
            <a:off x="3445253" y="3224012"/>
            <a:ext cx="32385" cy="3810"/>
          </a:xfrm>
          <a:custGeom>
            <a:avLst/>
            <a:gdLst/>
            <a:ahLst/>
            <a:cxnLst/>
            <a:rect l="0" t="0" r="0" b="0"/>
            <a:pathLst>
              <a:path w="1727200" h="203200">
                <a:moveTo>
                  <a:pt x="0" y="203200"/>
                </a:moveTo>
                <a:lnTo>
                  <a:pt x="172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899" name="Freeform 3899"/>
          <p:cNvSpPr/>
          <p:nvPr/>
        </p:nvSpPr>
        <p:spPr>
          <a:xfrm rot="-5400000">
            <a:off x="3337739" y="2192097"/>
            <a:ext cx="11192" cy="1428"/>
          </a:xfrm>
          <a:custGeom>
            <a:avLst/>
            <a:gdLst/>
            <a:ahLst/>
            <a:cxnLst/>
            <a:rect l="0" t="0" r="0" b="0"/>
            <a:pathLst>
              <a:path w="596900" h="76200">
                <a:moveTo>
                  <a:pt x="0" y="762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0" name="Freeform 3900"/>
          <p:cNvSpPr/>
          <p:nvPr/>
        </p:nvSpPr>
        <p:spPr>
          <a:xfrm rot="-5400000">
            <a:off x="3464065" y="3229488"/>
            <a:ext cx="31670" cy="3572"/>
          </a:xfrm>
          <a:custGeom>
            <a:avLst/>
            <a:gdLst/>
            <a:ahLst/>
            <a:cxnLst/>
            <a:rect l="0" t="0" r="0" b="0"/>
            <a:pathLst>
              <a:path w="1689100" h="190500">
                <a:moveTo>
                  <a:pt x="0" y="190500"/>
                </a:moveTo>
                <a:lnTo>
                  <a:pt x="168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1" name="Freeform 3901"/>
          <p:cNvSpPr/>
          <p:nvPr/>
        </p:nvSpPr>
        <p:spPr>
          <a:xfrm rot="-5400000">
            <a:off x="3355837" y="2197812"/>
            <a:ext cx="12144" cy="1428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2" name="Freeform 3902"/>
          <p:cNvSpPr/>
          <p:nvPr/>
        </p:nvSpPr>
        <p:spPr>
          <a:xfrm rot="-5400000">
            <a:off x="3483115" y="3234727"/>
            <a:ext cx="30718" cy="3572"/>
          </a:xfrm>
          <a:custGeom>
            <a:avLst/>
            <a:gdLst/>
            <a:ahLst/>
            <a:cxnLst/>
            <a:rect l="0" t="0" r="0" b="0"/>
            <a:pathLst>
              <a:path w="1638300" h="190500">
                <a:moveTo>
                  <a:pt x="0" y="190500"/>
                </a:moveTo>
                <a:lnTo>
                  <a:pt x="163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3" name="Freeform 3903"/>
          <p:cNvSpPr/>
          <p:nvPr/>
        </p:nvSpPr>
        <p:spPr>
          <a:xfrm rot="-5400000">
            <a:off x="3374173" y="2203289"/>
            <a:ext cx="12858" cy="1667"/>
          </a:xfrm>
          <a:custGeom>
            <a:avLst/>
            <a:gdLst/>
            <a:ahLst/>
            <a:cxnLst/>
            <a:rect l="0" t="0" r="0" b="0"/>
            <a:pathLst>
              <a:path w="685800" h="88900">
                <a:moveTo>
                  <a:pt x="0" y="889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4" name="Freeform 3904"/>
          <p:cNvSpPr/>
          <p:nvPr/>
        </p:nvSpPr>
        <p:spPr>
          <a:xfrm rot="-5400000">
            <a:off x="3502284" y="3240085"/>
            <a:ext cx="29765" cy="3333"/>
          </a:xfrm>
          <a:custGeom>
            <a:avLst/>
            <a:gdLst/>
            <a:ahLst/>
            <a:cxnLst/>
            <a:rect l="0" t="0" r="0" b="0"/>
            <a:pathLst>
              <a:path w="1587500" h="177800">
                <a:moveTo>
                  <a:pt x="0" y="177800"/>
                </a:moveTo>
                <a:lnTo>
                  <a:pt x="158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5" name="Freeform 3905"/>
          <p:cNvSpPr/>
          <p:nvPr/>
        </p:nvSpPr>
        <p:spPr>
          <a:xfrm rot="-5400000">
            <a:off x="3392270" y="2209004"/>
            <a:ext cx="13811" cy="1667"/>
          </a:xfrm>
          <a:custGeom>
            <a:avLst/>
            <a:gdLst/>
            <a:ahLst/>
            <a:cxnLst/>
            <a:rect l="0" t="0" r="0" b="0"/>
            <a:pathLst>
              <a:path w="736600" h="88900">
                <a:moveTo>
                  <a:pt x="0" y="889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6" name="Freeform 3906"/>
          <p:cNvSpPr/>
          <p:nvPr/>
        </p:nvSpPr>
        <p:spPr>
          <a:xfrm rot="-5400000">
            <a:off x="3521334" y="3245324"/>
            <a:ext cx="28813" cy="3333"/>
          </a:xfrm>
          <a:custGeom>
            <a:avLst/>
            <a:gdLst/>
            <a:ahLst/>
            <a:cxnLst/>
            <a:rect l="0" t="0" r="0" b="0"/>
            <a:pathLst>
              <a:path w="1536700" h="177800">
                <a:moveTo>
                  <a:pt x="0" y="17780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7" name="Freeform 3907"/>
          <p:cNvSpPr/>
          <p:nvPr/>
        </p:nvSpPr>
        <p:spPr>
          <a:xfrm rot="-5400000">
            <a:off x="3410487" y="2214600"/>
            <a:ext cx="14525" cy="1667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8" name="Freeform 3908"/>
          <p:cNvSpPr/>
          <p:nvPr/>
        </p:nvSpPr>
        <p:spPr>
          <a:xfrm rot="-5400000">
            <a:off x="3540384" y="3250563"/>
            <a:ext cx="27860" cy="3333"/>
          </a:xfrm>
          <a:custGeom>
            <a:avLst/>
            <a:gdLst/>
            <a:ahLst/>
            <a:cxnLst/>
            <a:rect l="0" t="0" r="0" b="0"/>
            <a:pathLst>
              <a:path w="1485900" h="177800">
                <a:moveTo>
                  <a:pt x="0" y="1778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09" name="Freeform 3909"/>
          <p:cNvSpPr/>
          <p:nvPr/>
        </p:nvSpPr>
        <p:spPr>
          <a:xfrm rot="-5400000">
            <a:off x="3428703" y="2220196"/>
            <a:ext cx="15478" cy="1905"/>
          </a:xfrm>
          <a:custGeom>
            <a:avLst/>
            <a:gdLst/>
            <a:ahLst/>
            <a:cxnLst/>
            <a:rect l="0" t="0" r="0" b="0"/>
            <a:pathLst>
              <a:path w="825500" h="101600">
                <a:moveTo>
                  <a:pt x="0" y="1016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0" name="Freeform 3910"/>
          <p:cNvSpPr/>
          <p:nvPr/>
        </p:nvSpPr>
        <p:spPr>
          <a:xfrm rot="-5400000">
            <a:off x="3559196" y="3255802"/>
            <a:ext cx="27146" cy="3095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1" name="Freeform 3911"/>
          <p:cNvSpPr/>
          <p:nvPr/>
        </p:nvSpPr>
        <p:spPr>
          <a:xfrm rot="-5400000">
            <a:off x="3446801" y="2225673"/>
            <a:ext cx="16430" cy="1905"/>
          </a:xfrm>
          <a:custGeom>
            <a:avLst/>
            <a:gdLst/>
            <a:ahLst/>
            <a:cxnLst/>
            <a:rect l="0" t="0" r="0" b="0"/>
            <a:pathLst>
              <a:path w="876300" h="101600">
                <a:moveTo>
                  <a:pt x="0" y="101600"/>
                </a:moveTo>
                <a:lnTo>
                  <a:pt x="87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2" name="Freeform 3912"/>
          <p:cNvSpPr/>
          <p:nvPr/>
        </p:nvSpPr>
        <p:spPr>
          <a:xfrm rot="-5400000">
            <a:off x="3578246" y="3261040"/>
            <a:ext cx="26193" cy="3095"/>
          </a:xfrm>
          <a:custGeom>
            <a:avLst/>
            <a:gdLst/>
            <a:ahLst/>
            <a:cxnLst/>
            <a:rect l="0" t="0" r="0" b="0"/>
            <a:pathLst>
              <a:path w="1397000" h="165100">
                <a:moveTo>
                  <a:pt x="0" y="1651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3" name="Freeform 3913"/>
          <p:cNvSpPr/>
          <p:nvPr/>
        </p:nvSpPr>
        <p:spPr>
          <a:xfrm rot="-5400000">
            <a:off x="3465136" y="2231150"/>
            <a:ext cx="17145" cy="2143"/>
          </a:xfrm>
          <a:custGeom>
            <a:avLst/>
            <a:gdLst/>
            <a:ahLst/>
            <a:cxnLst/>
            <a:rect l="0" t="0" r="0" b="0"/>
            <a:pathLst>
              <a:path w="914400" h="114300">
                <a:moveTo>
                  <a:pt x="0" y="1143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4" name="Freeform 3914"/>
          <p:cNvSpPr/>
          <p:nvPr/>
        </p:nvSpPr>
        <p:spPr>
          <a:xfrm rot="-5400000">
            <a:off x="3597415" y="3266398"/>
            <a:ext cx="25241" cy="285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5" name="Freeform 3915"/>
          <p:cNvSpPr/>
          <p:nvPr/>
        </p:nvSpPr>
        <p:spPr>
          <a:xfrm rot="-5400000">
            <a:off x="3483353" y="2236745"/>
            <a:ext cx="17859" cy="2143"/>
          </a:xfrm>
          <a:custGeom>
            <a:avLst/>
            <a:gdLst/>
            <a:ahLst/>
            <a:cxnLst/>
            <a:rect l="0" t="0" r="0" b="0"/>
            <a:pathLst>
              <a:path w="952500" h="114300">
                <a:moveTo>
                  <a:pt x="0" y="1143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6" name="Freeform 3916"/>
          <p:cNvSpPr/>
          <p:nvPr/>
        </p:nvSpPr>
        <p:spPr>
          <a:xfrm rot="-5400000">
            <a:off x="3616346" y="3271518"/>
            <a:ext cx="24527" cy="2857"/>
          </a:xfrm>
          <a:custGeom>
            <a:avLst/>
            <a:gdLst/>
            <a:ahLst/>
            <a:cxnLst/>
            <a:rect l="0" t="0" r="0" b="0"/>
            <a:pathLst>
              <a:path w="1308100" h="152400">
                <a:moveTo>
                  <a:pt x="0" y="152400"/>
                </a:moveTo>
                <a:lnTo>
                  <a:pt x="130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7" name="Freeform 3917"/>
          <p:cNvSpPr/>
          <p:nvPr/>
        </p:nvSpPr>
        <p:spPr>
          <a:xfrm rot="-5400000">
            <a:off x="3501450" y="2242222"/>
            <a:ext cx="18812" cy="2143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8" name="Freeform 3918"/>
          <p:cNvSpPr/>
          <p:nvPr/>
        </p:nvSpPr>
        <p:spPr>
          <a:xfrm rot="-5400000">
            <a:off x="3635277" y="3276876"/>
            <a:ext cx="23574" cy="2619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19" name="Freeform 3919"/>
          <p:cNvSpPr/>
          <p:nvPr/>
        </p:nvSpPr>
        <p:spPr>
          <a:xfrm rot="-5400000">
            <a:off x="3519667" y="2247580"/>
            <a:ext cx="19764" cy="2381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0" name="Freeform 3920"/>
          <p:cNvSpPr/>
          <p:nvPr/>
        </p:nvSpPr>
        <p:spPr>
          <a:xfrm rot="-5400000">
            <a:off x="3654327" y="3281876"/>
            <a:ext cx="22622" cy="2619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1" name="Freeform 3921"/>
          <p:cNvSpPr/>
          <p:nvPr/>
        </p:nvSpPr>
        <p:spPr>
          <a:xfrm rot="-5400000">
            <a:off x="3537884" y="2253176"/>
            <a:ext cx="20478" cy="2381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2" name="Freeform 3922"/>
          <p:cNvSpPr/>
          <p:nvPr/>
        </p:nvSpPr>
        <p:spPr>
          <a:xfrm rot="-5400000">
            <a:off x="3673258" y="3286996"/>
            <a:ext cx="21907" cy="2619"/>
          </a:xfrm>
          <a:custGeom>
            <a:avLst/>
            <a:gdLst/>
            <a:ahLst/>
            <a:cxnLst/>
            <a:rect l="0" t="0" r="0" b="0"/>
            <a:pathLst>
              <a:path w="1168400" h="139700">
                <a:moveTo>
                  <a:pt x="0" y="139700"/>
                </a:moveTo>
                <a:lnTo>
                  <a:pt x="116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3" name="Freeform 3923"/>
          <p:cNvSpPr/>
          <p:nvPr/>
        </p:nvSpPr>
        <p:spPr>
          <a:xfrm rot="-5400000">
            <a:off x="3555981" y="2258653"/>
            <a:ext cx="21431" cy="2381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4" name="Freeform 3924"/>
          <p:cNvSpPr/>
          <p:nvPr/>
        </p:nvSpPr>
        <p:spPr>
          <a:xfrm rot="-5400000">
            <a:off x="3692307" y="3292235"/>
            <a:ext cx="20717" cy="2381"/>
          </a:xfrm>
          <a:custGeom>
            <a:avLst/>
            <a:gdLst/>
            <a:ahLst/>
            <a:cxnLst/>
            <a:rect l="0" t="0" r="0" b="0"/>
            <a:pathLst>
              <a:path w="1104900" h="127000">
                <a:moveTo>
                  <a:pt x="0" y="127000"/>
                </a:moveTo>
                <a:lnTo>
                  <a:pt x="110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5" name="Freeform 3925"/>
          <p:cNvSpPr/>
          <p:nvPr/>
        </p:nvSpPr>
        <p:spPr>
          <a:xfrm rot="-5400000">
            <a:off x="3574198" y="2264011"/>
            <a:ext cx="22383" cy="2619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6" name="Freeform 3926"/>
          <p:cNvSpPr/>
          <p:nvPr/>
        </p:nvSpPr>
        <p:spPr>
          <a:xfrm rot="-5400000">
            <a:off x="3711358" y="3297473"/>
            <a:ext cx="20002" cy="2143"/>
          </a:xfrm>
          <a:custGeom>
            <a:avLst/>
            <a:gdLst/>
            <a:ahLst/>
            <a:cxnLst/>
            <a:rect l="0" t="0" r="0" b="0"/>
            <a:pathLst>
              <a:path w="1066800" h="114300">
                <a:moveTo>
                  <a:pt x="0" y="1143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7" name="Freeform 3927"/>
          <p:cNvSpPr/>
          <p:nvPr/>
        </p:nvSpPr>
        <p:spPr>
          <a:xfrm rot="-5400000">
            <a:off x="3592295" y="2269488"/>
            <a:ext cx="23336" cy="2619"/>
          </a:xfrm>
          <a:custGeom>
            <a:avLst/>
            <a:gdLst/>
            <a:ahLst/>
            <a:cxnLst/>
            <a:rect l="0" t="0" r="0" b="0"/>
            <a:pathLst>
              <a:path w="1244600" h="139700">
                <a:moveTo>
                  <a:pt x="0" y="1397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8" name="Freeform 3928"/>
          <p:cNvSpPr/>
          <p:nvPr/>
        </p:nvSpPr>
        <p:spPr>
          <a:xfrm rot="-5400000">
            <a:off x="3730408" y="3302474"/>
            <a:ext cx="19050" cy="2143"/>
          </a:xfrm>
          <a:custGeom>
            <a:avLst/>
            <a:gdLst/>
            <a:ahLst/>
            <a:cxnLst/>
            <a:rect l="0" t="0" r="0" b="0"/>
            <a:pathLst>
              <a:path w="1016000" h="114300">
                <a:moveTo>
                  <a:pt x="0" y="1143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29" name="Freeform 3929"/>
          <p:cNvSpPr/>
          <p:nvPr/>
        </p:nvSpPr>
        <p:spPr>
          <a:xfrm rot="-5400000">
            <a:off x="3610512" y="2274846"/>
            <a:ext cx="24050" cy="2619"/>
          </a:xfrm>
          <a:custGeom>
            <a:avLst/>
            <a:gdLst/>
            <a:ahLst/>
            <a:cxnLst/>
            <a:rect l="0" t="0" r="0" b="0"/>
            <a:pathLst>
              <a:path w="1282700" h="139700">
                <a:moveTo>
                  <a:pt x="0" y="1397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0" name="Freeform 3930"/>
          <p:cNvSpPr/>
          <p:nvPr/>
        </p:nvSpPr>
        <p:spPr>
          <a:xfrm rot="-5400000">
            <a:off x="3749458" y="3307475"/>
            <a:ext cx="18097" cy="2143"/>
          </a:xfrm>
          <a:custGeom>
            <a:avLst/>
            <a:gdLst/>
            <a:ahLst/>
            <a:cxnLst/>
            <a:rect l="0" t="0" r="0" b="0"/>
            <a:pathLst>
              <a:path w="965200" h="114300">
                <a:moveTo>
                  <a:pt x="0" y="1143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1" name="Freeform 3931"/>
          <p:cNvSpPr/>
          <p:nvPr/>
        </p:nvSpPr>
        <p:spPr>
          <a:xfrm rot="-5400000">
            <a:off x="3628371" y="2280084"/>
            <a:ext cx="25241" cy="285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2" name="Freeform 3932"/>
          <p:cNvSpPr/>
          <p:nvPr/>
        </p:nvSpPr>
        <p:spPr>
          <a:xfrm rot="-5400000">
            <a:off x="3768269" y="3312713"/>
            <a:ext cx="17383" cy="1905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3" name="Freeform 3933"/>
          <p:cNvSpPr/>
          <p:nvPr/>
        </p:nvSpPr>
        <p:spPr>
          <a:xfrm rot="-5400000">
            <a:off x="3646707" y="2285323"/>
            <a:ext cx="25955" cy="3095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4" name="Freeform 3934"/>
          <p:cNvSpPr/>
          <p:nvPr/>
        </p:nvSpPr>
        <p:spPr>
          <a:xfrm rot="-5400000">
            <a:off x="3787439" y="3317833"/>
            <a:ext cx="16192" cy="1905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5" name="Freeform 3935"/>
          <p:cNvSpPr/>
          <p:nvPr/>
        </p:nvSpPr>
        <p:spPr>
          <a:xfrm rot="-5400000">
            <a:off x="3664923" y="2290681"/>
            <a:ext cx="26670" cy="3095"/>
          </a:xfrm>
          <a:custGeom>
            <a:avLst/>
            <a:gdLst/>
            <a:ahLst/>
            <a:cxnLst/>
            <a:rect l="0" t="0" r="0" b="0"/>
            <a:pathLst>
              <a:path w="1422400" h="165100">
                <a:moveTo>
                  <a:pt x="0" y="1651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6" name="Freeform 3936"/>
          <p:cNvSpPr/>
          <p:nvPr/>
        </p:nvSpPr>
        <p:spPr>
          <a:xfrm rot="-5400000">
            <a:off x="3806846" y="3323191"/>
            <a:ext cx="14763" cy="1667"/>
          </a:xfrm>
          <a:custGeom>
            <a:avLst/>
            <a:gdLst/>
            <a:ahLst/>
            <a:cxnLst/>
            <a:rect l="0" t="0" r="0" b="0"/>
            <a:pathLst>
              <a:path w="787400" h="88900">
                <a:moveTo>
                  <a:pt x="0" y="889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7" name="Freeform 3937"/>
          <p:cNvSpPr/>
          <p:nvPr/>
        </p:nvSpPr>
        <p:spPr>
          <a:xfrm rot="-5400000">
            <a:off x="3682902" y="2296039"/>
            <a:ext cx="27860" cy="3095"/>
          </a:xfrm>
          <a:custGeom>
            <a:avLst/>
            <a:gdLst/>
            <a:ahLst/>
            <a:cxnLst/>
            <a:rect l="0" t="0" r="0" b="0"/>
            <a:pathLst>
              <a:path w="1485900" h="165100">
                <a:moveTo>
                  <a:pt x="0" y="1651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8" name="Freeform 3938"/>
          <p:cNvSpPr/>
          <p:nvPr/>
        </p:nvSpPr>
        <p:spPr>
          <a:xfrm rot="-5400000">
            <a:off x="3826134" y="3328668"/>
            <a:ext cx="13097" cy="1428"/>
          </a:xfrm>
          <a:custGeom>
            <a:avLst/>
            <a:gdLst/>
            <a:ahLst/>
            <a:cxnLst/>
            <a:rect l="0" t="0" r="0" b="0"/>
            <a:pathLst>
              <a:path w="698500" h="76200">
                <a:moveTo>
                  <a:pt x="0" y="762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39" name="Freeform 3939"/>
          <p:cNvSpPr/>
          <p:nvPr/>
        </p:nvSpPr>
        <p:spPr>
          <a:xfrm rot="-5400000">
            <a:off x="3701237" y="2301278"/>
            <a:ext cx="28575" cy="3333"/>
          </a:xfrm>
          <a:custGeom>
            <a:avLst/>
            <a:gdLst/>
            <a:ahLst/>
            <a:cxnLst/>
            <a:rect l="0" t="0" r="0" b="0"/>
            <a:pathLst>
              <a:path w="1524000" h="177800">
                <a:moveTo>
                  <a:pt x="0" y="177800"/>
                </a:moveTo>
                <a:lnTo>
                  <a:pt x="152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0" name="Freeform 3940"/>
          <p:cNvSpPr/>
          <p:nvPr/>
        </p:nvSpPr>
        <p:spPr>
          <a:xfrm rot="-5400000">
            <a:off x="3846018" y="3334264"/>
            <a:ext cx="10715" cy="1190"/>
          </a:xfrm>
          <a:custGeom>
            <a:avLst/>
            <a:gdLst/>
            <a:ahLst/>
            <a:cxnLst/>
            <a:rect l="0" t="0" r="0" b="0"/>
            <a:pathLst>
              <a:path w="571500" h="63500">
                <a:moveTo>
                  <a:pt x="0" y="635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1" name="Freeform 3941"/>
          <p:cNvSpPr/>
          <p:nvPr/>
        </p:nvSpPr>
        <p:spPr>
          <a:xfrm rot="-5400000">
            <a:off x="3719335" y="2306516"/>
            <a:ext cx="29527" cy="3333"/>
          </a:xfrm>
          <a:custGeom>
            <a:avLst/>
            <a:gdLst/>
            <a:ahLst/>
            <a:cxnLst/>
            <a:rect l="0" t="0" r="0" b="0"/>
            <a:pathLst>
              <a:path w="1574800" h="177800">
                <a:moveTo>
                  <a:pt x="0" y="177800"/>
                </a:moveTo>
                <a:lnTo>
                  <a:pt x="157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2" name="Freeform 3942"/>
          <p:cNvSpPr/>
          <p:nvPr/>
        </p:nvSpPr>
        <p:spPr>
          <a:xfrm rot="-5400000">
            <a:off x="3865663" y="3339860"/>
            <a:ext cx="8572" cy="1190"/>
          </a:xfrm>
          <a:custGeom>
            <a:avLst/>
            <a:gdLst/>
            <a:ahLst/>
            <a:cxnLst/>
            <a:rect l="0" t="0" r="0" b="0"/>
            <a:pathLst>
              <a:path w="457200" h="63500">
                <a:moveTo>
                  <a:pt x="0" y="635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3" name="Freeform 3943"/>
          <p:cNvSpPr/>
          <p:nvPr/>
        </p:nvSpPr>
        <p:spPr>
          <a:xfrm rot="-5400000">
            <a:off x="3737432" y="2311755"/>
            <a:ext cx="30242" cy="3572"/>
          </a:xfrm>
          <a:custGeom>
            <a:avLst/>
            <a:gdLst/>
            <a:ahLst/>
            <a:cxnLst/>
            <a:rect l="0" t="0" r="0" b="0"/>
            <a:pathLst>
              <a:path w="1612900" h="190500">
                <a:moveTo>
                  <a:pt x="0" y="190500"/>
                </a:moveTo>
                <a:lnTo>
                  <a:pt x="161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4" name="Freeform 3944"/>
          <p:cNvSpPr/>
          <p:nvPr/>
        </p:nvSpPr>
        <p:spPr>
          <a:xfrm rot="-5400000">
            <a:off x="3885427" y="3345813"/>
            <a:ext cx="6191" cy="714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5" name="Freeform 3945"/>
          <p:cNvSpPr/>
          <p:nvPr/>
        </p:nvSpPr>
        <p:spPr>
          <a:xfrm rot="-5400000">
            <a:off x="3755530" y="2316993"/>
            <a:ext cx="31194" cy="3572"/>
          </a:xfrm>
          <a:custGeom>
            <a:avLst/>
            <a:gdLst/>
            <a:ahLst/>
            <a:cxnLst/>
            <a:rect l="0" t="0" r="0" b="0"/>
            <a:pathLst>
              <a:path w="1663700" h="190500">
                <a:moveTo>
                  <a:pt x="0" y="190500"/>
                </a:moveTo>
                <a:lnTo>
                  <a:pt x="166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6" name="Freeform 3946"/>
          <p:cNvSpPr/>
          <p:nvPr/>
        </p:nvSpPr>
        <p:spPr>
          <a:xfrm rot="-5400000">
            <a:off x="3905429" y="3351766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7" name="Freeform 3947"/>
          <p:cNvSpPr/>
          <p:nvPr/>
        </p:nvSpPr>
        <p:spPr>
          <a:xfrm rot="-5400000">
            <a:off x="3773627" y="2322232"/>
            <a:ext cx="32147" cy="3572"/>
          </a:xfrm>
          <a:custGeom>
            <a:avLst/>
            <a:gdLst/>
            <a:ahLst/>
            <a:cxnLst/>
            <a:rect l="0" t="0" r="0" b="0"/>
            <a:pathLst>
              <a:path w="1714500" h="190500">
                <a:moveTo>
                  <a:pt x="0" y="1905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8" name="Freeform 3948"/>
          <p:cNvSpPr/>
          <p:nvPr/>
        </p:nvSpPr>
        <p:spPr>
          <a:xfrm rot="-5400000">
            <a:off x="3925670" y="3357957"/>
            <a:ext cx="238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49" name="Freeform 3949"/>
          <p:cNvSpPr/>
          <p:nvPr/>
        </p:nvSpPr>
        <p:spPr>
          <a:xfrm rot="-5400000">
            <a:off x="3791844" y="2327352"/>
            <a:ext cx="33099" cy="3810"/>
          </a:xfrm>
          <a:custGeom>
            <a:avLst/>
            <a:gdLst/>
            <a:ahLst/>
            <a:cxnLst/>
            <a:rect l="0" t="0" r="0" b="0"/>
            <a:pathLst>
              <a:path w="1765300" h="203200">
                <a:moveTo>
                  <a:pt x="0" y="203200"/>
                </a:moveTo>
                <a:lnTo>
                  <a:pt x="176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0" name="Freeform 3950"/>
          <p:cNvSpPr/>
          <p:nvPr/>
        </p:nvSpPr>
        <p:spPr>
          <a:xfrm rot="-5400000">
            <a:off x="3809941" y="2332591"/>
            <a:ext cx="34052" cy="3810"/>
          </a:xfrm>
          <a:custGeom>
            <a:avLst/>
            <a:gdLst/>
            <a:ahLst/>
            <a:cxnLst/>
            <a:rect l="0" t="0" r="0" b="0"/>
            <a:pathLst>
              <a:path w="1816100" h="203200">
                <a:moveTo>
                  <a:pt x="0" y="2032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1" name="Freeform 3951"/>
          <p:cNvSpPr/>
          <p:nvPr/>
        </p:nvSpPr>
        <p:spPr>
          <a:xfrm rot="-5400000">
            <a:off x="3827920" y="2337710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2" name="Freeform 3952"/>
          <p:cNvSpPr/>
          <p:nvPr/>
        </p:nvSpPr>
        <p:spPr>
          <a:xfrm rot="-5400000">
            <a:off x="3846137" y="2342830"/>
            <a:ext cx="35718" cy="4048"/>
          </a:xfrm>
          <a:custGeom>
            <a:avLst/>
            <a:gdLst/>
            <a:ahLst/>
            <a:cxnLst/>
            <a:rect l="0" t="0" r="0" b="0"/>
            <a:pathLst>
              <a:path w="1905000" h="215900">
                <a:moveTo>
                  <a:pt x="0" y="2159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3" name="Freeform 3953"/>
          <p:cNvSpPr/>
          <p:nvPr/>
        </p:nvSpPr>
        <p:spPr>
          <a:xfrm rot="-5400000">
            <a:off x="3864234" y="2348069"/>
            <a:ext cx="36671" cy="4048"/>
          </a:xfrm>
          <a:custGeom>
            <a:avLst/>
            <a:gdLst/>
            <a:ahLst/>
            <a:cxnLst/>
            <a:rect l="0" t="0" r="0" b="0"/>
            <a:pathLst>
              <a:path w="1955800" h="215900">
                <a:moveTo>
                  <a:pt x="0" y="215900"/>
                </a:moveTo>
                <a:lnTo>
                  <a:pt x="195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4" name="Freeform 3954"/>
          <p:cNvSpPr/>
          <p:nvPr/>
        </p:nvSpPr>
        <p:spPr>
          <a:xfrm rot="-5400000">
            <a:off x="3882451" y="2352951"/>
            <a:ext cx="37623" cy="4286"/>
          </a:xfrm>
          <a:custGeom>
            <a:avLst/>
            <a:gdLst/>
            <a:ahLst/>
            <a:cxnLst/>
            <a:rect l="0" t="0" r="0" b="0"/>
            <a:pathLst>
              <a:path w="2006600" h="228600">
                <a:moveTo>
                  <a:pt x="0" y="228600"/>
                </a:moveTo>
                <a:lnTo>
                  <a:pt x="200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5" name="Freeform 3955"/>
          <p:cNvSpPr/>
          <p:nvPr/>
        </p:nvSpPr>
        <p:spPr>
          <a:xfrm rot="-5400000">
            <a:off x="3900429" y="2358070"/>
            <a:ext cx="38576" cy="4524"/>
          </a:xfrm>
          <a:custGeom>
            <a:avLst/>
            <a:gdLst/>
            <a:ahLst/>
            <a:cxnLst/>
            <a:rect l="0" t="0" r="0" b="0"/>
            <a:pathLst>
              <a:path w="2057400" h="241300">
                <a:moveTo>
                  <a:pt x="0" y="2413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6" name="Freeform 3956"/>
          <p:cNvSpPr/>
          <p:nvPr/>
        </p:nvSpPr>
        <p:spPr>
          <a:xfrm rot="-5400000">
            <a:off x="3918527" y="2363071"/>
            <a:ext cx="39528" cy="4524"/>
          </a:xfrm>
          <a:custGeom>
            <a:avLst/>
            <a:gdLst/>
            <a:ahLst/>
            <a:cxnLst/>
            <a:rect l="0" t="0" r="0" b="0"/>
            <a:pathLst>
              <a:path w="2108200" h="241300">
                <a:moveTo>
                  <a:pt x="0" y="2413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7" name="Freeform 3957"/>
          <p:cNvSpPr/>
          <p:nvPr/>
        </p:nvSpPr>
        <p:spPr>
          <a:xfrm rot="-5400000">
            <a:off x="3936743" y="2368191"/>
            <a:ext cx="40243" cy="4524"/>
          </a:xfrm>
          <a:custGeom>
            <a:avLst/>
            <a:gdLst/>
            <a:ahLst/>
            <a:cxnLst/>
            <a:rect l="0" t="0" r="0" b="0"/>
            <a:pathLst>
              <a:path w="2146300" h="241300">
                <a:moveTo>
                  <a:pt x="0" y="241300"/>
                </a:moveTo>
                <a:lnTo>
                  <a:pt x="214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8" name="Freeform 3958"/>
          <p:cNvSpPr/>
          <p:nvPr/>
        </p:nvSpPr>
        <p:spPr>
          <a:xfrm rot="-5400000">
            <a:off x="3954841" y="2372953"/>
            <a:ext cx="40957" cy="4762"/>
          </a:xfrm>
          <a:custGeom>
            <a:avLst/>
            <a:gdLst/>
            <a:ahLst/>
            <a:cxnLst/>
            <a:rect l="0" t="0" r="0" b="0"/>
            <a:pathLst>
              <a:path w="2184400" h="254000">
                <a:moveTo>
                  <a:pt x="0" y="2540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59" name="Freeform 3959"/>
          <p:cNvSpPr/>
          <p:nvPr/>
        </p:nvSpPr>
        <p:spPr>
          <a:xfrm rot="-5400000">
            <a:off x="3973295" y="2377835"/>
            <a:ext cx="41195" cy="4762"/>
          </a:xfrm>
          <a:custGeom>
            <a:avLst/>
            <a:gdLst/>
            <a:ahLst/>
            <a:cxnLst/>
            <a:rect l="0" t="0" r="0" b="0"/>
            <a:pathLst>
              <a:path w="2197100" h="254000">
                <a:moveTo>
                  <a:pt x="0" y="2540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0" name="Freeform 3960"/>
          <p:cNvSpPr/>
          <p:nvPr/>
        </p:nvSpPr>
        <p:spPr>
          <a:xfrm rot="-5400000">
            <a:off x="3991750" y="2382478"/>
            <a:ext cx="41433" cy="4762"/>
          </a:xfrm>
          <a:custGeom>
            <a:avLst/>
            <a:gdLst/>
            <a:ahLst/>
            <a:cxnLst/>
            <a:rect l="0" t="0" r="0" b="0"/>
            <a:pathLst>
              <a:path w="2209800" h="254000">
                <a:moveTo>
                  <a:pt x="0" y="254000"/>
                </a:moveTo>
                <a:lnTo>
                  <a:pt x="220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1" name="Freeform 3961"/>
          <p:cNvSpPr/>
          <p:nvPr/>
        </p:nvSpPr>
        <p:spPr>
          <a:xfrm rot="-5400000">
            <a:off x="4010324" y="2387002"/>
            <a:ext cx="41195" cy="4524"/>
          </a:xfrm>
          <a:custGeom>
            <a:avLst/>
            <a:gdLst/>
            <a:ahLst/>
            <a:cxnLst/>
            <a:rect l="0" t="0" r="0" b="0"/>
            <a:pathLst>
              <a:path w="2197100" h="241300">
                <a:moveTo>
                  <a:pt x="0" y="2413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2" name="Freeform 3962"/>
          <p:cNvSpPr/>
          <p:nvPr/>
        </p:nvSpPr>
        <p:spPr>
          <a:xfrm rot="-5400000">
            <a:off x="4028897" y="2391289"/>
            <a:ext cx="40957" cy="4762"/>
          </a:xfrm>
          <a:custGeom>
            <a:avLst/>
            <a:gdLst/>
            <a:ahLst/>
            <a:cxnLst/>
            <a:rect l="0" t="0" r="0" b="0"/>
            <a:pathLst>
              <a:path w="2184400" h="254000">
                <a:moveTo>
                  <a:pt x="0" y="2540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3" name="Freeform 3963"/>
          <p:cNvSpPr/>
          <p:nvPr/>
        </p:nvSpPr>
        <p:spPr>
          <a:xfrm rot="-5400000">
            <a:off x="4047709" y="2395575"/>
            <a:ext cx="40243" cy="4524"/>
          </a:xfrm>
          <a:custGeom>
            <a:avLst/>
            <a:gdLst/>
            <a:ahLst/>
            <a:cxnLst/>
            <a:rect l="0" t="0" r="0" b="0"/>
            <a:pathLst>
              <a:path w="2146300" h="241300">
                <a:moveTo>
                  <a:pt x="0" y="241300"/>
                </a:moveTo>
                <a:lnTo>
                  <a:pt x="214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4" name="Freeform 3964"/>
          <p:cNvSpPr/>
          <p:nvPr/>
        </p:nvSpPr>
        <p:spPr>
          <a:xfrm rot="-5400000">
            <a:off x="4066521" y="2399623"/>
            <a:ext cx="39290" cy="4524"/>
          </a:xfrm>
          <a:custGeom>
            <a:avLst/>
            <a:gdLst/>
            <a:ahLst/>
            <a:cxnLst/>
            <a:rect l="0" t="0" r="0" b="0"/>
            <a:pathLst>
              <a:path w="2095500" h="241300">
                <a:moveTo>
                  <a:pt x="0" y="241300"/>
                </a:move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5" name="Freeform 3965"/>
          <p:cNvSpPr/>
          <p:nvPr/>
        </p:nvSpPr>
        <p:spPr>
          <a:xfrm rot="-5400000">
            <a:off x="4085452" y="2403552"/>
            <a:ext cx="38576" cy="4524"/>
          </a:xfrm>
          <a:custGeom>
            <a:avLst/>
            <a:gdLst/>
            <a:ahLst/>
            <a:cxnLst/>
            <a:rect l="0" t="0" r="0" b="0"/>
            <a:pathLst>
              <a:path w="2057400" h="241300">
                <a:moveTo>
                  <a:pt x="0" y="2413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6" name="Freeform 3966"/>
          <p:cNvSpPr/>
          <p:nvPr/>
        </p:nvSpPr>
        <p:spPr>
          <a:xfrm rot="-5400000">
            <a:off x="4104621" y="2407481"/>
            <a:ext cx="37147" cy="4286"/>
          </a:xfrm>
          <a:custGeom>
            <a:avLst/>
            <a:gdLst/>
            <a:ahLst/>
            <a:cxnLst/>
            <a:rect l="0" t="0" r="0" b="0"/>
            <a:pathLst>
              <a:path w="1981200" h="228600">
                <a:moveTo>
                  <a:pt x="0" y="228600"/>
                </a:moveTo>
                <a:lnTo>
                  <a:pt x="1981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7" name="Freeform 3967"/>
          <p:cNvSpPr/>
          <p:nvPr/>
        </p:nvSpPr>
        <p:spPr>
          <a:xfrm rot="-5400000">
            <a:off x="4123671" y="2411291"/>
            <a:ext cx="35480" cy="4048"/>
          </a:xfrm>
          <a:custGeom>
            <a:avLst/>
            <a:gdLst/>
            <a:ahLst/>
            <a:cxnLst/>
            <a:rect l="0" t="0" r="0" b="0"/>
            <a:pathLst>
              <a:path w="1892300" h="215900">
                <a:moveTo>
                  <a:pt x="0" y="2159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8" name="Freeform 3968"/>
          <p:cNvSpPr/>
          <p:nvPr/>
        </p:nvSpPr>
        <p:spPr>
          <a:xfrm rot="-5400000">
            <a:off x="4142959" y="2414863"/>
            <a:ext cx="33813" cy="3810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69" name="Freeform 3969"/>
          <p:cNvSpPr/>
          <p:nvPr/>
        </p:nvSpPr>
        <p:spPr>
          <a:xfrm rot="-5400000">
            <a:off x="4162486" y="2418435"/>
            <a:ext cx="31670" cy="3572"/>
          </a:xfrm>
          <a:custGeom>
            <a:avLst/>
            <a:gdLst/>
            <a:ahLst/>
            <a:cxnLst/>
            <a:rect l="0" t="0" r="0" b="0"/>
            <a:pathLst>
              <a:path w="1689100" h="190500">
                <a:moveTo>
                  <a:pt x="0" y="190500"/>
                </a:moveTo>
                <a:lnTo>
                  <a:pt x="168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0" name="Freeform 3970"/>
          <p:cNvSpPr/>
          <p:nvPr/>
        </p:nvSpPr>
        <p:spPr>
          <a:xfrm rot="-5400000">
            <a:off x="4181774" y="2421769"/>
            <a:ext cx="29527" cy="3333"/>
          </a:xfrm>
          <a:custGeom>
            <a:avLst/>
            <a:gdLst/>
            <a:ahLst/>
            <a:cxnLst/>
            <a:rect l="0" t="0" r="0" b="0"/>
            <a:pathLst>
              <a:path w="1574800" h="177800">
                <a:moveTo>
                  <a:pt x="0" y="177800"/>
                </a:moveTo>
                <a:lnTo>
                  <a:pt x="157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1" name="Freeform 3971"/>
          <p:cNvSpPr/>
          <p:nvPr/>
        </p:nvSpPr>
        <p:spPr>
          <a:xfrm rot="-5400000">
            <a:off x="4201419" y="2424984"/>
            <a:ext cx="27146" cy="3095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2" name="Freeform 3972"/>
          <p:cNvSpPr/>
          <p:nvPr/>
        </p:nvSpPr>
        <p:spPr>
          <a:xfrm rot="-5400000">
            <a:off x="4221064" y="2428198"/>
            <a:ext cx="24288" cy="2857"/>
          </a:xfrm>
          <a:custGeom>
            <a:avLst/>
            <a:gdLst/>
            <a:ahLst/>
            <a:cxnLst/>
            <a:rect l="0" t="0" r="0" b="0"/>
            <a:pathLst>
              <a:path w="1295400" h="152400">
                <a:moveTo>
                  <a:pt x="0" y="152400"/>
                </a:moveTo>
                <a:lnTo>
                  <a:pt x="129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3" name="Freeform 3973"/>
          <p:cNvSpPr/>
          <p:nvPr/>
        </p:nvSpPr>
        <p:spPr>
          <a:xfrm rot="-5400000">
            <a:off x="4240829" y="2431294"/>
            <a:ext cx="21431" cy="2381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4" name="Freeform 3974"/>
          <p:cNvSpPr/>
          <p:nvPr/>
        </p:nvSpPr>
        <p:spPr>
          <a:xfrm rot="-5400000">
            <a:off x="4260593" y="2434151"/>
            <a:ext cx="18335" cy="2143"/>
          </a:xfrm>
          <a:custGeom>
            <a:avLst/>
            <a:gdLst/>
            <a:ahLst/>
            <a:cxnLst/>
            <a:rect l="0" t="0" r="0" b="0"/>
            <a:pathLst>
              <a:path w="977900" h="114300">
                <a:moveTo>
                  <a:pt x="0" y="114300"/>
                </a:moveTo>
                <a:lnTo>
                  <a:pt x="97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5" name="Freeform 3975"/>
          <p:cNvSpPr/>
          <p:nvPr/>
        </p:nvSpPr>
        <p:spPr>
          <a:xfrm rot="-5400000">
            <a:off x="4280595" y="2437008"/>
            <a:ext cx="15002" cy="1667"/>
          </a:xfrm>
          <a:custGeom>
            <a:avLst/>
            <a:gdLst/>
            <a:ahLst/>
            <a:cxnLst/>
            <a:rect l="0" t="0" r="0" b="0"/>
            <a:pathLst>
              <a:path w="800100" h="88900">
                <a:moveTo>
                  <a:pt x="0" y="88900"/>
                </a:move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6" name="Freeform 3976"/>
          <p:cNvSpPr/>
          <p:nvPr/>
        </p:nvSpPr>
        <p:spPr>
          <a:xfrm rot="-5400000">
            <a:off x="4300598" y="2439628"/>
            <a:ext cx="11430" cy="1428"/>
          </a:xfrm>
          <a:custGeom>
            <a:avLst/>
            <a:gdLst/>
            <a:ahLst/>
            <a:cxnLst/>
            <a:rect l="0" t="0" r="0" b="0"/>
            <a:pathLst>
              <a:path w="609600" h="76200">
                <a:moveTo>
                  <a:pt x="0" y="76200"/>
                </a:moveTo>
                <a:lnTo>
                  <a:pt x="609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3977" name="Picture 3977"/>
          <p:cNvPicPr>
            <a:picLocks noChangeArrowheads="1"/>
          </p:cNvPicPr>
          <p:nvPr/>
        </p:nvPicPr>
        <p:blipFill>
          <a:blip r:embed="rId4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8116" y="6365912"/>
            <a:ext cx="15319" cy="48180"/>
          </a:xfrm>
          <a:prstGeom prst="rect">
            <a:avLst/>
          </a:prstGeom>
          <a:noFill/>
        </p:spPr>
      </p:pic>
      <p:sp>
        <p:nvSpPr>
          <p:cNvPr id="3978" name="Freeform 3978"/>
          <p:cNvSpPr/>
          <p:nvPr/>
        </p:nvSpPr>
        <p:spPr>
          <a:xfrm rot="-5400000">
            <a:off x="4320838" y="2442248"/>
            <a:ext cx="7620" cy="952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79" name="Freeform 3979"/>
          <p:cNvSpPr/>
          <p:nvPr/>
        </p:nvSpPr>
        <p:spPr>
          <a:xfrm rot="-5400000">
            <a:off x="4731604" y="6345830"/>
            <a:ext cx="115490" cy="13097"/>
          </a:xfrm>
          <a:custGeom>
            <a:avLst/>
            <a:gdLst/>
            <a:ahLst/>
            <a:cxnLst/>
            <a:rect l="0" t="0" r="0" b="0"/>
            <a:pathLst>
              <a:path w="6159500" h="698500">
                <a:moveTo>
                  <a:pt x="0" y="698500"/>
                </a:moveTo>
                <a:lnTo>
                  <a:pt x="615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0" name="Freeform 3980"/>
          <p:cNvSpPr/>
          <p:nvPr/>
        </p:nvSpPr>
        <p:spPr>
          <a:xfrm rot="-5400000">
            <a:off x="4340841" y="2444867"/>
            <a:ext cx="4048" cy="238"/>
          </a:xfrm>
          <a:custGeom>
            <a:avLst/>
            <a:gdLst/>
            <a:ahLst/>
            <a:cxnLst/>
            <a:rect l="0" t="0" r="0" b="0"/>
            <a:pathLst>
              <a:path w="215900" h="12700">
                <a:moveTo>
                  <a:pt x="0" y="127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1" name="Freeform 3981"/>
          <p:cNvSpPr/>
          <p:nvPr/>
        </p:nvSpPr>
        <p:spPr>
          <a:xfrm rot="-5400000">
            <a:off x="4722793" y="6286776"/>
            <a:ext cx="155972" cy="17859"/>
          </a:xfrm>
          <a:custGeom>
            <a:avLst/>
            <a:gdLst/>
            <a:ahLst/>
            <a:cxnLst/>
            <a:rect l="0" t="0" r="0" b="0"/>
            <a:pathLst>
              <a:path w="8318500" h="952500">
                <a:moveTo>
                  <a:pt x="0" y="952500"/>
                </a:moveTo>
                <a:lnTo>
                  <a:pt x="831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2" name="Freeform 3982"/>
          <p:cNvSpPr/>
          <p:nvPr/>
        </p:nvSpPr>
        <p:spPr>
          <a:xfrm rot="-5400000">
            <a:off x="4729104" y="6213076"/>
            <a:ext cx="162639" cy="18573"/>
          </a:xfrm>
          <a:custGeom>
            <a:avLst/>
            <a:gdLst/>
            <a:ahLst/>
            <a:cxnLst/>
            <a:rect l="0" t="0" r="0" b="0"/>
            <a:pathLst>
              <a:path w="8674100" h="990600">
                <a:moveTo>
                  <a:pt x="0" y="990600"/>
                </a:moveTo>
                <a:lnTo>
                  <a:pt x="867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3" name="Freeform 3983"/>
          <p:cNvSpPr/>
          <p:nvPr/>
        </p:nvSpPr>
        <p:spPr>
          <a:xfrm rot="-5400000">
            <a:off x="4735295" y="6139495"/>
            <a:ext cx="169545" cy="19288"/>
          </a:xfrm>
          <a:custGeom>
            <a:avLst/>
            <a:gdLst/>
            <a:ahLst/>
            <a:cxnLst/>
            <a:rect l="0" t="0" r="0" b="0"/>
            <a:pathLst>
              <a:path w="9042400" h="1028700">
                <a:moveTo>
                  <a:pt x="0" y="1028700"/>
                </a:moveTo>
                <a:lnTo>
                  <a:pt x="904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4" name="Freeform 3984"/>
          <p:cNvSpPr/>
          <p:nvPr/>
        </p:nvSpPr>
        <p:spPr>
          <a:xfrm rot="-5400000">
            <a:off x="4741487" y="6065677"/>
            <a:ext cx="176212" cy="20240"/>
          </a:xfrm>
          <a:custGeom>
            <a:avLst/>
            <a:gdLst/>
            <a:ahLst/>
            <a:cxnLst/>
            <a:rect l="0" t="0" r="0" b="0"/>
            <a:pathLst>
              <a:path w="9398000" h="1079500">
                <a:moveTo>
                  <a:pt x="0" y="1079500"/>
                </a:moveTo>
                <a:lnTo>
                  <a:pt x="939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5" name="Freeform 3985"/>
          <p:cNvSpPr/>
          <p:nvPr/>
        </p:nvSpPr>
        <p:spPr>
          <a:xfrm rot="-5400000">
            <a:off x="4747797" y="5991977"/>
            <a:ext cx="182880" cy="20955"/>
          </a:xfrm>
          <a:custGeom>
            <a:avLst/>
            <a:gdLst/>
            <a:ahLst/>
            <a:cxnLst/>
            <a:rect l="0" t="0" r="0" b="0"/>
            <a:pathLst>
              <a:path w="9753600" h="1117600">
                <a:moveTo>
                  <a:pt x="0" y="1117600"/>
                </a:moveTo>
                <a:lnTo>
                  <a:pt x="975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6" name="Freeform 3986"/>
          <p:cNvSpPr/>
          <p:nvPr/>
        </p:nvSpPr>
        <p:spPr>
          <a:xfrm rot="-5400000">
            <a:off x="4754107" y="5918277"/>
            <a:ext cx="189547" cy="21669"/>
          </a:xfrm>
          <a:custGeom>
            <a:avLst/>
            <a:gdLst/>
            <a:ahLst/>
            <a:cxnLst/>
            <a:rect l="0" t="0" r="0" b="0"/>
            <a:pathLst>
              <a:path w="10109200" h="1155700">
                <a:moveTo>
                  <a:pt x="0" y="1155700"/>
                </a:moveTo>
                <a:lnTo>
                  <a:pt x="10109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7" name="Freeform 3987"/>
          <p:cNvSpPr/>
          <p:nvPr/>
        </p:nvSpPr>
        <p:spPr>
          <a:xfrm rot="-5400000">
            <a:off x="4760298" y="5844458"/>
            <a:ext cx="196215" cy="22622"/>
          </a:xfrm>
          <a:custGeom>
            <a:avLst/>
            <a:gdLst/>
            <a:ahLst/>
            <a:cxnLst/>
            <a:rect l="0" t="0" r="0" b="0"/>
            <a:pathLst>
              <a:path w="10464800" h="1206500">
                <a:moveTo>
                  <a:pt x="0" y="1206500"/>
                </a:moveTo>
                <a:lnTo>
                  <a:pt x="1046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8" name="Freeform 3988"/>
          <p:cNvSpPr/>
          <p:nvPr/>
        </p:nvSpPr>
        <p:spPr>
          <a:xfrm rot="-5400000">
            <a:off x="4766371" y="5770997"/>
            <a:ext cx="203120" cy="23098"/>
          </a:xfrm>
          <a:custGeom>
            <a:avLst/>
            <a:gdLst/>
            <a:ahLst/>
            <a:cxnLst/>
            <a:rect l="0" t="0" r="0" b="0"/>
            <a:pathLst>
              <a:path w="10833100" h="1231900">
                <a:moveTo>
                  <a:pt x="0" y="1231900"/>
                </a:moveTo>
                <a:lnTo>
                  <a:pt x="1083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89" name="Freeform 3989"/>
          <p:cNvSpPr/>
          <p:nvPr/>
        </p:nvSpPr>
        <p:spPr>
          <a:xfrm rot="-5400000">
            <a:off x="4772681" y="5697297"/>
            <a:ext cx="209788" cy="23812"/>
          </a:xfrm>
          <a:custGeom>
            <a:avLst/>
            <a:gdLst/>
            <a:ahLst/>
            <a:cxnLst/>
            <a:rect l="0" t="0" r="0" b="0"/>
            <a:pathLst>
              <a:path w="11188700" h="1270000">
                <a:moveTo>
                  <a:pt x="0" y="1270000"/>
                </a:moveTo>
                <a:lnTo>
                  <a:pt x="1118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0" name="Freeform 3990"/>
          <p:cNvSpPr/>
          <p:nvPr/>
        </p:nvSpPr>
        <p:spPr>
          <a:xfrm rot="-5400000">
            <a:off x="4778872" y="5623478"/>
            <a:ext cx="216455" cy="24765"/>
          </a:xfrm>
          <a:custGeom>
            <a:avLst/>
            <a:gdLst/>
            <a:ahLst/>
            <a:cxnLst/>
            <a:rect l="0" t="0" r="0" b="0"/>
            <a:pathLst>
              <a:path w="11544300" h="1320800">
                <a:moveTo>
                  <a:pt x="0" y="1320800"/>
                </a:moveTo>
                <a:lnTo>
                  <a:pt x="1154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1" name="Freeform 3991"/>
          <p:cNvSpPr/>
          <p:nvPr/>
        </p:nvSpPr>
        <p:spPr>
          <a:xfrm rot="-5400000">
            <a:off x="4788040" y="5552636"/>
            <a:ext cx="218122" cy="24765"/>
          </a:xfrm>
          <a:custGeom>
            <a:avLst/>
            <a:gdLst/>
            <a:ahLst/>
            <a:cxnLst/>
            <a:rect l="0" t="0" r="0" b="0"/>
            <a:pathLst>
              <a:path w="11633200" h="1320800">
                <a:moveTo>
                  <a:pt x="0" y="1320800"/>
                </a:moveTo>
                <a:lnTo>
                  <a:pt x="1163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2" name="Freeform 3992"/>
          <p:cNvSpPr/>
          <p:nvPr/>
        </p:nvSpPr>
        <p:spPr>
          <a:xfrm rot="-5400000">
            <a:off x="4805542" y="5490128"/>
            <a:ext cx="204549" cy="23336"/>
          </a:xfrm>
          <a:custGeom>
            <a:avLst/>
            <a:gdLst/>
            <a:ahLst/>
            <a:cxnLst/>
            <a:rect l="0" t="0" r="0" b="0"/>
            <a:pathLst>
              <a:path w="10909300" h="1244600">
                <a:moveTo>
                  <a:pt x="0" y="1244600"/>
                </a:moveTo>
                <a:lnTo>
                  <a:pt x="10909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3" name="Freeform 3993"/>
          <p:cNvSpPr/>
          <p:nvPr/>
        </p:nvSpPr>
        <p:spPr>
          <a:xfrm rot="-5400000">
            <a:off x="4822925" y="5427740"/>
            <a:ext cx="191214" cy="21907"/>
          </a:xfrm>
          <a:custGeom>
            <a:avLst/>
            <a:gdLst/>
            <a:ahLst/>
            <a:cxnLst/>
            <a:rect l="0" t="0" r="0" b="0"/>
            <a:pathLst>
              <a:path w="10198100" h="1168400">
                <a:moveTo>
                  <a:pt x="0" y="1168400"/>
                </a:moveTo>
                <a:lnTo>
                  <a:pt x="101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4" name="Freeform 3994"/>
          <p:cNvSpPr/>
          <p:nvPr/>
        </p:nvSpPr>
        <p:spPr>
          <a:xfrm rot="-5400000">
            <a:off x="4840427" y="5365232"/>
            <a:ext cx="177879" cy="20240"/>
          </a:xfrm>
          <a:custGeom>
            <a:avLst/>
            <a:gdLst/>
            <a:ahLst/>
            <a:cxnLst/>
            <a:rect l="0" t="0" r="0" b="0"/>
            <a:pathLst>
              <a:path w="9486900" h="1079500">
                <a:moveTo>
                  <a:pt x="0" y="1079500"/>
                </a:moveTo>
                <a:lnTo>
                  <a:pt x="948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5" name="Freeform 3995"/>
          <p:cNvSpPr/>
          <p:nvPr/>
        </p:nvSpPr>
        <p:spPr>
          <a:xfrm rot="-5400000">
            <a:off x="4857930" y="5302724"/>
            <a:ext cx="164306" cy="18812"/>
          </a:xfrm>
          <a:custGeom>
            <a:avLst/>
            <a:gdLst/>
            <a:ahLst/>
            <a:cxnLst/>
            <a:rect l="0" t="0" r="0" b="0"/>
            <a:pathLst>
              <a:path w="8763000" h="1003300">
                <a:moveTo>
                  <a:pt x="0" y="1003300"/>
                </a:moveTo>
                <a:lnTo>
                  <a:pt x="876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6" name="Freeform 3996"/>
          <p:cNvSpPr/>
          <p:nvPr/>
        </p:nvSpPr>
        <p:spPr>
          <a:xfrm rot="-5400000">
            <a:off x="4875432" y="5240216"/>
            <a:ext cx="150733" cy="17383"/>
          </a:xfrm>
          <a:custGeom>
            <a:avLst/>
            <a:gdLst/>
            <a:ahLst/>
            <a:cxnLst/>
            <a:rect l="0" t="0" r="0" b="0"/>
            <a:pathLst>
              <a:path w="8039100" h="927100">
                <a:moveTo>
                  <a:pt x="0" y="927100"/>
                </a:moveTo>
                <a:lnTo>
                  <a:pt x="803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7" name="Freeform 3997"/>
          <p:cNvSpPr/>
          <p:nvPr/>
        </p:nvSpPr>
        <p:spPr>
          <a:xfrm rot="-5400000">
            <a:off x="4892934" y="5177708"/>
            <a:ext cx="137398" cy="15716"/>
          </a:xfrm>
          <a:custGeom>
            <a:avLst/>
            <a:gdLst/>
            <a:ahLst/>
            <a:cxnLst/>
            <a:rect l="0" t="0" r="0" b="0"/>
            <a:pathLst>
              <a:path w="7327900" h="838200">
                <a:moveTo>
                  <a:pt x="0" y="838200"/>
                </a:moveTo>
                <a:lnTo>
                  <a:pt x="732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8" name="Freeform 3998"/>
          <p:cNvSpPr/>
          <p:nvPr/>
        </p:nvSpPr>
        <p:spPr>
          <a:xfrm rot="-5400000">
            <a:off x="4910317" y="5115320"/>
            <a:ext cx="124063" cy="14287"/>
          </a:xfrm>
          <a:custGeom>
            <a:avLst/>
            <a:gdLst/>
            <a:ahLst/>
            <a:cxnLst/>
            <a:rect l="0" t="0" r="0" b="0"/>
            <a:pathLst>
              <a:path w="6616700" h="762000">
                <a:moveTo>
                  <a:pt x="0" y="762000"/>
                </a:moveTo>
                <a:lnTo>
                  <a:pt x="661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3999" name="Freeform 3999"/>
          <p:cNvSpPr/>
          <p:nvPr/>
        </p:nvSpPr>
        <p:spPr>
          <a:xfrm rot="-5400000">
            <a:off x="4931391" y="5049478"/>
            <a:ext cx="102632" cy="11668"/>
          </a:xfrm>
          <a:custGeom>
            <a:avLst/>
            <a:gdLst/>
            <a:ahLst/>
            <a:cxnLst/>
            <a:rect l="0" t="0" r="0" b="0"/>
            <a:pathLst>
              <a:path w="5473700" h="622300">
                <a:moveTo>
                  <a:pt x="0" y="622300"/>
                </a:moveTo>
                <a:lnTo>
                  <a:pt x="547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0" name="Freeform 4000"/>
          <p:cNvSpPr/>
          <p:nvPr/>
        </p:nvSpPr>
        <p:spPr>
          <a:xfrm rot="-5400000">
            <a:off x="4962467" y="4973159"/>
            <a:ext cx="58340" cy="6667"/>
          </a:xfrm>
          <a:custGeom>
            <a:avLst/>
            <a:gdLst/>
            <a:ahLst/>
            <a:cxnLst/>
            <a:rect l="0" t="0" r="0" b="0"/>
            <a:pathLst>
              <a:path w="3111500" h="355600">
                <a:moveTo>
                  <a:pt x="0" y="355600"/>
                </a:moveTo>
                <a:lnTo>
                  <a:pt x="311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001" name="Picture 4001"/>
          <p:cNvPicPr>
            <a:picLocks noChangeArrowheads="1"/>
          </p:cNvPicPr>
          <p:nvPr/>
        </p:nvPicPr>
        <p:blipFill>
          <a:blip r:embed="rId4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8467" y="6380199"/>
            <a:ext cx="13653" cy="33893"/>
          </a:xfrm>
          <a:prstGeom prst="rect">
            <a:avLst/>
          </a:prstGeom>
          <a:noFill/>
        </p:spPr>
      </p:pic>
      <p:sp>
        <p:nvSpPr>
          <p:cNvPr id="4002" name="Freeform 4002"/>
          <p:cNvSpPr/>
          <p:nvPr/>
        </p:nvSpPr>
        <p:spPr>
          <a:xfrm rot="-5400000">
            <a:off x="5642075" y="6357380"/>
            <a:ext cx="94535" cy="10953"/>
          </a:xfrm>
          <a:custGeom>
            <a:avLst/>
            <a:gdLst/>
            <a:ahLst/>
            <a:cxnLst/>
            <a:rect l="0" t="0" r="0" b="0"/>
            <a:pathLst>
              <a:path w="5041900" h="584200">
                <a:moveTo>
                  <a:pt x="0" y="584200"/>
                </a:moveTo>
                <a:lnTo>
                  <a:pt x="504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3" name="Freeform 4003"/>
          <p:cNvSpPr/>
          <p:nvPr/>
        </p:nvSpPr>
        <p:spPr>
          <a:xfrm rot="-5400000">
            <a:off x="5643742" y="6295705"/>
            <a:ext cx="113109" cy="12858"/>
          </a:xfrm>
          <a:custGeom>
            <a:avLst/>
            <a:gdLst/>
            <a:ahLst/>
            <a:cxnLst/>
            <a:rect l="0" t="0" r="0" b="0"/>
            <a:pathLst>
              <a:path w="6032500" h="685800">
                <a:moveTo>
                  <a:pt x="0" y="685800"/>
                </a:moveTo>
                <a:lnTo>
                  <a:pt x="603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4" name="Freeform 4004"/>
          <p:cNvSpPr/>
          <p:nvPr/>
        </p:nvSpPr>
        <p:spPr>
          <a:xfrm rot="-5400000">
            <a:off x="5648028" y="6231650"/>
            <a:ext cx="126206" cy="14525"/>
          </a:xfrm>
          <a:custGeom>
            <a:avLst/>
            <a:gdLst/>
            <a:ahLst/>
            <a:cxnLst/>
            <a:rect l="0" t="0" r="0" b="0"/>
            <a:pathLst>
              <a:path w="6731000" h="774700">
                <a:moveTo>
                  <a:pt x="0" y="774700"/>
                </a:moveTo>
                <a:lnTo>
                  <a:pt x="673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5" name="Freeform 4005"/>
          <p:cNvSpPr/>
          <p:nvPr/>
        </p:nvSpPr>
        <p:spPr>
          <a:xfrm rot="-5400000">
            <a:off x="5651957" y="6167713"/>
            <a:ext cx="139779" cy="15954"/>
          </a:xfrm>
          <a:custGeom>
            <a:avLst/>
            <a:gdLst/>
            <a:ahLst/>
            <a:cxnLst/>
            <a:rect l="0" t="0" r="0" b="0"/>
            <a:pathLst>
              <a:path w="7454900" h="850900">
                <a:moveTo>
                  <a:pt x="0" y="850900"/>
                </a:moveTo>
                <a:lnTo>
                  <a:pt x="745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6" name="Freeform 4006"/>
          <p:cNvSpPr/>
          <p:nvPr/>
        </p:nvSpPr>
        <p:spPr>
          <a:xfrm rot="-5400000">
            <a:off x="5655887" y="6103776"/>
            <a:ext cx="153352" cy="17383"/>
          </a:xfrm>
          <a:custGeom>
            <a:avLst/>
            <a:gdLst/>
            <a:ahLst/>
            <a:cxnLst/>
            <a:rect l="0" t="0" r="0" b="0"/>
            <a:pathLst>
              <a:path w="8178800" h="927100">
                <a:moveTo>
                  <a:pt x="0" y="927100"/>
                </a:moveTo>
                <a:lnTo>
                  <a:pt x="817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7" name="Freeform 4007"/>
          <p:cNvSpPr/>
          <p:nvPr/>
        </p:nvSpPr>
        <p:spPr>
          <a:xfrm rot="-5400000">
            <a:off x="5659935" y="6039721"/>
            <a:ext cx="166925" cy="19050"/>
          </a:xfrm>
          <a:custGeom>
            <a:avLst/>
            <a:gdLst/>
            <a:ahLst/>
            <a:cxnLst/>
            <a:rect l="0" t="0" r="0" b="0"/>
            <a:pathLst>
              <a:path w="8902700" h="1016000">
                <a:moveTo>
                  <a:pt x="0" y="1016000"/>
                </a:moveTo>
                <a:lnTo>
                  <a:pt x="890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8" name="Freeform 4008"/>
          <p:cNvSpPr/>
          <p:nvPr/>
        </p:nvSpPr>
        <p:spPr>
          <a:xfrm rot="-5400000">
            <a:off x="5663983" y="5975665"/>
            <a:ext cx="180260" cy="20478"/>
          </a:xfrm>
          <a:custGeom>
            <a:avLst/>
            <a:gdLst/>
            <a:ahLst/>
            <a:cxnLst/>
            <a:rect l="0" t="0" r="0" b="0"/>
            <a:pathLst>
              <a:path w="9613900" h="1092200">
                <a:moveTo>
                  <a:pt x="0" y="1092200"/>
                </a:moveTo>
                <a:lnTo>
                  <a:pt x="961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09" name="Freeform 4009"/>
          <p:cNvSpPr/>
          <p:nvPr/>
        </p:nvSpPr>
        <p:spPr>
          <a:xfrm rot="-5400000">
            <a:off x="5668150" y="5911729"/>
            <a:ext cx="193595" cy="22145"/>
          </a:xfrm>
          <a:custGeom>
            <a:avLst/>
            <a:gdLst/>
            <a:ahLst/>
            <a:cxnLst/>
            <a:rect l="0" t="0" r="0" b="0"/>
            <a:pathLst>
              <a:path w="10325100" h="1181100">
                <a:moveTo>
                  <a:pt x="0" y="1181100"/>
                </a:moveTo>
                <a:lnTo>
                  <a:pt x="1032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0" name="Freeform 4010"/>
          <p:cNvSpPr/>
          <p:nvPr/>
        </p:nvSpPr>
        <p:spPr>
          <a:xfrm rot="-5400000">
            <a:off x="5672198" y="5847911"/>
            <a:ext cx="206930" cy="23574"/>
          </a:xfrm>
          <a:custGeom>
            <a:avLst/>
            <a:gdLst/>
            <a:ahLst/>
            <a:cxnLst/>
            <a:rect l="0" t="0" r="0" b="0"/>
            <a:pathLst>
              <a:path w="11036300" h="1257300">
                <a:moveTo>
                  <a:pt x="0" y="1257300"/>
                </a:moveTo>
                <a:lnTo>
                  <a:pt x="1103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1" name="Freeform 4011"/>
          <p:cNvSpPr/>
          <p:nvPr/>
        </p:nvSpPr>
        <p:spPr>
          <a:xfrm rot="-5400000">
            <a:off x="5680532" y="5788142"/>
            <a:ext cx="212407" cy="24288"/>
          </a:xfrm>
          <a:custGeom>
            <a:avLst/>
            <a:gdLst/>
            <a:ahLst/>
            <a:cxnLst/>
            <a:rect l="0" t="0" r="0" b="0"/>
            <a:pathLst>
              <a:path w="11328400" h="1295400">
                <a:moveTo>
                  <a:pt x="0" y="1295400"/>
                </a:moveTo>
                <a:lnTo>
                  <a:pt x="1132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2" name="Freeform 4012"/>
          <p:cNvSpPr/>
          <p:nvPr/>
        </p:nvSpPr>
        <p:spPr>
          <a:xfrm rot="-5400000">
            <a:off x="5692558" y="5732064"/>
            <a:ext cx="211693" cy="24288"/>
          </a:xfrm>
          <a:custGeom>
            <a:avLst/>
            <a:gdLst/>
            <a:ahLst/>
            <a:cxnLst/>
            <a:rect l="0" t="0" r="0" b="0"/>
            <a:pathLst>
              <a:path w="11290300" h="1295400">
                <a:moveTo>
                  <a:pt x="0" y="1295400"/>
                </a:moveTo>
                <a:lnTo>
                  <a:pt x="1129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3" name="Freeform 4013"/>
          <p:cNvSpPr/>
          <p:nvPr/>
        </p:nvSpPr>
        <p:spPr>
          <a:xfrm rot="-5400000">
            <a:off x="5706964" y="5678604"/>
            <a:ext cx="206454" cy="23574"/>
          </a:xfrm>
          <a:custGeom>
            <a:avLst/>
            <a:gdLst/>
            <a:ahLst/>
            <a:cxnLst/>
            <a:rect l="0" t="0" r="0" b="0"/>
            <a:pathLst>
              <a:path w="11010900" h="1257300">
                <a:moveTo>
                  <a:pt x="0" y="1257300"/>
                </a:moveTo>
                <a:lnTo>
                  <a:pt x="1101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4" name="Freeform 4014"/>
          <p:cNvSpPr/>
          <p:nvPr/>
        </p:nvSpPr>
        <p:spPr>
          <a:xfrm rot="-5400000">
            <a:off x="5723514" y="5627289"/>
            <a:ext cx="197405" cy="22383"/>
          </a:xfrm>
          <a:custGeom>
            <a:avLst/>
            <a:gdLst/>
            <a:ahLst/>
            <a:cxnLst/>
            <a:rect l="0" t="0" r="0" b="0"/>
            <a:pathLst>
              <a:path w="10528300" h="1193800">
                <a:moveTo>
                  <a:pt x="0" y="1193800"/>
                </a:moveTo>
                <a:lnTo>
                  <a:pt x="1052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5" name="Freeform 4015"/>
          <p:cNvSpPr/>
          <p:nvPr/>
        </p:nvSpPr>
        <p:spPr>
          <a:xfrm rot="-5400000">
            <a:off x="5741969" y="5577401"/>
            <a:ext cx="185023" cy="21193"/>
          </a:xfrm>
          <a:custGeom>
            <a:avLst/>
            <a:gdLst/>
            <a:ahLst/>
            <a:cxnLst/>
            <a:rect l="0" t="0" r="0" b="0"/>
            <a:pathLst>
              <a:path w="9867900" h="1130300">
                <a:moveTo>
                  <a:pt x="0" y="1130300"/>
                </a:moveTo>
                <a:lnTo>
                  <a:pt x="986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6" name="Freeform 4016"/>
          <p:cNvSpPr/>
          <p:nvPr/>
        </p:nvSpPr>
        <p:spPr>
          <a:xfrm rot="-5400000">
            <a:off x="5761852" y="5529419"/>
            <a:ext cx="170021" cy="19288"/>
          </a:xfrm>
          <a:custGeom>
            <a:avLst/>
            <a:gdLst/>
            <a:ahLst/>
            <a:cxnLst/>
            <a:rect l="0" t="0" r="0" b="0"/>
            <a:pathLst>
              <a:path w="9067800" h="1028700">
                <a:moveTo>
                  <a:pt x="0" y="1028700"/>
                </a:moveTo>
                <a:lnTo>
                  <a:pt x="906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7" name="Freeform 4017"/>
          <p:cNvSpPr/>
          <p:nvPr/>
        </p:nvSpPr>
        <p:spPr>
          <a:xfrm rot="-5400000">
            <a:off x="5782926" y="5482389"/>
            <a:ext cx="152876" cy="17621"/>
          </a:xfrm>
          <a:custGeom>
            <a:avLst/>
            <a:gdLst/>
            <a:ahLst/>
            <a:cxnLst/>
            <a:rect l="0" t="0" r="0" b="0"/>
            <a:pathLst>
              <a:path w="8153400" h="939800">
                <a:moveTo>
                  <a:pt x="0" y="939800"/>
                </a:moveTo>
                <a:lnTo>
                  <a:pt x="815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8" name="Freeform 4018"/>
          <p:cNvSpPr/>
          <p:nvPr/>
        </p:nvSpPr>
        <p:spPr>
          <a:xfrm rot="-5400000">
            <a:off x="5805191" y="5436550"/>
            <a:ext cx="133588" cy="15240"/>
          </a:xfrm>
          <a:custGeom>
            <a:avLst/>
            <a:gdLst/>
            <a:ahLst/>
            <a:cxnLst/>
            <a:rect l="0" t="0" r="0" b="0"/>
            <a:pathLst>
              <a:path w="7124700" h="812800">
                <a:moveTo>
                  <a:pt x="0" y="812800"/>
                </a:moveTo>
                <a:lnTo>
                  <a:pt x="712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19" name="Freeform 4019"/>
          <p:cNvSpPr/>
          <p:nvPr/>
        </p:nvSpPr>
        <p:spPr>
          <a:xfrm rot="-5400000">
            <a:off x="5828289" y="5391783"/>
            <a:ext cx="112633" cy="12858"/>
          </a:xfrm>
          <a:custGeom>
            <a:avLst/>
            <a:gdLst/>
            <a:ahLst/>
            <a:cxnLst/>
            <a:rect l="0" t="0" r="0" b="0"/>
            <a:pathLst>
              <a:path w="6007100" h="685800">
                <a:moveTo>
                  <a:pt x="0" y="685800"/>
                </a:moveTo>
                <a:lnTo>
                  <a:pt x="600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0" name="Freeform 4020"/>
          <p:cNvSpPr/>
          <p:nvPr/>
        </p:nvSpPr>
        <p:spPr>
          <a:xfrm rot="-5400000">
            <a:off x="5852459" y="5347611"/>
            <a:ext cx="90011" cy="10477"/>
          </a:xfrm>
          <a:custGeom>
            <a:avLst/>
            <a:gdLst/>
            <a:ahLst/>
            <a:cxnLst/>
            <a:rect l="0" t="0" r="0" b="0"/>
            <a:pathLst>
              <a:path w="4800600" h="558800">
                <a:moveTo>
                  <a:pt x="0" y="558800"/>
                </a:moveTo>
                <a:lnTo>
                  <a:pt x="480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1" name="Freeform 4021"/>
          <p:cNvSpPr/>
          <p:nvPr/>
        </p:nvSpPr>
        <p:spPr>
          <a:xfrm rot="-5400000">
            <a:off x="5877224" y="5304510"/>
            <a:ext cx="66198" cy="7620"/>
          </a:xfrm>
          <a:custGeom>
            <a:avLst/>
            <a:gdLst/>
            <a:ahLst/>
            <a:cxnLst/>
            <a:rect l="0" t="0" r="0" b="0"/>
            <a:pathLst>
              <a:path w="3530600" h="406400">
                <a:moveTo>
                  <a:pt x="0" y="406400"/>
                </a:moveTo>
                <a:lnTo>
                  <a:pt x="353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2" name="Freeform 4022"/>
          <p:cNvSpPr/>
          <p:nvPr/>
        </p:nvSpPr>
        <p:spPr>
          <a:xfrm rot="-5400000">
            <a:off x="5902822" y="5262243"/>
            <a:ext cx="40957" cy="4524"/>
          </a:xfrm>
          <a:custGeom>
            <a:avLst/>
            <a:gdLst/>
            <a:ahLst/>
            <a:cxnLst/>
            <a:rect l="0" t="0" r="0" b="0"/>
            <a:pathLst>
              <a:path w="2184400" h="241300">
                <a:moveTo>
                  <a:pt x="0" y="2413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3" name="Freeform 4023"/>
          <p:cNvSpPr/>
          <p:nvPr/>
        </p:nvSpPr>
        <p:spPr>
          <a:xfrm rot="-5400000">
            <a:off x="5929135" y="5220213"/>
            <a:ext cx="14525" cy="1667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4" name="Freeform 4024"/>
          <p:cNvSpPr/>
          <p:nvPr/>
        </p:nvSpPr>
        <p:spPr>
          <a:xfrm rot="-5400000">
            <a:off x="6449081" y="1958259"/>
            <a:ext cx="245507" cy="28098"/>
          </a:xfrm>
          <a:custGeom>
            <a:avLst/>
            <a:gdLst/>
            <a:ahLst/>
            <a:cxnLst/>
            <a:rect l="0" t="0" r="0" b="0"/>
            <a:pathLst>
              <a:path w="13093700" h="1498600">
                <a:moveTo>
                  <a:pt x="0" y="1498600"/>
                </a:moveTo>
                <a:lnTo>
                  <a:pt x="130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5" name="Freeform 4025"/>
          <p:cNvSpPr/>
          <p:nvPr/>
        </p:nvSpPr>
        <p:spPr>
          <a:xfrm rot="-5400000">
            <a:off x="6393002" y="1882654"/>
            <a:ext cx="377904" cy="43100"/>
          </a:xfrm>
          <a:custGeom>
            <a:avLst/>
            <a:gdLst/>
            <a:ahLst/>
            <a:cxnLst/>
            <a:rect l="0" t="0" r="0" b="0"/>
            <a:pathLst>
              <a:path w="20154900" h="2298700">
                <a:moveTo>
                  <a:pt x="0" y="2298700"/>
                </a:moveTo>
                <a:lnTo>
                  <a:pt x="2015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6" name="Freeform 4026"/>
          <p:cNvSpPr/>
          <p:nvPr/>
        </p:nvSpPr>
        <p:spPr>
          <a:xfrm rot="-5400000">
            <a:off x="6387049" y="1811931"/>
            <a:ext cx="410289" cy="46910"/>
          </a:xfrm>
          <a:custGeom>
            <a:avLst/>
            <a:gdLst/>
            <a:ahLst/>
            <a:cxnLst/>
            <a:rect l="0" t="0" r="0" b="0"/>
            <a:pathLst>
              <a:path w="21882100" h="2501900">
                <a:moveTo>
                  <a:pt x="0" y="2501900"/>
                </a:moveTo>
                <a:lnTo>
                  <a:pt x="2188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7" name="Freeform 4027"/>
          <p:cNvSpPr/>
          <p:nvPr/>
        </p:nvSpPr>
        <p:spPr>
          <a:xfrm rot="-5400000">
            <a:off x="6390740" y="1750852"/>
            <a:ext cx="425053" cy="48577"/>
          </a:xfrm>
          <a:custGeom>
            <a:avLst/>
            <a:gdLst/>
            <a:ahLst/>
            <a:cxnLst/>
            <a:rect l="0" t="0" r="0" b="0"/>
            <a:pathLst>
              <a:path w="22669500" h="2590800">
                <a:moveTo>
                  <a:pt x="0" y="2590800"/>
                </a:moveTo>
                <a:lnTo>
                  <a:pt x="2266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8" name="Freeform 4028"/>
          <p:cNvSpPr/>
          <p:nvPr/>
        </p:nvSpPr>
        <p:spPr>
          <a:xfrm rot="-5400000">
            <a:off x="6400146" y="1695488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29" name="Freeform 4029"/>
          <p:cNvSpPr/>
          <p:nvPr/>
        </p:nvSpPr>
        <p:spPr>
          <a:xfrm rot="-5400000">
            <a:off x="6412052" y="1642862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0" name="Freeform 4030"/>
          <p:cNvSpPr/>
          <p:nvPr/>
        </p:nvSpPr>
        <p:spPr>
          <a:xfrm rot="-5400000">
            <a:off x="6423959" y="1589998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1" name="Freeform 4031"/>
          <p:cNvSpPr/>
          <p:nvPr/>
        </p:nvSpPr>
        <p:spPr>
          <a:xfrm rot="-5400000">
            <a:off x="6435984" y="1537254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2" name="Freeform 4032"/>
          <p:cNvSpPr/>
          <p:nvPr/>
        </p:nvSpPr>
        <p:spPr>
          <a:xfrm rot="-5400000">
            <a:off x="6447890" y="1484389"/>
            <a:ext cx="429577" cy="49292"/>
          </a:xfrm>
          <a:custGeom>
            <a:avLst/>
            <a:gdLst/>
            <a:ahLst/>
            <a:cxnLst/>
            <a:rect l="0" t="0" r="0" b="0"/>
            <a:pathLst>
              <a:path w="22910800" h="2628900">
                <a:moveTo>
                  <a:pt x="0" y="26289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3" name="Freeform 4033"/>
          <p:cNvSpPr/>
          <p:nvPr/>
        </p:nvSpPr>
        <p:spPr>
          <a:xfrm rot="-5400000">
            <a:off x="6459916" y="1431645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4" name="Freeform 4034"/>
          <p:cNvSpPr/>
          <p:nvPr/>
        </p:nvSpPr>
        <p:spPr>
          <a:xfrm rot="-5400000">
            <a:off x="6471941" y="1378900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5" name="Freeform 4035"/>
          <p:cNvSpPr/>
          <p:nvPr/>
        </p:nvSpPr>
        <p:spPr>
          <a:xfrm rot="-5400000">
            <a:off x="6483728" y="1326156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6" name="Freeform 4036"/>
          <p:cNvSpPr/>
          <p:nvPr/>
        </p:nvSpPr>
        <p:spPr>
          <a:xfrm rot="-5400000">
            <a:off x="6495634" y="1273292"/>
            <a:ext cx="429577" cy="49053"/>
          </a:xfrm>
          <a:custGeom>
            <a:avLst/>
            <a:gdLst/>
            <a:ahLst/>
            <a:cxnLst/>
            <a:rect l="0" t="0" r="0" b="0"/>
            <a:pathLst>
              <a:path w="22910800" h="2616200">
                <a:moveTo>
                  <a:pt x="0" y="2616200"/>
                </a:moveTo>
                <a:lnTo>
                  <a:pt x="2291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7" name="Freeform 4037"/>
          <p:cNvSpPr/>
          <p:nvPr/>
        </p:nvSpPr>
        <p:spPr>
          <a:xfrm rot="-5400000">
            <a:off x="6507660" y="1220547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8" name="Freeform 4038"/>
          <p:cNvSpPr/>
          <p:nvPr/>
        </p:nvSpPr>
        <p:spPr>
          <a:xfrm rot="-5400000">
            <a:off x="6519566" y="1167684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39" name="Freeform 4039"/>
          <p:cNvSpPr/>
          <p:nvPr/>
        </p:nvSpPr>
        <p:spPr>
          <a:xfrm rot="-5400000">
            <a:off x="6531710" y="1115058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0" name="Freeform 4040"/>
          <p:cNvSpPr/>
          <p:nvPr/>
        </p:nvSpPr>
        <p:spPr>
          <a:xfrm rot="-5400000">
            <a:off x="6543616" y="1062194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1" name="Freeform 4041"/>
          <p:cNvSpPr/>
          <p:nvPr/>
        </p:nvSpPr>
        <p:spPr>
          <a:xfrm rot="-5400000">
            <a:off x="6555523" y="1009330"/>
            <a:ext cx="429339" cy="49053"/>
          </a:xfrm>
          <a:custGeom>
            <a:avLst/>
            <a:gdLst/>
            <a:ahLst/>
            <a:cxnLst/>
            <a:rect l="0" t="0" r="0" b="0"/>
            <a:pathLst>
              <a:path w="22898100" h="2616200">
                <a:moveTo>
                  <a:pt x="0" y="2616200"/>
                </a:moveTo>
                <a:lnTo>
                  <a:pt x="2289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2" name="Freeform 4042"/>
          <p:cNvSpPr/>
          <p:nvPr/>
        </p:nvSpPr>
        <p:spPr>
          <a:xfrm rot="-5400000">
            <a:off x="6571834" y="952299"/>
            <a:ext cx="419338" cy="47863"/>
          </a:xfrm>
          <a:custGeom>
            <a:avLst/>
            <a:gdLst/>
            <a:ahLst/>
            <a:cxnLst/>
            <a:rect l="0" t="0" r="0" b="0"/>
            <a:pathLst>
              <a:path w="22364700" h="2552700">
                <a:moveTo>
                  <a:pt x="0" y="2552700"/>
                </a:moveTo>
                <a:lnTo>
                  <a:pt x="2236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3" name="Freeform 4043"/>
          <p:cNvSpPr/>
          <p:nvPr/>
        </p:nvSpPr>
        <p:spPr>
          <a:xfrm rot="-5400000">
            <a:off x="6589098" y="894078"/>
            <a:ext cx="407432" cy="46672"/>
          </a:xfrm>
          <a:custGeom>
            <a:avLst/>
            <a:gdLst/>
            <a:ahLst/>
            <a:cxnLst/>
            <a:rect l="0" t="0" r="0" b="0"/>
            <a:pathLst>
              <a:path w="21729700" h="2489200">
                <a:moveTo>
                  <a:pt x="0" y="2489200"/>
                </a:moveTo>
                <a:lnTo>
                  <a:pt x="2172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4" name="Freeform 4044"/>
          <p:cNvSpPr/>
          <p:nvPr/>
        </p:nvSpPr>
        <p:spPr>
          <a:xfrm rot="-5400000">
            <a:off x="6606362" y="836095"/>
            <a:ext cx="395287" cy="45243"/>
          </a:xfrm>
          <a:custGeom>
            <a:avLst/>
            <a:gdLst/>
            <a:ahLst/>
            <a:cxnLst/>
            <a:rect l="0" t="0" r="0" b="0"/>
            <a:pathLst>
              <a:path w="21082000" h="2413000">
                <a:moveTo>
                  <a:pt x="0" y="2413000"/>
                </a:moveTo>
                <a:lnTo>
                  <a:pt x="2108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5" name="Freeform 4045"/>
          <p:cNvSpPr/>
          <p:nvPr/>
        </p:nvSpPr>
        <p:spPr>
          <a:xfrm rot="-5400000">
            <a:off x="6623626" y="778111"/>
            <a:ext cx="383619" cy="43815"/>
          </a:xfrm>
          <a:custGeom>
            <a:avLst/>
            <a:gdLst/>
            <a:ahLst/>
            <a:cxnLst/>
            <a:rect l="0" t="0" r="0" b="0"/>
            <a:pathLst>
              <a:path w="20459700" h="2336800">
                <a:moveTo>
                  <a:pt x="0" y="2336800"/>
                </a:moveTo>
                <a:lnTo>
                  <a:pt x="2045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6" name="Freeform 4046"/>
          <p:cNvSpPr/>
          <p:nvPr/>
        </p:nvSpPr>
        <p:spPr>
          <a:xfrm rot="-5400000">
            <a:off x="6640771" y="720008"/>
            <a:ext cx="371713" cy="42386"/>
          </a:xfrm>
          <a:custGeom>
            <a:avLst/>
            <a:gdLst/>
            <a:ahLst/>
            <a:cxnLst/>
            <a:rect l="0" t="0" r="0" b="0"/>
            <a:pathLst>
              <a:path w="19824700" h="2260600">
                <a:moveTo>
                  <a:pt x="0" y="2260600"/>
                </a:moveTo>
                <a:lnTo>
                  <a:pt x="1982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7" name="Freeform 4047"/>
          <p:cNvSpPr/>
          <p:nvPr/>
        </p:nvSpPr>
        <p:spPr>
          <a:xfrm rot="-5400000">
            <a:off x="6658155" y="661906"/>
            <a:ext cx="359568" cy="41195"/>
          </a:xfrm>
          <a:custGeom>
            <a:avLst/>
            <a:gdLst/>
            <a:ahLst/>
            <a:cxnLst/>
            <a:rect l="0" t="0" r="0" b="0"/>
            <a:pathLst>
              <a:path w="19177000" h="2197100">
                <a:moveTo>
                  <a:pt x="0" y="2197100"/>
                </a:moveTo>
                <a:lnTo>
                  <a:pt x="1917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8" name="Freeform 4048"/>
          <p:cNvSpPr/>
          <p:nvPr/>
        </p:nvSpPr>
        <p:spPr>
          <a:xfrm rot="-5400000">
            <a:off x="6675300" y="603803"/>
            <a:ext cx="347662" cy="39767"/>
          </a:xfrm>
          <a:custGeom>
            <a:avLst/>
            <a:gdLst/>
            <a:ahLst/>
            <a:cxnLst/>
            <a:rect l="0" t="0" r="0" b="0"/>
            <a:pathLst>
              <a:path w="18542000" h="2120900">
                <a:moveTo>
                  <a:pt x="0" y="2120900"/>
                </a:moveTo>
                <a:lnTo>
                  <a:pt x="1854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49" name="Freeform 4049"/>
          <p:cNvSpPr/>
          <p:nvPr/>
        </p:nvSpPr>
        <p:spPr>
          <a:xfrm rot="-5400000">
            <a:off x="6699588" y="552845"/>
            <a:ext cx="322897" cy="36909"/>
          </a:xfrm>
          <a:custGeom>
            <a:avLst/>
            <a:gdLst/>
            <a:ahLst/>
            <a:cxnLst/>
            <a:rect l="0" t="0" r="0" b="0"/>
            <a:pathLst>
              <a:path w="17221200" h="1968500">
                <a:moveTo>
                  <a:pt x="0" y="1968500"/>
                </a:moveTo>
                <a:lnTo>
                  <a:pt x="17221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0" name="Freeform 4050"/>
          <p:cNvSpPr/>
          <p:nvPr/>
        </p:nvSpPr>
        <p:spPr>
          <a:xfrm rot="-5400000">
            <a:off x="6746261" y="524270"/>
            <a:ext cx="258365" cy="29527"/>
          </a:xfrm>
          <a:custGeom>
            <a:avLst/>
            <a:gdLst/>
            <a:ahLst/>
            <a:cxnLst/>
            <a:rect l="0" t="0" r="0" b="0"/>
            <a:pathLst>
              <a:path w="13779500" h="1574800">
                <a:moveTo>
                  <a:pt x="0" y="1574800"/>
                </a:moveTo>
                <a:lnTo>
                  <a:pt x="1377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1" name="Freeform 4051"/>
          <p:cNvSpPr/>
          <p:nvPr/>
        </p:nvSpPr>
        <p:spPr>
          <a:xfrm rot="-5400000">
            <a:off x="6792814" y="495576"/>
            <a:ext cx="193595" cy="22145"/>
          </a:xfrm>
          <a:custGeom>
            <a:avLst/>
            <a:gdLst/>
            <a:ahLst/>
            <a:cxnLst/>
            <a:rect l="0" t="0" r="0" b="0"/>
            <a:pathLst>
              <a:path w="10325100" h="1181100">
                <a:moveTo>
                  <a:pt x="0" y="1181100"/>
                </a:moveTo>
                <a:lnTo>
                  <a:pt x="1032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2" name="Freeform 4052"/>
          <p:cNvSpPr/>
          <p:nvPr/>
        </p:nvSpPr>
        <p:spPr>
          <a:xfrm rot="-5400000">
            <a:off x="6839606" y="466882"/>
            <a:ext cx="128825" cy="14763"/>
          </a:xfrm>
          <a:custGeom>
            <a:avLst/>
            <a:gdLst/>
            <a:ahLst/>
            <a:cxnLst/>
            <a:rect l="0" t="0" r="0" b="0"/>
            <a:pathLst>
              <a:path w="6870700" h="787400">
                <a:moveTo>
                  <a:pt x="0" y="787400"/>
                </a:moveTo>
                <a:lnTo>
                  <a:pt x="687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3" name="Freeform 4053"/>
          <p:cNvSpPr/>
          <p:nvPr/>
        </p:nvSpPr>
        <p:spPr>
          <a:xfrm rot="-5400000">
            <a:off x="6886159" y="438187"/>
            <a:ext cx="64055" cy="7382"/>
          </a:xfrm>
          <a:custGeom>
            <a:avLst/>
            <a:gdLst/>
            <a:ahLst/>
            <a:cxnLst/>
            <a:rect l="0" t="0" r="0" b="0"/>
            <a:pathLst>
              <a:path w="3416300" h="393700">
                <a:moveTo>
                  <a:pt x="0" y="393700"/>
                </a:moveTo>
                <a:lnTo>
                  <a:pt x="341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4" name="Freeform 4054"/>
          <p:cNvSpPr/>
          <p:nvPr/>
        </p:nvSpPr>
        <p:spPr>
          <a:xfrm rot="-5400000">
            <a:off x="7344669" y="3086495"/>
            <a:ext cx="3095" cy="476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5" name="Freeform 4055"/>
          <p:cNvSpPr/>
          <p:nvPr/>
        </p:nvSpPr>
        <p:spPr>
          <a:xfrm rot="-5400000">
            <a:off x="7360385" y="3092686"/>
            <a:ext cx="9287" cy="952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6" name="Freeform 4056"/>
          <p:cNvSpPr/>
          <p:nvPr/>
        </p:nvSpPr>
        <p:spPr>
          <a:xfrm rot="-5400000">
            <a:off x="7376340" y="3098401"/>
            <a:ext cx="14763" cy="1667"/>
          </a:xfrm>
          <a:custGeom>
            <a:avLst/>
            <a:gdLst/>
            <a:ahLst/>
            <a:cxnLst/>
            <a:rect l="0" t="0" r="0" b="0"/>
            <a:pathLst>
              <a:path w="787400" h="88900">
                <a:moveTo>
                  <a:pt x="0" y="889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7" name="Freeform 4057"/>
          <p:cNvSpPr/>
          <p:nvPr/>
        </p:nvSpPr>
        <p:spPr>
          <a:xfrm rot="-5400000">
            <a:off x="7392175" y="3104235"/>
            <a:ext cx="20240" cy="2143"/>
          </a:xfrm>
          <a:custGeom>
            <a:avLst/>
            <a:gdLst/>
            <a:ahLst/>
            <a:cxnLst/>
            <a:rect l="0" t="0" r="0" b="0"/>
            <a:pathLst>
              <a:path w="1079500" h="114300">
                <a:moveTo>
                  <a:pt x="0" y="114300"/>
                </a:moveTo>
                <a:lnTo>
                  <a:pt x="107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8" name="Freeform 4058"/>
          <p:cNvSpPr/>
          <p:nvPr/>
        </p:nvSpPr>
        <p:spPr>
          <a:xfrm rot="-5400000">
            <a:off x="7408486" y="3109593"/>
            <a:ext cx="25003" cy="2857"/>
          </a:xfrm>
          <a:custGeom>
            <a:avLst/>
            <a:gdLst/>
            <a:ahLst/>
            <a:cxnLst/>
            <a:rect l="0" t="0" r="0" b="0"/>
            <a:pathLst>
              <a:path w="1333500" h="152400">
                <a:moveTo>
                  <a:pt x="0" y="1524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59" name="Freeform 4059"/>
          <p:cNvSpPr/>
          <p:nvPr/>
        </p:nvSpPr>
        <p:spPr>
          <a:xfrm rot="-5400000">
            <a:off x="7424679" y="3115070"/>
            <a:ext cx="29765" cy="3333"/>
          </a:xfrm>
          <a:custGeom>
            <a:avLst/>
            <a:gdLst/>
            <a:ahLst/>
            <a:cxnLst/>
            <a:rect l="0" t="0" r="0" b="0"/>
            <a:pathLst>
              <a:path w="1587500" h="177800">
                <a:moveTo>
                  <a:pt x="0" y="177800"/>
                </a:moveTo>
                <a:lnTo>
                  <a:pt x="158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0" name="Freeform 4060"/>
          <p:cNvSpPr/>
          <p:nvPr/>
        </p:nvSpPr>
        <p:spPr>
          <a:xfrm rot="-5400000">
            <a:off x="7441109" y="3120308"/>
            <a:ext cx="34052" cy="3810"/>
          </a:xfrm>
          <a:custGeom>
            <a:avLst/>
            <a:gdLst/>
            <a:ahLst/>
            <a:cxnLst/>
            <a:rect l="0" t="0" r="0" b="0"/>
            <a:pathLst>
              <a:path w="1816100" h="203200">
                <a:moveTo>
                  <a:pt x="0" y="2032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1" name="Freeform 4061"/>
          <p:cNvSpPr/>
          <p:nvPr/>
        </p:nvSpPr>
        <p:spPr>
          <a:xfrm rot="-5400000">
            <a:off x="7457659" y="3125190"/>
            <a:ext cx="38100" cy="4286"/>
          </a:xfrm>
          <a:custGeom>
            <a:avLst/>
            <a:gdLst/>
            <a:ahLst/>
            <a:cxnLst/>
            <a:rect l="0" t="0" r="0" b="0"/>
            <a:pathLst>
              <a:path w="2032000" h="228600">
                <a:moveTo>
                  <a:pt x="0" y="228600"/>
                </a:moveTo>
                <a:lnTo>
                  <a:pt x="203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2" name="Freeform 4062"/>
          <p:cNvSpPr/>
          <p:nvPr/>
        </p:nvSpPr>
        <p:spPr>
          <a:xfrm rot="-5400000">
            <a:off x="7474328" y="3130191"/>
            <a:ext cx="41910" cy="4762"/>
          </a:xfrm>
          <a:custGeom>
            <a:avLst/>
            <a:gdLst/>
            <a:ahLst/>
            <a:cxnLst/>
            <a:rect l="0" t="0" r="0" b="0"/>
            <a:pathLst>
              <a:path w="2235200" h="254000">
                <a:moveTo>
                  <a:pt x="0" y="2540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3" name="Freeform 4063"/>
          <p:cNvSpPr/>
          <p:nvPr/>
        </p:nvSpPr>
        <p:spPr>
          <a:xfrm rot="-5400000">
            <a:off x="7491235" y="3134953"/>
            <a:ext cx="45243" cy="5238"/>
          </a:xfrm>
          <a:custGeom>
            <a:avLst/>
            <a:gdLst/>
            <a:ahLst/>
            <a:cxnLst/>
            <a:rect l="0" t="0" r="0" b="0"/>
            <a:pathLst>
              <a:path w="2413000" h="279400">
                <a:moveTo>
                  <a:pt x="0" y="279400"/>
                </a:moveTo>
                <a:lnTo>
                  <a:pt x="241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4" name="Freeform 4064"/>
          <p:cNvSpPr/>
          <p:nvPr/>
        </p:nvSpPr>
        <p:spPr>
          <a:xfrm rot="-5400000">
            <a:off x="7508142" y="3139477"/>
            <a:ext cx="48339" cy="5477"/>
          </a:xfrm>
          <a:custGeom>
            <a:avLst/>
            <a:gdLst/>
            <a:ahLst/>
            <a:cxnLst/>
            <a:rect l="0" t="0" r="0" b="0"/>
            <a:pathLst>
              <a:path w="2578100" h="292100">
                <a:moveTo>
                  <a:pt x="0" y="2921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5" name="Freeform 4065"/>
          <p:cNvSpPr/>
          <p:nvPr/>
        </p:nvSpPr>
        <p:spPr>
          <a:xfrm rot="-5400000">
            <a:off x="7525287" y="3144002"/>
            <a:ext cx="51197" cy="5953"/>
          </a:xfrm>
          <a:custGeom>
            <a:avLst/>
            <a:gdLst/>
            <a:ahLst/>
            <a:cxnLst/>
            <a:rect l="0" t="0" r="0" b="0"/>
            <a:pathLst>
              <a:path w="2730500" h="317500">
                <a:moveTo>
                  <a:pt x="0" y="317500"/>
                </a:moveTo>
                <a:lnTo>
                  <a:pt x="273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6" name="Freeform 4066"/>
          <p:cNvSpPr/>
          <p:nvPr/>
        </p:nvSpPr>
        <p:spPr>
          <a:xfrm rot="-5400000">
            <a:off x="7542432" y="3148288"/>
            <a:ext cx="53816" cy="6191"/>
          </a:xfrm>
          <a:custGeom>
            <a:avLst/>
            <a:gdLst/>
            <a:ahLst/>
            <a:cxnLst/>
            <a:rect l="0" t="0" r="0" b="0"/>
            <a:pathLst>
              <a:path w="2870200" h="330200">
                <a:moveTo>
                  <a:pt x="0" y="330200"/>
                </a:moveTo>
                <a:lnTo>
                  <a:pt x="287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7" name="Freeform 4067"/>
          <p:cNvSpPr/>
          <p:nvPr/>
        </p:nvSpPr>
        <p:spPr>
          <a:xfrm rot="-5400000">
            <a:off x="7559815" y="3152574"/>
            <a:ext cx="55959" cy="6429"/>
          </a:xfrm>
          <a:custGeom>
            <a:avLst/>
            <a:gdLst/>
            <a:ahLst/>
            <a:cxnLst/>
            <a:rect l="0" t="0" r="0" b="0"/>
            <a:pathLst>
              <a:path w="2984500" h="342900">
                <a:moveTo>
                  <a:pt x="0" y="342900"/>
                </a:moveTo>
                <a:lnTo>
                  <a:pt x="298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8" name="Freeform 4068"/>
          <p:cNvSpPr/>
          <p:nvPr/>
        </p:nvSpPr>
        <p:spPr>
          <a:xfrm rot="-5400000">
            <a:off x="7577198" y="3156623"/>
            <a:ext cx="58102" cy="6667"/>
          </a:xfrm>
          <a:custGeom>
            <a:avLst/>
            <a:gdLst/>
            <a:ahLst/>
            <a:cxnLst/>
            <a:rect l="0" t="0" r="0" b="0"/>
            <a:pathLst>
              <a:path w="3098800" h="355600">
                <a:moveTo>
                  <a:pt x="0" y="355600"/>
                </a:moveTo>
                <a:lnTo>
                  <a:pt x="309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69" name="Freeform 4069"/>
          <p:cNvSpPr/>
          <p:nvPr/>
        </p:nvSpPr>
        <p:spPr>
          <a:xfrm rot="-5400000">
            <a:off x="7594700" y="3160552"/>
            <a:ext cx="60007" cy="6905"/>
          </a:xfrm>
          <a:custGeom>
            <a:avLst/>
            <a:gdLst/>
            <a:ahLst/>
            <a:cxnLst/>
            <a:rect l="0" t="0" r="0" b="0"/>
            <a:pathLst>
              <a:path w="3200400" h="368300">
                <a:moveTo>
                  <a:pt x="0" y="368300"/>
                </a:moveTo>
                <a:lnTo>
                  <a:pt x="320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0" name="Freeform 4070"/>
          <p:cNvSpPr/>
          <p:nvPr/>
        </p:nvSpPr>
        <p:spPr>
          <a:xfrm rot="-5400000">
            <a:off x="7612440" y="3164243"/>
            <a:ext cx="61436" cy="7143"/>
          </a:xfrm>
          <a:custGeom>
            <a:avLst/>
            <a:gdLst/>
            <a:ahLst/>
            <a:cxnLst/>
            <a:rect l="0" t="0" r="0" b="0"/>
            <a:pathLst>
              <a:path w="3276600" h="381000">
                <a:moveTo>
                  <a:pt x="0" y="381000"/>
                </a:moveTo>
                <a:lnTo>
                  <a:pt x="327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1" name="Freeform 4071"/>
          <p:cNvSpPr/>
          <p:nvPr/>
        </p:nvSpPr>
        <p:spPr>
          <a:xfrm rot="-5400000">
            <a:off x="7630181" y="3168172"/>
            <a:ext cx="62627" cy="7143"/>
          </a:xfrm>
          <a:custGeom>
            <a:avLst/>
            <a:gdLst/>
            <a:ahLst/>
            <a:cxnLst/>
            <a:rect l="0" t="0" r="0" b="0"/>
            <a:pathLst>
              <a:path w="3340100" h="381000">
                <a:moveTo>
                  <a:pt x="0" y="381000"/>
                </a:moveTo>
                <a:lnTo>
                  <a:pt x="334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2" name="Freeform 4072"/>
          <p:cNvSpPr/>
          <p:nvPr/>
        </p:nvSpPr>
        <p:spPr>
          <a:xfrm rot="-5400000">
            <a:off x="7648159" y="3171624"/>
            <a:ext cx="63579" cy="7382"/>
          </a:xfrm>
          <a:custGeom>
            <a:avLst/>
            <a:gdLst/>
            <a:ahLst/>
            <a:cxnLst/>
            <a:rect l="0" t="0" r="0" b="0"/>
            <a:pathLst>
              <a:path w="3390900" h="393700">
                <a:moveTo>
                  <a:pt x="0" y="393700"/>
                </a:moveTo>
                <a:lnTo>
                  <a:pt x="339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3" name="Freeform 4073"/>
          <p:cNvSpPr/>
          <p:nvPr/>
        </p:nvSpPr>
        <p:spPr>
          <a:xfrm rot="-5400000">
            <a:off x="7666138" y="3175077"/>
            <a:ext cx="64293" cy="7382"/>
          </a:xfrm>
          <a:custGeom>
            <a:avLst/>
            <a:gdLst/>
            <a:ahLst/>
            <a:cxnLst/>
            <a:rect l="0" t="0" r="0" b="0"/>
            <a:pathLst>
              <a:path w="3429000" h="393700">
                <a:moveTo>
                  <a:pt x="0" y="393700"/>
                </a:moveTo>
                <a:lnTo>
                  <a:pt x="342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4" name="Freeform 4074"/>
          <p:cNvSpPr/>
          <p:nvPr/>
        </p:nvSpPr>
        <p:spPr>
          <a:xfrm rot="-5400000">
            <a:off x="7828777" y="4166868"/>
            <a:ext cx="714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5" name="Freeform 4075"/>
          <p:cNvSpPr/>
          <p:nvPr/>
        </p:nvSpPr>
        <p:spPr>
          <a:xfrm rot="-5400000">
            <a:off x="7684235" y="3178411"/>
            <a:ext cx="64770" cy="7382"/>
          </a:xfrm>
          <a:custGeom>
            <a:avLst/>
            <a:gdLst/>
            <a:ahLst/>
            <a:cxnLst/>
            <a:rect l="0" t="0" r="0" b="0"/>
            <a:pathLst>
              <a:path w="3454400" h="393700">
                <a:moveTo>
                  <a:pt x="0" y="393700"/>
                </a:moveTo>
                <a:lnTo>
                  <a:pt x="345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6" name="Freeform 4076"/>
          <p:cNvSpPr/>
          <p:nvPr/>
        </p:nvSpPr>
        <p:spPr>
          <a:xfrm rot="-5400000">
            <a:off x="7846756" y="4169368"/>
            <a:ext cx="1428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7" name="Freeform 4077"/>
          <p:cNvSpPr/>
          <p:nvPr/>
        </p:nvSpPr>
        <p:spPr>
          <a:xfrm rot="-5400000">
            <a:off x="7702452" y="3181625"/>
            <a:ext cx="65008" cy="7382"/>
          </a:xfrm>
          <a:custGeom>
            <a:avLst/>
            <a:gdLst/>
            <a:ahLst/>
            <a:cxnLst/>
            <a:rect l="0" t="0" r="0" b="0"/>
            <a:pathLst>
              <a:path w="3467100" h="393700">
                <a:moveTo>
                  <a:pt x="0" y="393700"/>
                </a:moveTo>
                <a:lnTo>
                  <a:pt x="346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8" name="Freeform 4078"/>
          <p:cNvSpPr/>
          <p:nvPr/>
        </p:nvSpPr>
        <p:spPr>
          <a:xfrm rot="-5400000">
            <a:off x="7864615" y="4171749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79" name="Freeform 4079"/>
          <p:cNvSpPr/>
          <p:nvPr/>
        </p:nvSpPr>
        <p:spPr>
          <a:xfrm rot="-5400000">
            <a:off x="7720668" y="3184602"/>
            <a:ext cx="65246" cy="7382"/>
          </a:xfrm>
          <a:custGeom>
            <a:avLst/>
            <a:gdLst/>
            <a:ahLst/>
            <a:cxnLst/>
            <a:rect l="0" t="0" r="0" b="0"/>
            <a:pathLst>
              <a:path w="3479800" h="393700">
                <a:moveTo>
                  <a:pt x="0" y="393700"/>
                </a:moveTo>
                <a:lnTo>
                  <a:pt x="347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0" name="Freeform 4080"/>
          <p:cNvSpPr/>
          <p:nvPr/>
        </p:nvSpPr>
        <p:spPr>
          <a:xfrm rot="-5400000">
            <a:off x="7882593" y="4174011"/>
            <a:ext cx="2857" cy="238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1" name="Freeform 4081"/>
          <p:cNvSpPr/>
          <p:nvPr/>
        </p:nvSpPr>
        <p:spPr>
          <a:xfrm rot="-5400000">
            <a:off x="7739242" y="3187459"/>
            <a:ext cx="64770" cy="7382"/>
          </a:xfrm>
          <a:custGeom>
            <a:avLst/>
            <a:gdLst/>
            <a:ahLst/>
            <a:cxnLst/>
            <a:rect l="0" t="0" r="0" b="0"/>
            <a:pathLst>
              <a:path w="3454400" h="393700">
                <a:moveTo>
                  <a:pt x="0" y="393700"/>
                </a:moveTo>
                <a:lnTo>
                  <a:pt x="345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2" name="Freeform 4082"/>
          <p:cNvSpPr/>
          <p:nvPr/>
        </p:nvSpPr>
        <p:spPr>
          <a:xfrm rot="-5400000">
            <a:off x="7900452" y="4176393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3" name="Freeform 4083"/>
          <p:cNvSpPr/>
          <p:nvPr/>
        </p:nvSpPr>
        <p:spPr>
          <a:xfrm rot="-5400000">
            <a:off x="7757935" y="3190198"/>
            <a:ext cx="64055" cy="7382"/>
          </a:xfrm>
          <a:custGeom>
            <a:avLst/>
            <a:gdLst/>
            <a:ahLst/>
            <a:cxnLst/>
            <a:rect l="0" t="0" r="0" b="0"/>
            <a:pathLst>
              <a:path w="3416300" h="393700">
                <a:moveTo>
                  <a:pt x="0" y="393700"/>
                </a:moveTo>
                <a:lnTo>
                  <a:pt x="341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4" name="Freeform 4084"/>
          <p:cNvSpPr/>
          <p:nvPr/>
        </p:nvSpPr>
        <p:spPr>
          <a:xfrm rot="-5400000">
            <a:off x="7918312" y="4178774"/>
            <a:ext cx="4524" cy="476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5" name="Freeform 4085"/>
          <p:cNvSpPr/>
          <p:nvPr/>
        </p:nvSpPr>
        <p:spPr>
          <a:xfrm rot="-5400000">
            <a:off x="7776390" y="3192937"/>
            <a:ext cx="63579" cy="7143"/>
          </a:xfrm>
          <a:custGeom>
            <a:avLst/>
            <a:gdLst/>
            <a:ahLst/>
            <a:cxnLst/>
            <a:rect l="0" t="0" r="0" b="0"/>
            <a:pathLst>
              <a:path w="3390900" h="381000">
                <a:moveTo>
                  <a:pt x="0" y="381000"/>
                </a:moveTo>
                <a:lnTo>
                  <a:pt x="339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6" name="Freeform 4086"/>
          <p:cNvSpPr/>
          <p:nvPr/>
        </p:nvSpPr>
        <p:spPr>
          <a:xfrm rot="-5400000">
            <a:off x="7936053" y="4181274"/>
            <a:ext cx="5238" cy="476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7" name="Freeform 4087"/>
          <p:cNvSpPr/>
          <p:nvPr/>
        </p:nvSpPr>
        <p:spPr>
          <a:xfrm rot="-5400000">
            <a:off x="7795201" y="3195556"/>
            <a:ext cx="62627" cy="7143"/>
          </a:xfrm>
          <a:custGeom>
            <a:avLst/>
            <a:gdLst/>
            <a:ahLst/>
            <a:cxnLst/>
            <a:rect l="0" t="0" r="0" b="0"/>
            <a:pathLst>
              <a:path w="3340100" h="381000">
                <a:moveTo>
                  <a:pt x="0" y="381000"/>
                </a:moveTo>
                <a:lnTo>
                  <a:pt x="334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8" name="Freeform 4088"/>
          <p:cNvSpPr/>
          <p:nvPr/>
        </p:nvSpPr>
        <p:spPr>
          <a:xfrm rot="-5400000">
            <a:off x="7953912" y="4183417"/>
            <a:ext cx="5953" cy="714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89" name="Freeform 4089"/>
          <p:cNvSpPr/>
          <p:nvPr/>
        </p:nvSpPr>
        <p:spPr>
          <a:xfrm rot="-5400000">
            <a:off x="7813775" y="3198175"/>
            <a:ext cx="62150" cy="7143"/>
          </a:xfrm>
          <a:custGeom>
            <a:avLst/>
            <a:gdLst/>
            <a:ahLst/>
            <a:cxnLst/>
            <a:rect l="0" t="0" r="0" b="0"/>
            <a:pathLst>
              <a:path w="3314700" h="381000">
                <a:moveTo>
                  <a:pt x="0" y="381000"/>
                </a:moveTo>
                <a:lnTo>
                  <a:pt x="331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0" name="Freeform 4090"/>
          <p:cNvSpPr/>
          <p:nvPr/>
        </p:nvSpPr>
        <p:spPr>
          <a:xfrm rot="-5400000">
            <a:off x="7971890" y="4185918"/>
            <a:ext cx="6667" cy="714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1" name="Freeform 4091"/>
          <p:cNvSpPr/>
          <p:nvPr/>
        </p:nvSpPr>
        <p:spPr>
          <a:xfrm rot="-5400000">
            <a:off x="7832468" y="3200914"/>
            <a:ext cx="61198" cy="6905"/>
          </a:xfrm>
          <a:custGeom>
            <a:avLst/>
            <a:gdLst/>
            <a:ahLst/>
            <a:cxnLst/>
            <a:rect l="0" t="0" r="0" b="0"/>
            <a:pathLst>
              <a:path w="3263900" h="368300">
                <a:moveTo>
                  <a:pt x="0" y="368300"/>
                </a:moveTo>
                <a:lnTo>
                  <a:pt x="326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2" name="Freeform 4092"/>
          <p:cNvSpPr/>
          <p:nvPr/>
        </p:nvSpPr>
        <p:spPr>
          <a:xfrm rot="-5400000">
            <a:off x="7989749" y="4188061"/>
            <a:ext cx="7382" cy="952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3" name="Freeform 4093"/>
          <p:cNvSpPr/>
          <p:nvPr/>
        </p:nvSpPr>
        <p:spPr>
          <a:xfrm rot="-5400000">
            <a:off x="7851042" y="3203533"/>
            <a:ext cx="60722" cy="6905"/>
          </a:xfrm>
          <a:custGeom>
            <a:avLst/>
            <a:gdLst/>
            <a:ahLst/>
            <a:cxnLst/>
            <a:rect l="0" t="0" r="0" b="0"/>
            <a:pathLst>
              <a:path w="3238500" h="368300">
                <a:moveTo>
                  <a:pt x="0" y="368300"/>
                </a:moveTo>
                <a:lnTo>
                  <a:pt x="323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4" name="Freeform 4094"/>
          <p:cNvSpPr/>
          <p:nvPr/>
        </p:nvSpPr>
        <p:spPr>
          <a:xfrm rot="-5400000">
            <a:off x="8007609" y="4190442"/>
            <a:ext cx="8334" cy="952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5" name="Freeform 4095"/>
          <p:cNvSpPr/>
          <p:nvPr/>
        </p:nvSpPr>
        <p:spPr>
          <a:xfrm rot="-5400000">
            <a:off x="7869616" y="3206153"/>
            <a:ext cx="59769" cy="6905"/>
          </a:xfrm>
          <a:custGeom>
            <a:avLst/>
            <a:gdLst/>
            <a:ahLst/>
            <a:cxnLst/>
            <a:rect l="0" t="0" r="0" b="0"/>
            <a:pathLst>
              <a:path w="3187700" h="368300">
                <a:moveTo>
                  <a:pt x="0" y="368300"/>
                </a:moveTo>
                <a:lnTo>
                  <a:pt x="318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6" name="Freeform 4096"/>
          <p:cNvSpPr/>
          <p:nvPr/>
        </p:nvSpPr>
        <p:spPr>
          <a:xfrm rot="-5400000">
            <a:off x="8025349" y="4192704"/>
            <a:ext cx="9048" cy="952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7" name="Freeform 4097"/>
          <p:cNvSpPr/>
          <p:nvPr/>
        </p:nvSpPr>
        <p:spPr>
          <a:xfrm rot="-5400000">
            <a:off x="7888308" y="3208653"/>
            <a:ext cx="59055" cy="6905"/>
          </a:xfrm>
          <a:custGeom>
            <a:avLst/>
            <a:gdLst/>
            <a:ahLst/>
            <a:cxnLst/>
            <a:rect l="0" t="0" r="0" b="0"/>
            <a:pathLst>
              <a:path w="3149600" h="368300">
                <a:moveTo>
                  <a:pt x="0" y="368300"/>
                </a:moveTo>
                <a:lnTo>
                  <a:pt x="3149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8" name="Freeform 4098"/>
          <p:cNvSpPr/>
          <p:nvPr/>
        </p:nvSpPr>
        <p:spPr>
          <a:xfrm rot="-5400000">
            <a:off x="8043328" y="4194967"/>
            <a:ext cx="9763" cy="952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099" name="Freeform 4099"/>
          <p:cNvSpPr/>
          <p:nvPr/>
        </p:nvSpPr>
        <p:spPr>
          <a:xfrm rot="-5400000">
            <a:off x="7906882" y="3211272"/>
            <a:ext cx="58340" cy="6667"/>
          </a:xfrm>
          <a:custGeom>
            <a:avLst/>
            <a:gdLst/>
            <a:ahLst/>
            <a:cxnLst/>
            <a:rect l="0" t="0" r="0" b="0"/>
            <a:pathLst>
              <a:path w="3111500" h="355600">
                <a:moveTo>
                  <a:pt x="0" y="355600"/>
                </a:moveTo>
                <a:lnTo>
                  <a:pt x="311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0" name="Freeform 4100"/>
          <p:cNvSpPr/>
          <p:nvPr/>
        </p:nvSpPr>
        <p:spPr>
          <a:xfrm rot="-5400000">
            <a:off x="8061187" y="4197348"/>
            <a:ext cx="10477" cy="1190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1" name="Freeform 4101"/>
          <p:cNvSpPr/>
          <p:nvPr/>
        </p:nvSpPr>
        <p:spPr>
          <a:xfrm rot="-5400000">
            <a:off x="7925575" y="3213773"/>
            <a:ext cx="57626" cy="6667"/>
          </a:xfrm>
          <a:custGeom>
            <a:avLst/>
            <a:gdLst/>
            <a:ahLst/>
            <a:cxnLst/>
            <a:rect l="0" t="0" r="0" b="0"/>
            <a:pathLst>
              <a:path w="3073400" h="355600">
                <a:moveTo>
                  <a:pt x="0" y="355600"/>
                </a:moveTo>
                <a:lnTo>
                  <a:pt x="307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2" name="Freeform 4102"/>
          <p:cNvSpPr/>
          <p:nvPr/>
        </p:nvSpPr>
        <p:spPr>
          <a:xfrm rot="-5400000">
            <a:off x="8079046" y="4199491"/>
            <a:ext cx="11192" cy="1428"/>
          </a:xfrm>
          <a:custGeom>
            <a:avLst/>
            <a:gdLst/>
            <a:ahLst/>
            <a:cxnLst/>
            <a:rect l="0" t="0" r="0" b="0"/>
            <a:pathLst>
              <a:path w="596900" h="76200">
                <a:moveTo>
                  <a:pt x="0" y="762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3" name="Freeform 4103"/>
          <p:cNvSpPr/>
          <p:nvPr/>
        </p:nvSpPr>
        <p:spPr>
          <a:xfrm rot="-5400000">
            <a:off x="7944148" y="3216392"/>
            <a:ext cx="56912" cy="6429"/>
          </a:xfrm>
          <a:custGeom>
            <a:avLst/>
            <a:gdLst/>
            <a:ahLst/>
            <a:cxnLst/>
            <a:rect l="0" t="0" r="0" b="0"/>
            <a:pathLst>
              <a:path w="3035300" h="342900">
                <a:moveTo>
                  <a:pt x="0" y="342900"/>
                </a:moveTo>
                <a:lnTo>
                  <a:pt x="303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4" name="Freeform 4104"/>
          <p:cNvSpPr/>
          <p:nvPr/>
        </p:nvSpPr>
        <p:spPr>
          <a:xfrm rot="-5400000">
            <a:off x="8097025" y="4201753"/>
            <a:ext cx="11906" cy="1428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5" name="Freeform 4105"/>
          <p:cNvSpPr/>
          <p:nvPr/>
        </p:nvSpPr>
        <p:spPr>
          <a:xfrm rot="-5400000">
            <a:off x="7962842" y="3218892"/>
            <a:ext cx="56197" cy="6429"/>
          </a:xfrm>
          <a:custGeom>
            <a:avLst/>
            <a:gdLst/>
            <a:ahLst/>
            <a:cxnLst/>
            <a:rect l="0" t="0" r="0" b="0"/>
            <a:pathLst>
              <a:path w="2997200" h="342900">
                <a:moveTo>
                  <a:pt x="0" y="342900"/>
                </a:moveTo>
                <a:lnTo>
                  <a:pt x="299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6" name="Freeform 4106"/>
          <p:cNvSpPr/>
          <p:nvPr/>
        </p:nvSpPr>
        <p:spPr>
          <a:xfrm rot="-5400000">
            <a:off x="8114765" y="4204015"/>
            <a:ext cx="12620" cy="1428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7" name="Freeform 4107"/>
          <p:cNvSpPr/>
          <p:nvPr/>
        </p:nvSpPr>
        <p:spPr>
          <a:xfrm rot="-5400000">
            <a:off x="7981415" y="3221511"/>
            <a:ext cx="55483" cy="6191"/>
          </a:xfrm>
          <a:custGeom>
            <a:avLst/>
            <a:gdLst/>
            <a:ahLst/>
            <a:cxnLst/>
            <a:rect l="0" t="0" r="0" b="0"/>
            <a:pathLst>
              <a:path w="2959100" h="330200">
                <a:moveTo>
                  <a:pt x="0" y="330200"/>
                </a:moveTo>
                <a:lnTo>
                  <a:pt x="295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8" name="Freeform 4108"/>
          <p:cNvSpPr/>
          <p:nvPr/>
        </p:nvSpPr>
        <p:spPr>
          <a:xfrm rot="-5400000">
            <a:off x="8132624" y="4206159"/>
            <a:ext cx="13573" cy="1428"/>
          </a:xfrm>
          <a:custGeom>
            <a:avLst/>
            <a:gdLst/>
            <a:ahLst/>
            <a:cxnLst/>
            <a:rect l="0" t="0" r="0" b="0"/>
            <a:pathLst>
              <a:path w="723900" h="76200">
                <a:moveTo>
                  <a:pt x="0" y="76200"/>
                </a:move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09" name="Freeform 4109"/>
          <p:cNvSpPr/>
          <p:nvPr/>
        </p:nvSpPr>
        <p:spPr>
          <a:xfrm rot="-5400000">
            <a:off x="8000108" y="3224012"/>
            <a:ext cx="54768" cy="6191"/>
          </a:xfrm>
          <a:custGeom>
            <a:avLst/>
            <a:gdLst/>
            <a:ahLst/>
            <a:cxnLst/>
            <a:rect l="0" t="0" r="0" b="0"/>
            <a:pathLst>
              <a:path w="2921000" h="330200">
                <a:moveTo>
                  <a:pt x="0" y="330200"/>
                </a:moveTo>
                <a:lnTo>
                  <a:pt x="292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0" name="Freeform 4110"/>
          <p:cNvSpPr/>
          <p:nvPr/>
        </p:nvSpPr>
        <p:spPr>
          <a:xfrm rot="-5400000">
            <a:off x="8150484" y="4208301"/>
            <a:ext cx="14287" cy="1667"/>
          </a:xfrm>
          <a:custGeom>
            <a:avLst/>
            <a:gdLst/>
            <a:ahLst/>
            <a:cxnLst/>
            <a:rect l="0" t="0" r="0" b="0"/>
            <a:pathLst>
              <a:path w="762000" h="88900">
                <a:moveTo>
                  <a:pt x="0" y="88900"/>
                </a:moveTo>
                <a:lnTo>
                  <a:pt x="76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1" name="Freeform 4111"/>
          <p:cNvSpPr/>
          <p:nvPr/>
        </p:nvSpPr>
        <p:spPr>
          <a:xfrm rot="-5400000">
            <a:off x="8018682" y="3226393"/>
            <a:ext cx="53816" cy="6191"/>
          </a:xfrm>
          <a:custGeom>
            <a:avLst/>
            <a:gdLst/>
            <a:ahLst/>
            <a:cxnLst/>
            <a:rect l="0" t="0" r="0" b="0"/>
            <a:pathLst>
              <a:path w="2870200" h="330200">
                <a:moveTo>
                  <a:pt x="0" y="330200"/>
                </a:moveTo>
                <a:lnTo>
                  <a:pt x="287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2" name="Freeform 4112"/>
          <p:cNvSpPr/>
          <p:nvPr/>
        </p:nvSpPr>
        <p:spPr>
          <a:xfrm rot="-5400000">
            <a:off x="8168343" y="4210444"/>
            <a:ext cx="15002" cy="1905"/>
          </a:xfrm>
          <a:custGeom>
            <a:avLst/>
            <a:gdLst/>
            <a:ahLst/>
            <a:cxnLst/>
            <a:rect l="0" t="0" r="0" b="0"/>
            <a:pathLst>
              <a:path w="800100" h="101600">
                <a:moveTo>
                  <a:pt x="0" y="101600"/>
                </a:move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3" name="Freeform 4113"/>
          <p:cNvSpPr/>
          <p:nvPr/>
        </p:nvSpPr>
        <p:spPr>
          <a:xfrm rot="-5400000">
            <a:off x="8037374" y="3228893"/>
            <a:ext cx="53102" cy="6191"/>
          </a:xfrm>
          <a:custGeom>
            <a:avLst/>
            <a:gdLst/>
            <a:ahLst/>
            <a:cxnLst/>
            <a:rect l="0" t="0" r="0" b="0"/>
            <a:pathLst>
              <a:path w="2832100" h="330200">
                <a:moveTo>
                  <a:pt x="0" y="330200"/>
                </a:moveTo>
                <a:lnTo>
                  <a:pt x="283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4" name="Freeform 4114"/>
          <p:cNvSpPr/>
          <p:nvPr/>
        </p:nvSpPr>
        <p:spPr>
          <a:xfrm rot="-5400000">
            <a:off x="8186203" y="4212826"/>
            <a:ext cx="15716" cy="1667"/>
          </a:xfrm>
          <a:custGeom>
            <a:avLst/>
            <a:gdLst/>
            <a:ahLst/>
            <a:cxnLst/>
            <a:rect l="0" t="0" r="0" b="0"/>
            <a:pathLst>
              <a:path w="838200" h="88900">
                <a:moveTo>
                  <a:pt x="0" y="889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5" name="Freeform 4115"/>
          <p:cNvSpPr/>
          <p:nvPr/>
        </p:nvSpPr>
        <p:spPr>
          <a:xfrm rot="-5400000">
            <a:off x="8055829" y="3231394"/>
            <a:ext cx="52625" cy="5953"/>
          </a:xfrm>
          <a:custGeom>
            <a:avLst/>
            <a:gdLst/>
            <a:ahLst/>
            <a:cxnLst/>
            <a:rect l="0" t="0" r="0" b="0"/>
            <a:pathLst>
              <a:path w="2806700" h="317500">
                <a:moveTo>
                  <a:pt x="0" y="317500"/>
                </a:moveTo>
                <a:lnTo>
                  <a:pt x="280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6" name="Freeform 4116"/>
          <p:cNvSpPr/>
          <p:nvPr/>
        </p:nvSpPr>
        <p:spPr>
          <a:xfrm rot="-5400000">
            <a:off x="8204062" y="4214969"/>
            <a:ext cx="16430" cy="1905"/>
          </a:xfrm>
          <a:custGeom>
            <a:avLst/>
            <a:gdLst/>
            <a:ahLst/>
            <a:cxnLst/>
            <a:rect l="0" t="0" r="0" b="0"/>
            <a:pathLst>
              <a:path w="876300" h="101600">
                <a:moveTo>
                  <a:pt x="0" y="101600"/>
                </a:moveTo>
                <a:lnTo>
                  <a:pt x="87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7" name="Freeform 4117"/>
          <p:cNvSpPr/>
          <p:nvPr/>
        </p:nvSpPr>
        <p:spPr>
          <a:xfrm rot="-5400000">
            <a:off x="8074641" y="3233775"/>
            <a:ext cx="51673" cy="5953"/>
          </a:xfrm>
          <a:custGeom>
            <a:avLst/>
            <a:gdLst/>
            <a:ahLst/>
            <a:cxnLst/>
            <a:rect l="0" t="0" r="0" b="0"/>
            <a:pathLst>
              <a:path w="2755900" h="317500">
                <a:moveTo>
                  <a:pt x="0" y="317500"/>
                </a:moveTo>
                <a:lnTo>
                  <a:pt x="275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8" name="Freeform 4118"/>
          <p:cNvSpPr/>
          <p:nvPr/>
        </p:nvSpPr>
        <p:spPr>
          <a:xfrm rot="-5400000">
            <a:off x="8221921" y="4216874"/>
            <a:ext cx="17145" cy="2143"/>
          </a:xfrm>
          <a:custGeom>
            <a:avLst/>
            <a:gdLst/>
            <a:ahLst/>
            <a:cxnLst/>
            <a:rect l="0" t="0" r="0" b="0"/>
            <a:pathLst>
              <a:path w="914400" h="114300">
                <a:moveTo>
                  <a:pt x="0" y="1143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19" name="Freeform 4119"/>
          <p:cNvSpPr/>
          <p:nvPr/>
        </p:nvSpPr>
        <p:spPr>
          <a:xfrm rot="-5400000">
            <a:off x="8093334" y="3236275"/>
            <a:ext cx="50720" cy="5715"/>
          </a:xfrm>
          <a:custGeom>
            <a:avLst/>
            <a:gdLst/>
            <a:ahLst/>
            <a:cxnLst/>
            <a:rect l="0" t="0" r="0" b="0"/>
            <a:pathLst>
              <a:path w="2705100" h="304800">
                <a:moveTo>
                  <a:pt x="0" y="304800"/>
                </a:moveTo>
                <a:lnTo>
                  <a:pt x="270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0" name="Freeform 4120"/>
          <p:cNvSpPr/>
          <p:nvPr/>
        </p:nvSpPr>
        <p:spPr>
          <a:xfrm rot="-5400000">
            <a:off x="8239781" y="4219255"/>
            <a:ext cx="17859" cy="1905"/>
          </a:xfrm>
          <a:custGeom>
            <a:avLst/>
            <a:gdLst/>
            <a:ahLst/>
            <a:cxnLst/>
            <a:rect l="0" t="0" r="0" b="0"/>
            <a:pathLst>
              <a:path w="952500" h="101600">
                <a:moveTo>
                  <a:pt x="0" y="1016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1" name="Freeform 4121"/>
          <p:cNvSpPr/>
          <p:nvPr/>
        </p:nvSpPr>
        <p:spPr>
          <a:xfrm rot="-5400000">
            <a:off x="8111908" y="3238656"/>
            <a:ext cx="50244" cy="5715"/>
          </a:xfrm>
          <a:custGeom>
            <a:avLst/>
            <a:gdLst/>
            <a:ahLst/>
            <a:cxnLst/>
            <a:rect l="0" t="0" r="0" b="0"/>
            <a:pathLst>
              <a:path w="2679700" h="304800">
                <a:moveTo>
                  <a:pt x="0" y="304800"/>
                </a:moveTo>
                <a:lnTo>
                  <a:pt x="267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2" name="Freeform 4122"/>
          <p:cNvSpPr/>
          <p:nvPr/>
        </p:nvSpPr>
        <p:spPr>
          <a:xfrm rot="-5400000">
            <a:off x="8257521" y="4221279"/>
            <a:ext cx="18812" cy="2143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3" name="Freeform 4123"/>
          <p:cNvSpPr/>
          <p:nvPr/>
        </p:nvSpPr>
        <p:spPr>
          <a:xfrm rot="-5400000">
            <a:off x="8130481" y="3241038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4" name="Freeform 4124"/>
          <p:cNvSpPr/>
          <p:nvPr/>
        </p:nvSpPr>
        <p:spPr>
          <a:xfrm rot="-5400000">
            <a:off x="8275619" y="4223422"/>
            <a:ext cx="19288" cy="2143"/>
          </a:xfrm>
          <a:custGeom>
            <a:avLst/>
            <a:gdLst/>
            <a:ahLst/>
            <a:cxnLst/>
            <a:rect l="0" t="0" r="0" b="0"/>
            <a:pathLst>
              <a:path w="1028700" h="114300">
                <a:moveTo>
                  <a:pt x="0" y="1143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5" name="Freeform 4125"/>
          <p:cNvSpPr/>
          <p:nvPr/>
        </p:nvSpPr>
        <p:spPr>
          <a:xfrm rot="-5400000">
            <a:off x="8149055" y="3243419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6" name="Freeform 4126"/>
          <p:cNvSpPr/>
          <p:nvPr/>
        </p:nvSpPr>
        <p:spPr>
          <a:xfrm rot="-5400000">
            <a:off x="8293359" y="4225446"/>
            <a:ext cx="20240" cy="2381"/>
          </a:xfrm>
          <a:custGeom>
            <a:avLst/>
            <a:gdLst/>
            <a:ahLst/>
            <a:cxnLst/>
            <a:rect l="0" t="0" r="0" b="0"/>
            <a:pathLst>
              <a:path w="1079500" h="127000">
                <a:moveTo>
                  <a:pt x="0" y="127000"/>
                </a:moveTo>
                <a:lnTo>
                  <a:pt x="107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7" name="Freeform 4127"/>
          <p:cNvSpPr/>
          <p:nvPr/>
        </p:nvSpPr>
        <p:spPr>
          <a:xfrm rot="-5400000">
            <a:off x="8167748" y="3245681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8" name="Freeform 4128"/>
          <p:cNvSpPr/>
          <p:nvPr/>
        </p:nvSpPr>
        <p:spPr>
          <a:xfrm rot="-5400000">
            <a:off x="8311218" y="4227590"/>
            <a:ext cx="20717" cy="2381"/>
          </a:xfrm>
          <a:custGeom>
            <a:avLst/>
            <a:gdLst/>
            <a:ahLst/>
            <a:cxnLst/>
            <a:rect l="0" t="0" r="0" b="0"/>
            <a:pathLst>
              <a:path w="1104900" h="127000">
                <a:moveTo>
                  <a:pt x="0" y="127000"/>
                </a:moveTo>
                <a:lnTo>
                  <a:pt x="110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29" name="Freeform 4129"/>
          <p:cNvSpPr/>
          <p:nvPr/>
        </p:nvSpPr>
        <p:spPr>
          <a:xfrm rot="-5400000">
            <a:off x="8186441" y="3248182"/>
            <a:ext cx="46910" cy="5238"/>
          </a:xfrm>
          <a:custGeom>
            <a:avLst/>
            <a:gdLst/>
            <a:ahLst/>
            <a:cxnLst/>
            <a:rect l="0" t="0" r="0" b="0"/>
            <a:pathLst>
              <a:path w="2501900" h="279400">
                <a:moveTo>
                  <a:pt x="0" y="279400"/>
                </a:moveTo>
                <a:lnTo>
                  <a:pt x="250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0" name="Freeform 4130"/>
          <p:cNvSpPr/>
          <p:nvPr/>
        </p:nvSpPr>
        <p:spPr>
          <a:xfrm rot="-5400000">
            <a:off x="8329197" y="4229614"/>
            <a:ext cx="21431" cy="2381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1" name="Freeform 4131"/>
          <p:cNvSpPr/>
          <p:nvPr/>
        </p:nvSpPr>
        <p:spPr>
          <a:xfrm rot="-5400000">
            <a:off x="8205015" y="3250324"/>
            <a:ext cx="46196" cy="5477"/>
          </a:xfrm>
          <a:custGeom>
            <a:avLst/>
            <a:gdLst/>
            <a:ahLst/>
            <a:cxnLst/>
            <a:rect l="0" t="0" r="0" b="0"/>
            <a:pathLst>
              <a:path w="2463800" h="292100">
                <a:moveTo>
                  <a:pt x="0" y="2921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2" name="Freeform 4132"/>
          <p:cNvSpPr/>
          <p:nvPr/>
        </p:nvSpPr>
        <p:spPr>
          <a:xfrm rot="-5400000">
            <a:off x="8346937" y="4231638"/>
            <a:ext cx="22383" cy="2619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3" name="Freeform 4133"/>
          <p:cNvSpPr/>
          <p:nvPr/>
        </p:nvSpPr>
        <p:spPr>
          <a:xfrm rot="-5400000">
            <a:off x="8223588" y="3252706"/>
            <a:ext cx="45482" cy="5238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4" name="Freeform 4134"/>
          <p:cNvSpPr/>
          <p:nvPr/>
        </p:nvSpPr>
        <p:spPr>
          <a:xfrm rot="-5400000">
            <a:off x="8364796" y="4233781"/>
            <a:ext cx="22860" cy="2619"/>
          </a:xfrm>
          <a:custGeom>
            <a:avLst/>
            <a:gdLst/>
            <a:ahLst/>
            <a:cxnLst/>
            <a:rect l="0" t="0" r="0" b="0"/>
            <a:pathLst>
              <a:path w="1219200" h="139700">
                <a:moveTo>
                  <a:pt x="0" y="139700"/>
                </a:moveTo>
                <a:lnTo>
                  <a:pt x="1219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5" name="Freeform 4135"/>
          <p:cNvSpPr/>
          <p:nvPr/>
        </p:nvSpPr>
        <p:spPr>
          <a:xfrm rot="-5400000">
            <a:off x="8242162" y="3255087"/>
            <a:ext cx="44767" cy="5000"/>
          </a:xfrm>
          <a:custGeom>
            <a:avLst/>
            <a:gdLst/>
            <a:ahLst/>
            <a:cxnLst/>
            <a:rect l="0" t="0" r="0" b="0"/>
            <a:pathLst>
              <a:path w="2387600" h="266700">
                <a:moveTo>
                  <a:pt x="0" y="266700"/>
                </a:moveTo>
                <a:lnTo>
                  <a:pt x="2387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6" name="Freeform 4136"/>
          <p:cNvSpPr/>
          <p:nvPr/>
        </p:nvSpPr>
        <p:spPr>
          <a:xfrm rot="-5400000">
            <a:off x="8382656" y="4235686"/>
            <a:ext cx="23574" cy="2857"/>
          </a:xfrm>
          <a:custGeom>
            <a:avLst/>
            <a:gdLst/>
            <a:ahLst/>
            <a:cxnLst/>
            <a:rect l="0" t="0" r="0" b="0"/>
            <a:pathLst>
              <a:path w="1257300" h="152400">
                <a:moveTo>
                  <a:pt x="0" y="1524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7" name="Freeform 4137"/>
          <p:cNvSpPr/>
          <p:nvPr/>
        </p:nvSpPr>
        <p:spPr>
          <a:xfrm rot="-5400000">
            <a:off x="8260974" y="3257230"/>
            <a:ext cx="43815" cy="5000"/>
          </a:xfrm>
          <a:custGeom>
            <a:avLst/>
            <a:gdLst/>
            <a:ahLst/>
            <a:cxnLst/>
            <a:rect l="0" t="0" r="0" b="0"/>
            <a:pathLst>
              <a:path w="2336800" h="266700">
                <a:moveTo>
                  <a:pt x="0" y="266700"/>
                </a:moveTo>
                <a:lnTo>
                  <a:pt x="233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8" name="Freeform 4138"/>
          <p:cNvSpPr/>
          <p:nvPr/>
        </p:nvSpPr>
        <p:spPr>
          <a:xfrm rot="-5400000">
            <a:off x="8400515" y="4237829"/>
            <a:ext cx="24288" cy="2619"/>
          </a:xfrm>
          <a:custGeom>
            <a:avLst/>
            <a:gdLst/>
            <a:ahLst/>
            <a:cxnLst/>
            <a:rect l="0" t="0" r="0" b="0"/>
            <a:pathLst>
              <a:path w="1295400" h="139700">
                <a:moveTo>
                  <a:pt x="0" y="139700"/>
                </a:moveTo>
                <a:lnTo>
                  <a:pt x="129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39" name="Freeform 4139"/>
          <p:cNvSpPr/>
          <p:nvPr/>
        </p:nvSpPr>
        <p:spPr>
          <a:xfrm rot="-5400000">
            <a:off x="8279429" y="3259493"/>
            <a:ext cx="43100" cy="5000"/>
          </a:xfrm>
          <a:custGeom>
            <a:avLst/>
            <a:gdLst/>
            <a:ahLst/>
            <a:cxnLst/>
            <a:rect l="0" t="0" r="0" b="0"/>
            <a:pathLst>
              <a:path w="2298700" h="266700">
                <a:moveTo>
                  <a:pt x="0" y="266700"/>
                </a:moveTo>
                <a:lnTo>
                  <a:pt x="229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0" name="Freeform 4140"/>
          <p:cNvSpPr/>
          <p:nvPr/>
        </p:nvSpPr>
        <p:spPr>
          <a:xfrm rot="-5400000">
            <a:off x="8418374" y="4239734"/>
            <a:ext cx="25003" cy="2857"/>
          </a:xfrm>
          <a:custGeom>
            <a:avLst/>
            <a:gdLst/>
            <a:ahLst/>
            <a:cxnLst/>
            <a:rect l="0" t="0" r="0" b="0"/>
            <a:pathLst>
              <a:path w="1333500" h="152400">
                <a:moveTo>
                  <a:pt x="0" y="1524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1" name="Freeform 4141"/>
          <p:cNvSpPr/>
          <p:nvPr/>
        </p:nvSpPr>
        <p:spPr>
          <a:xfrm rot="-5400000">
            <a:off x="8298002" y="3261874"/>
            <a:ext cx="42386" cy="4762"/>
          </a:xfrm>
          <a:custGeom>
            <a:avLst/>
            <a:gdLst/>
            <a:ahLst/>
            <a:cxnLst/>
            <a:rect l="0" t="0" r="0" b="0"/>
            <a:pathLst>
              <a:path w="2260600" h="254000">
                <a:moveTo>
                  <a:pt x="0" y="2540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2" name="Freeform 4142"/>
          <p:cNvSpPr/>
          <p:nvPr/>
        </p:nvSpPr>
        <p:spPr>
          <a:xfrm rot="-5400000">
            <a:off x="8436234" y="4241639"/>
            <a:ext cx="25717" cy="3095"/>
          </a:xfrm>
          <a:custGeom>
            <a:avLst/>
            <a:gdLst/>
            <a:ahLst/>
            <a:cxnLst/>
            <a:rect l="0" t="0" r="0" b="0"/>
            <a:pathLst>
              <a:path w="1371600" h="165100">
                <a:moveTo>
                  <a:pt x="0" y="1651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3" name="Freeform 4143"/>
          <p:cNvSpPr/>
          <p:nvPr/>
        </p:nvSpPr>
        <p:spPr>
          <a:xfrm rot="-5400000">
            <a:off x="8316814" y="3264017"/>
            <a:ext cx="41433" cy="4762"/>
          </a:xfrm>
          <a:custGeom>
            <a:avLst/>
            <a:gdLst/>
            <a:ahLst/>
            <a:cxnLst/>
            <a:rect l="0" t="0" r="0" b="0"/>
            <a:pathLst>
              <a:path w="2209800" h="254000">
                <a:moveTo>
                  <a:pt x="0" y="254000"/>
                </a:moveTo>
                <a:lnTo>
                  <a:pt x="220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4" name="Freeform 4144"/>
          <p:cNvSpPr/>
          <p:nvPr/>
        </p:nvSpPr>
        <p:spPr>
          <a:xfrm rot="-5400000">
            <a:off x="8454093" y="4243782"/>
            <a:ext cx="26432" cy="2857"/>
          </a:xfrm>
          <a:custGeom>
            <a:avLst/>
            <a:gdLst/>
            <a:ahLst/>
            <a:cxnLst/>
            <a:rect l="0" t="0" r="0" b="0"/>
            <a:pathLst>
              <a:path w="1409700" h="152400">
                <a:moveTo>
                  <a:pt x="0" y="1524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5" name="Freeform 4145"/>
          <p:cNvSpPr/>
          <p:nvPr/>
        </p:nvSpPr>
        <p:spPr>
          <a:xfrm rot="-5400000">
            <a:off x="8335269" y="3266279"/>
            <a:ext cx="40957" cy="4524"/>
          </a:xfrm>
          <a:custGeom>
            <a:avLst/>
            <a:gdLst/>
            <a:ahLst/>
            <a:cxnLst/>
            <a:rect l="0" t="0" r="0" b="0"/>
            <a:pathLst>
              <a:path w="2184400" h="241300">
                <a:moveTo>
                  <a:pt x="0" y="2413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6" name="Freeform 4146"/>
          <p:cNvSpPr/>
          <p:nvPr/>
        </p:nvSpPr>
        <p:spPr>
          <a:xfrm rot="-5400000">
            <a:off x="8471953" y="4245449"/>
            <a:ext cx="27146" cy="3095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7" name="Freeform 4147"/>
          <p:cNvSpPr/>
          <p:nvPr/>
        </p:nvSpPr>
        <p:spPr>
          <a:xfrm rot="-5400000">
            <a:off x="8353962" y="3268303"/>
            <a:ext cx="40005" cy="4762"/>
          </a:xfrm>
          <a:custGeom>
            <a:avLst/>
            <a:gdLst/>
            <a:ahLst/>
            <a:cxnLst/>
            <a:rect l="0" t="0" r="0" b="0"/>
            <a:pathLst>
              <a:path w="2133600" h="254000">
                <a:moveTo>
                  <a:pt x="0" y="254000"/>
                </a:moveTo>
                <a:lnTo>
                  <a:pt x="213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8" name="Freeform 4148"/>
          <p:cNvSpPr/>
          <p:nvPr/>
        </p:nvSpPr>
        <p:spPr>
          <a:xfrm rot="-5400000">
            <a:off x="8489812" y="4247354"/>
            <a:ext cx="27860" cy="3333"/>
          </a:xfrm>
          <a:custGeom>
            <a:avLst/>
            <a:gdLst/>
            <a:ahLst/>
            <a:cxnLst/>
            <a:rect l="0" t="0" r="0" b="0"/>
            <a:pathLst>
              <a:path w="1485900" h="177800">
                <a:moveTo>
                  <a:pt x="0" y="1778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49" name="Freeform 4149"/>
          <p:cNvSpPr/>
          <p:nvPr/>
        </p:nvSpPr>
        <p:spPr>
          <a:xfrm rot="-5400000">
            <a:off x="8372536" y="3270684"/>
            <a:ext cx="39290" cy="4524"/>
          </a:xfrm>
          <a:custGeom>
            <a:avLst/>
            <a:gdLst/>
            <a:ahLst/>
            <a:cxnLst/>
            <a:rect l="0" t="0" r="0" b="0"/>
            <a:pathLst>
              <a:path w="2095500" h="241300">
                <a:moveTo>
                  <a:pt x="0" y="241300"/>
                </a:move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0" name="Freeform 4150"/>
          <p:cNvSpPr/>
          <p:nvPr/>
        </p:nvSpPr>
        <p:spPr>
          <a:xfrm rot="-5400000">
            <a:off x="8507671" y="4249259"/>
            <a:ext cx="28337" cy="3333"/>
          </a:xfrm>
          <a:custGeom>
            <a:avLst/>
            <a:gdLst/>
            <a:ahLst/>
            <a:cxnLst/>
            <a:rect l="0" t="0" r="0" b="0"/>
            <a:pathLst>
              <a:path w="1511300" h="177800">
                <a:moveTo>
                  <a:pt x="0" y="1778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1" name="Freeform 4151"/>
          <p:cNvSpPr/>
          <p:nvPr/>
        </p:nvSpPr>
        <p:spPr>
          <a:xfrm rot="-5400000">
            <a:off x="8391109" y="3272827"/>
            <a:ext cx="38576" cy="4286"/>
          </a:xfrm>
          <a:custGeom>
            <a:avLst/>
            <a:gdLst/>
            <a:ahLst/>
            <a:cxnLst/>
            <a:rect l="0" t="0" r="0" b="0"/>
            <a:pathLst>
              <a:path w="2057400" h="228600">
                <a:moveTo>
                  <a:pt x="0" y="2286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2" name="Freeform 4152"/>
          <p:cNvSpPr/>
          <p:nvPr/>
        </p:nvSpPr>
        <p:spPr>
          <a:xfrm rot="-5400000">
            <a:off x="8525650" y="4251283"/>
            <a:ext cx="29051" cy="3333"/>
          </a:xfrm>
          <a:custGeom>
            <a:avLst/>
            <a:gdLst/>
            <a:ahLst/>
            <a:cxnLst/>
            <a:rect l="0" t="0" r="0" b="0"/>
            <a:pathLst>
              <a:path w="1549400" h="177800">
                <a:moveTo>
                  <a:pt x="0" y="177800"/>
                </a:moveTo>
                <a:lnTo>
                  <a:pt x="154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3" name="Freeform 4153"/>
          <p:cNvSpPr/>
          <p:nvPr/>
        </p:nvSpPr>
        <p:spPr>
          <a:xfrm rot="-5400000">
            <a:off x="8409802" y="3274852"/>
            <a:ext cx="37623" cy="4524"/>
          </a:xfrm>
          <a:custGeom>
            <a:avLst/>
            <a:gdLst/>
            <a:ahLst/>
            <a:cxnLst/>
            <a:rect l="0" t="0" r="0" b="0"/>
            <a:pathLst>
              <a:path w="2006600" h="241300">
                <a:moveTo>
                  <a:pt x="0" y="241300"/>
                </a:moveTo>
                <a:lnTo>
                  <a:pt x="200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4" name="Freeform 4154"/>
          <p:cNvSpPr/>
          <p:nvPr/>
        </p:nvSpPr>
        <p:spPr>
          <a:xfrm rot="-5400000">
            <a:off x="8543390" y="4253069"/>
            <a:ext cx="29765" cy="3333"/>
          </a:xfrm>
          <a:custGeom>
            <a:avLst/>
            <a:gdLst/>
            <a:ahLst/>
            <a:cxnLst/>
            <a:rect l="0" t="0" r="0" b="0"/>
            <a:pathLst>
              <a:path w="1587500" h="177800">
                <a:moveTo>
                  <a:pt x="0" y="177800"/>
                </a:moveTo>
                <a:lnTo>
                  <a:pt x="158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5" name="Freeform 4155"/>
          <p:cNvSpPr/>
          <p:nvPr/>
        </p:nvSpPr>
        <p:spPr>
          <a:xfrm rot="-5400000">
            <a:off x="8428376" y="3276995"/>
            <a:ext cx="36909" cy="4286"/>
          </a:xfrm>
          <a:custGeom>
            <a:avLst/>
            <a:gdLst/>
            <a:ahLst/>
            <a:cxnLst/>
            <a:rect l="0" t="0" r="0" b="0"/>
            <a:pathLst>
              <a:path w="1968500" h="228600">
                <a:moveTo>
                  <a:pt x="0" y="228600"/>
                </a:moveTo>
                <a:lnTo>
                  <a:pt x="196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6" name="Freeform 4156"/>
          <p:cNvSpPr/>
          <p:nvPr/>
        </p:nvSpPr>
        <p:spPr>
          <a:xfrm rot="-5400000">
            <a:off x="8561368" y="4254855"/>
            <a:ext cx="30242" cy="3572"/>
          </a:xfrm>
          <a:custGeom>
            <a:avLst/>
            <a:gdLst/>
            <a:ahLst/>
            <a:cxnLst/>
            <a:rect l="0" t="0" r="0" b="0"/>
            <a:pathLst>
              <a:path w="1612900" h="190500">
                <a:moveTo>
                  <a:pt x="0" y="190500"/>
                </a:moveTo>
                <a:lnTo>
                  <a:pt x="161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7" name="Freeform 4157"/>
          <p:cNvSpPr/>
          <p:nvPr/>
        </p:nvSpPr>
        <p:spPr>
          <a:xfrm rot="-5400000">
            <a:off x="8446949" y="3279376"/>
            <a:ext cx="36195" cy="4048"/>
          </a:xfrm>
          <a:custGeom>
            <a:avLst/>
            <a:gdLst/>
            <a:ahLst/>
            <a:cxnLst/>
            <a:rect l="0" t="0" r="0" b="0"/>
            <a:pathLst>
              <a:path w="1930400" h="215900">
                <a:moveTo>
                  <a:pt x="0" y="2159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8" name="Freeform 4158"/>
          <p:cNvSpPr/>
          <p:nvPr/>
        </p:nvSpPr>
        <p:spPr>
          <a:xfrm rot="-5400000">
            <a:off x="8579109" y="4256641"/>
            <a:ext cx="30956" cy="3572"/>
          </a:xfrm>
          <a:custGeom>
            <a:avLst/>
            <a:gdLst/>
            <a:ahLst/>
            <a:cxnLst/>
            <a:rect l="0" t="0" r="0" b="0"/>
            <a:pathLst>
              <a:path w="1651000" h="190500">
                <a:moveTo>
                  <a:pt x="0" y="190500"/>
                </a:moveTo>
                <a:lnTo>
                  <a:pt x="165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59" name="Freeform 4159"/>
          <p:cNvSpPr/>
          <p:nvPr/>
        </p:nvSpPr>
        <p:spPr>
          <a:xfrm rot="-5400000">
            <a:off x="8465404" y="3281400"/>
            <a:ext cx="35480" cy="4048"/>
          </a:xfrm>
          <a:custGeom>
            <a:avLst/>
            <a:gdLst/>
            <a:ahLst/>
            <a:cxnLst/>
            <a:rect l="0" t="0" r="0" b="0"/>
            <a:pathLst>
              <a:path w="1892300" h="215900">
                <a:moveTo>
                  <a:pt x="0" y="2159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0" name="Freeform 4160"/>
          <p:cNvSpPr/>
          <p:nvPr/>
        </p:nvSpPr>
        <p:spPr>
          <a:xfrm rot="-5400000">
            <a:off x="8597207" y="4258546"/>
            <a:ext cx="31432" cy="3572"/>
          </a:xfrm>
          <a:custGeom>
            <a:avLst/>
            <a:gdLst/>
            <a:ahLst/>
            <a:cxnLst/>
            <a:rect l="0" t="0" r="0" b="0"/>
            <a:pathLst>
              <a:path w="1676400" h="190500">
                <a:moveTo>
                  <a:pt x="0" y="190500"/>
                </a:moveTo>
                <a:lnTo>
                  <a:pt x="167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1" name="Freeform 4161"/>
          <p:cNvSpPr/>
          <p:nvPr/>
        </p:nvSpPr>
        <p:spPr>
          <a:xfrm rot="-5400000">
            <a:off x="8484097" y="3283424"/>
            <a:ext cx="34766" cy="4048"/>
          </a:xfrm>
          <a:custGeom>
            <a:avLst/>
            <a:gdLst/>
            <a:ahLst/>
            <a:cxnLst/>
            <a:rect l="0" t="0" r="0" b="0"/>
            <a:pathLst>
              <a:path w="1854200" h="215900">
                <a:moveTo>
                  <a:pt x="0" y="2159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2" name="Freeform 4162"/>
          <p:cNvSpPr/>
          <p:nvPr/>
        </p:nvSpPr>
        <p:spPr>
          <a:xfrm rot="-5400000">
            <a:off x="8614947" y="4260332"/>
            <a:ext cx="32147" cy="3572"/>
          </a:xfrm>
          <a:custGeom>
            <a:avLst/>
            <a:gdLst/>
            <a:ahLst/>
            <a:cxnLst/>
            <a:rect l="0" t="0" r="0" b="0"/>
            <a:pathLst>
              <a:path w="1714500" h="190500">
                <a:moveTo>
                  <a:pt x="0" y="1905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3" name="Freeform 4163"/>
          <p:cNvSpPr/>
          <p:nvPr/>
        </p:nvSpPr>
        <p:spPr>
          <a:xfrm rot="-5400000">
            <a:off x="8502790" y="3285686"/>
            <a:ext cx="33813" cy="3810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4" name="Freeform 4164"/>
          <p:cNvSpPr/>
          <p:nvPr/>
        </p:nvSpPr>
        <p:spPr>
          <a:xfrm rot="-5400000">
            <a:off x="8632806" y="4261999"/>
            <a:ext cx="32861" cy="3810"/>
          </a:xfrm>
          <a:custGeom>
            <a:avLst/>
            <a:gdLst/>
            <a:ahLst/>
            <a:cxnLst/>
            <a:rect l="0" t="0" r="0" b="0"/>
            <a:pathLst>
              <a:path w="1752600" h="203200">
                <a:moveTo>
                  <a:pt x="0" y="203200"/>
                </a:moveTo>
                <a:lnTo>
                  <a:pt x="175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5" name="Freeform 4165"/>
          <p:cNvSpPr/>
          <p:nvPr/>
        </p:nvSpPr>
        <p:spPr>
          <a:xfrm rot="-5400000">
            <a:off x="8521245" y="3287710"/>
            <a:ext cx="33099" cy="3810"/>
          </a:xfrm>
          <a:custGeom>
            <a:avLst/>
            <a:gdLst/>
            <a:ahLst/>
            <a:cxnLst/>
            <a:rect l="0" t="0" r="0" b="0"/>
            <a:pathLst>
              <a:path w="1765300" h="203200">
                <a:moveTo>
                  <a:pt x="0" y="203200"/>
                </a:moveTo>
                <a:lnTo>
                  <a:pt x="176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6" name="Freeform 4166"/>
          <p:cNvSpPr/>
          <p:nvPr/>
        </p:nvSpPr>
        <p:spPr>
          <a:xfrm rot="-5400000">
            <a:off x="8650785" y="4263784"/>
            <a:ext cx="33099" cy="3810"/>
          </a:xfrm>
          <a:custGeom>
            <a:avLst/>
            <a:gdLst/>
            <a:ahLst/>
            <a:cxnLst/>
            <a:rect l="0" t="0" r="0" b="0"/>
            <a:pathLst>
              <a:path w="1765300" h="203200">
                <a:moveTo>
                  <a:pt x="0" y="203200"/>
                </a:moveTo>
                <a:lnTo>
                  <a:pt x="176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7" name="Freeform 4167"/>
          <p:cNvSpPr/>
          <p:nvPr/>
        </p:nvSpPr>
        <p:spPr>
          <a:xfrm rot="-5400000">
            <a:off x="8540056" y="3289615"/>
            <a:ext cx="32147" cy="3810"/>
          </a:xfrm>
          <a:custGeom>
            <a:avLst/>
            <a:gdLst/>
            <a:ahLst/>
            <a:cxnLst/>
            <a:rect l="0" t="0" r="0" b="0"/>
            <a:pathLst>
              <a:path w="1714500" h="203200">
                <a:moveTo>
                  <a:pt x="0" y="2032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8" name="Freeform 4168"/>
          <p:cNvSpPr/>
          <p:nvPr/>
        </p:nvSpPr>
        <p:spPr>
          <a:xfrm rot="-5400000">
            <a:off x="8668644" y="4265451"/>
            <a:ext cx="33813" cy="4048"/>
          </a:xfrm>
          <a:custGeom>
            <a:avLst/>
            <a:gdLst/>
            <a:ahLst/>
            <a:cxnLst/>
            <a:rect l="0" t="0" r="0" b="0"/>
            <a:pathLst>
              <a:path w="1803400" h="215900">
                <a:moveTo>
                  <a:pt x="0" y="2159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69" name="Freeform 4169"/>
          <p:cNvSpPr/>
          <p:nvPr/>
        </p:nvSpPr>
        <p:spPr>
          <a:xfrm rot="-5400000">
            <a:off x="8558630" y="3291758"/>
            <a:ext cx="31432" cy="3572"/>
          </a:xfrm>
          <a:custGeom>
            <a:avLst/>
            <a:gdLst/>
            <a:ahLst/>
            <a:cxnLst/>
            <a:rect l="0" t="0" r="0" b="0"/>
            <a:pathLst>
              <a:path w="1676400" h="190500">
                <a:moveTo>
                  <a:pt x="0" y="190500"/>
                </a:moveTo>
                <a:lnTo>
                  <a:pt x="167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0" name="Freeform 4170"/>
          <p:cNvSpPr/>
          <p:nvPr/>
        </p:nvSpPr>
        <p:spPr>
          <a:xfrm rot="-5400000">
            <a:off x="8686622" y="4267237"/>
            <a:ext cx="34290" cy="3810"/>
          </a:xfrm>
          <a:custGeom>
            <a:avLst/>
            <a:gdLst/>
            <a:ahLst/>
            <a:cxnLst/>
            <a:rect l="0" t="0" r="0" b="0"/>
            <a:pathLst>
              <a:path w="1828800" h="203200">
                <a:moveTo>
                  <a:pt x="0" y="203200"/>
                </a:moveTo>
                <a:lnTo>
                  <a:pt x="182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1" name="Freeform 4171"/>
          <p:cNvSpPr/>
          <p:nvPr/>
        </p:nvSpPr>
        <p:spPr>
          <a:xfrm rot="-5400000">
            <a:off x="8577085" y="3293782"/>
            <a:ext cx="30718" cy="3572"/>
          </a:xfrm>
          <a:custGeom>
            <a:avLst/>
            <a:gdLst/>
            <a:ahLst/>
            <a:cxnLst/>
            <a:rect l="0" t="0" r="0" b="0"/>
            <a:pathLst>
              <a:path w="1638300" h="190500">
                <a:moveTo>
                  <a:pt x="0" y="190500"/>
                </a:moveTo>
                <a:lnTo>
                  <a:pt x="163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2" name="Freeform 4172"/>
          <p:cNvSpPr/>
          <p:nvPr/>
        </p:nvSpPr>
        <p:spPr>
          <a:xfrm rot="-5400000">
            <a:off x="8704482" y="4268904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3" name="Freeform 4173"/>
          <p:cNvSpPr/>
          <p:nvPr/>
        </p:nvSpPr>
        <p:spPr>
          <a:xfrm rot="-5400000">
            <a:off x="8595659" y="3295926"/>
            <a:ext cx="30003" cy="3333"/>
          </a:xfrm>
          <a:custGeom>
            <a:avLst/>
            <a:gdLst/>
            <a:ahLst/>
            <a:cxnLst/>
            <a:rect l="0" t="0" r="0" b="0"/>
            <a:pathLst>
              <a:path w="1600200" h="177800">
                <a:moveTo>
                  <a:pt x="0" y="177800"/>
                </a:moveTo>
                <a:lnTo>
                  <a:pt x="160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4" name="Freeform 4174"/>
          <p:cNvSpPr/>
          <p:nvPr/>
        </p:nvSpPr>
        <p:spPr>
          <a:xfrm rot="-5400000">
            <a:off x="8722341" y="4270571"/>
            <a:ext cx="35480" cy="4048"/>
          </a:xfrm>
          <a:custGeom>
            <a:avLst/>
            <a:gdLst/>
            <a:ahLst/>
            <a:cxnLst/>
            <a:rect l="0" t="0" r="0" b="0"/>
            <a:pathLst>
              <a:path w="1892300" h="215900">
                <a:moveTo>
                  <a:pt x="0" y="2159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5" name="Freeform 4175"/>
          <p:cNvSpPr/>
          <p:nvPr/>
        </p:nvSpPr>
        <p:spPr>
          <a:xfrm rot="-5400000">
            <a:off x="8614351" y="3297712"/>
            <a:ext cx="29289" cy="3333"/>
          </a:xfrm>
          <a:custGeom>
            <a:avLst/>
            <a:gdLst/>
            <a:ahLst/>
            <a:cxnLst/>
            <a:rect l="0" t="0" r="0" b="0"/>
            <a:pathLst>
              <a:path w="1562100" h="177800">
                <a:moveTo>
                  <a:pt x="0" y="177800"/>
                </a:moveTo>
                <a:lnTo>
                  <a:pt x="156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6" name="Freeform 4176"/>
          <p:cNvSpPr/>
          <p:nvPr/>
        </p:nvSpPr>
        <p:spPr>
          <a:xfrm rot="-5400000">
            <a:off x="8740200" y="4272238"/>
            <a:ext cx="35957" cy="4048"/>
          </a:xfrm>
          <a:custGeom>
            <a:avLst/>
            <a:gdLst/>
            <a:ahLst/>
            <a:cxnLst/>
            <a:rect l="0" t="0" r="0" b="0"/>
            <a:pathLst>
              <a:path w="1917700" h="215900">
                <a:moveTo>
                  <a:pt x="0" y="215900"/>
                </a:moveTo>
                <a:lnTo>
                  <a:pt x="191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7" name="Freeform 4177"/>
          <p:cNvSpPr/>
          <p:nvPr/>
        </p:nvSpPr>
        <p:spPr>
          <a:xfrm rot="-5400000">
            <a:off x="8632806" y="3299736"/>
            <a:ext cx="28575" cy="3333"/>
          </a:xfrm>
          <a:custGeom>
            <a:avLst/>
            <a:gdLst/>
            <a:ahLst/>
            <a:cxnLst/>
            <a:rect l="0" t="0" r="0" b="0"/>
            <a:pathLst>
              <a:path w="1524000" h="177800">
                <a:moveTo>
                  <a:pt x="0" y="177800"/>
                </a:moveTo>
                <a:lnTo>
                  <a:pt x="152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8" name="Freeform 4178"/>
          <p:cNvSpPr/>
          <p:nvPr/>
        </p:nvSpPr>
        <p:spPr>
          <a:xfrm rot="-5400000">
            <a:off x="8758179" y="4273786"/>
            <a:ext cx="36433" cy="4286"/>
          </a:xfrm>
          <a:custGeom>
            <a:avLst/>
            <a:gdLst/>
            <a:ahLst/>
            <a:cxnLst/>
            <a:rect l="0" t="0" r="0" b="0"/>
            <a:pathLst>
              <a:path w="1943100" h="228600">
                <a:moveTo>
                  <a:pt x="0" y="228600"/>
                </a:moveTo>
                <a:lnTo>
                  <a:pt x="194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79" name="Freeform 4179"/>
          <p:cNvSpPr/>
          <p:nvPr/>
        </p:nvSpPr>
        <p:spPr>
          <a:xfrm rot="-5400000">
            <a:off x="8651499" y="3301760"/>
            <a:ext cx="27622" cy="3095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0" name="Freeform 4180"/>
          <p:cNvSpPr/>
          <p:nvPr/>
        </p:nvSpPr>
        <p:spPr>
          <a:xfrm rot="-5400000">
            <a:off x="8776038" y="4275453"/>
            <a:ext cx="36909" cy="4286"/>
          </a:xfrm>
          <a:custGeom>
            <a:avLst/>
            <a:gdLst/>
            <a:ahLst/>
            <a:cxnLst/>
            <a:rect l="0" t="0" r="0" b="0"/>
            <a:pathLst>
              <a:path w="1968500" h="228600">
                <a:moveTo>
                  <a:pt x="0" y="228600"/>
                </a:moveTo>
                <a:lnTo>
                  <a:pt x="196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1" name="Freeform 4181"/>
          <p:cNvSpPr/>
          <p:nvPr/>
        </p:nvSpPr>
        <p:spPr>
          <a:xfrm rot="-5400000">
            <a:off x="8669835" y="3303665"/>
            <a:ext cx="27146" cy="3095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2" name="Freeform 4182"/>
          <p:cNvSpPr/>
          <p:nvPr/>
        </p:nvSpPr>
        <p:spPr>
          <a:xfrm rot="-5400000">
            <a:off x="8794136" y="4277120"/>
            <a:ext cx="37385" cy="4286"/>
          </a:xfrm>
          <a:custGeom>
            <a:avLst/>
            <a:gdLst/>
            <a:ahLst/>
            <a:cxnLst/>
            <a:rect l="0" t="0" r="0" b="0"/>
            <a:pathLst>
              <a:path w="1993900" h="228600">
                <a:moveTo>
                  <a:pt x="0" y="228600"/>
                </a:moveTo>
                <a:lnTo>
                  <a:pt x="199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3" name="Freeform 4183"/>
          <p:cNvSpPr/>
          <p:nvPr/>
        </p:nvSpPr>
        <p:spPr>
          <a:xfrm rot="-5400000">
            <a:off x="8688647" y="3305570"/>
            <a:ext cx="26193" cy="3095"/>
          </a:xfrm>
          <a:custGeom>
            <a:avLst/>
            <a:gdLst/>
            <a:ahLst/>
            <a:cxnLst/>
            <a:rect l="0" t="0" r="0" b="0"/>
            <a:pathLst>
              <a:path w="1397000" h="165100">
                <a:moveTo>
                  <a:pt x="0" y="1651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4" name="Freeform 4184"/>
          <p:cNvSpPr/>
          <p:nvPr/>
        </p:nvSpPr>
        <p:spPr>
          <a:xfrm rot="-5400000">
            <a:off x="8811876" y="4278667"/>
            <a:ext cx="38100" cy="4286"/>
          </a:xfrm>
          <a:custGeom>
            <a:avLst/>
            <a:gdLst/>
            <a:ahLst/>
            <a:cxnLst/>
            <a:rect l="0" t="0" r="0" b="0"/>
            <a:pathLst>
              <a:path w="2032000" h="228600">
                <a:moveTo>
                  <a:pt x="0" y="228600"/>
                </a:moveTo>
                <a:lnTo>
                  <a:pt x="203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5" name="Freeform 4185"/>
          <p:cNvSpPr/>
          <p:nvPr/>
        </p:nvSpPr>
        <p:spPr>
          <a:xfrm rot="-5400000">
            <a:off x="8706982" y="3307475"/>
            <a:ext cx="25717" cy="3095"/>
          </a:xfrm>
          <a:custGeom>
            <a:avLst/>
            <a:gdLst/>
            <a:ahLst/>
            <a:cxnLst/>
            <a:rect l="0" t="0" r="0" b="0"/>
            <a:pathLst>
              <a:path w="1371600" h="165100">
                <a:moveTo>
                  <a:pt x="0" y="1651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6" name="Freeform 4186"/>
          <p:cNvSpPr/>
          <p:nvPr/>
        </p:nvSpPr>
        <p:spPr>
          <a:xfrm rot="-5400000">
            <a:off x="8829854" y="4280215"/>
            <a:ext cx="38338" cy="4286"/>
          </a:xfrm>
          <a:custGeom>
            <a:avLst/>
            <a:gdLst/>
            <a:ahLst/>
            <a:cxnLst/>
            <a:rect l="0" t="0" r="0" b="0"/>
            <a:pathLst>
              <a:path w="2044700" h="228600">
                <a:moveTo>
                  <a:pt x="0" y="228600"/>
                </a:moveTo>
                <a:lnTo>
                  <a:pt x="204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7" name="Freeform 4187"/>
          <p:cNvSpPr/>
          <p:nvPr/>
        </p:nvSpPr>
        <p:spPr>
          <a:xfrm rot="-5400000">
            <a:off x="8725675" y="3309499"/>
            <a:ext cx="24765" cy="285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8" name="Freeform 4188"/>
          <p:cNvSpPr/>
          <p:nvPr/>
        </p:nvSpPr>
        <p:spPr>
          <a:xfrm rot="-5400000">
            <a:off x="8847833" y="4281763"/>
            <a:ext cx="38814" cy="4524"/>
          </a:xfrm>
          <a:custGeom>
            <a:avLst/>
            <a:gdLst/>
            <a:ahLst/>
            <a:cxnLst/>
            <a:rect l="0" t="0" r="0" b="0"/>
            <a:pathLst>
              <a:path w="2070100" h="241300">
                <a:moveTo>
                  <a:pt x="0" y="241300"/>
                </a:moveTo>
                <a:lnTo>
                  <a:pt x="207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89" name="Freeform 4189"/>
          <p:cNvSpPr/>
          <p:nvPr/>
        </p:nvSpPr>
        <p:spPr>
          <a:xfrm rot="-5400000">
            <a:off x="8744249" y="3311404"/>
            <a:ext cx="24050" cy="2619"/>
          </a:xfrm>
          <a:custGeom>
            <a:avLst/>
            <a:gdLst/>
            <a:ahLst/>
            <a:cxnLst/>
            <a:rect l="0" t="0" r="0" b="0"/>
            <a:pathLst>
              <a:path w="1282700" h="139700">
                <a:moveTo>
                  <a:pt x="0" y="1397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0" name="Freeform 4190"/>
          <p:cNvSpPr/>
          <p:nvPr/>
        </p:nvSpPr>
        <p:spPr>
          <a:xfrm rot="-5400000">
            <a:off x="8865693" y="4283192"/>
            <a:ext cx="39290" cy="4524"/>
          </a:xfrm>
          <a:custGeom>
            <a:avLst/>
            <a:gdLst/>
            <a:ahLst/>
            <a:cxnLst/>
            <a:rect l="0" t="0" r="0" b="0"/>
            <a:pathLst>
              <a:path w="2095500" h="241300">
                <a:moveTo>
                  <a:pt x="0" y="241300"/>
                </a:move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1" name="Freeform 4191"/>
          <p:cNvSpPr/>
          <p:nvPr/>
        </p:nvSpPr>
        <p:spPr>
          <a:xfrm rot="-5400000">
            <a:off x="8762703" y="3313190"/>
            <a:ext cx="23336" cy="2619"/>
          </a:xfrm>
          <a:custGeom>
            <a:avLst/>
            <a:gdLst/>
            <a:ahLst/>
            <a:cxnLst/>
            <a:rect l="0" t="0" r="0" b="0"/>
            <a:pathLst>
              <a:path w="1244600" h="139700">
                <a:moveTo>
                  <a:pt x="0" y="1397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2" name="Freeform 4192"/>
          <p:cNvSpPr/>
          <p:nvPr/>
        </p:nvSpPr>
        <p:spPr>
          <a:xfrm rot="-5400000">
            <a:off x="8883552" y="4284859"/>
            <a:ext cx="39767" cy="4524"/>
          </a:xfrm>
          <a:custGeom>
            <a:avLst/>
            <a:gdLst/>
            <a:ahLst/>
            <a:cxnLst/>
            <a:rect l="0" t="0" r="0" b="0"/>
            <a:pathLst>
              <a:path w="2120900" h="241300">
                <a:moveTo>
                  <a:pt x="0" y="241300"/>
                </a:moveTo>
                <a:lnTo>
                  <a:pt x="212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3" name="Freeform 4193"/>
          <p:cNvSpPr/>
          <p:nvPr/>
        </p:nvSpPr>
        <p:spPr>
          <a:xfrm rot="-5400000">
            <a:off x="8781396" y="3314976"/>
            <a:ext cx="22622" cy="2619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4" name="Freeform 4194"/>
          <p:cNvSpPr/>
          <p:nvPr/>
        </p:nvSpPr>
        <p:spPr>
          <a:xfrm rot="-5400000">
            <a:off x="8901530" y="4286168"/>
            <a:ext cx="40243" cy="4762"/>
          </a:xfrm>
          <a:custGeom>
            <a:avLst/>
            <a:gdLst/>
            <a:ahLst/>
            <a:cxnLst/>
            <a:rect l="0" t="0" r="0" b="0"/>
            <a:pathLst>
              <a:path w="2146300" h="254000">
                <a:moveTo>
                  <a:pt x="0" y="254000"/>
                </a:moveTo>
                <a:lnTo>
                  <a:pt x="214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5" name="Freeform 4195"/>
          <p:cNvSpPr/>
          <p:nvPr/>
        </p:nvSpPr>
        <p:spPr>
          <a:xfrm rot="-5400000">
            <a:off x="8799851" y="3316762"/>
            <a:ext cx="21907" cy="2619"/>
          </a:xfrm>
          <a:custGeom>
            <a:avLst/>
            <a:gdLst/>
            <a:ahLst/>
            <a:cxnLst/>
            <a:rect l="0" t="0" r="0" b="0"/>
            <a:pathLst>
              <a:path w="1168400" h="139700">
                <a:moveTo>
                  <a:pt x="0" y="139700"/>
                </a:moveTo>
                <a:lnTo>
                  <a:pt x="116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6" name="Freeform 4196"/>
          <p:cNvSpPr/>
          <p:nvPr/>
        </p:nvSpPr>
        <p:spPr>
          <a:xfrm rot="-5400000">
            <a:off x="8919628" y="4287835"/>
            <a:ext cx="40481" cy="4524"/>
          </a:xfrm>
          <a:custGeom>
            <a:avLst/>
            <a:gdLst/>
            <a:ahLst/>
            <a:cxnLst/>
            <a:rect l="0" t="0" r="0" b="0"/>
            <a:pathLst>
              <a:path w="2159000" h="241300">
                <a:moveTo>
                  <a:pt x="0" y="241300"/>
                </a:moveTo>
                <a:lnTo>
                  <a:pt x="215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7" name="Freeform 4197"/>
          <p:cNvSpPr/>
          <p:nvPr/>
        </p:nvSpPr>
        <p:spPr>
          <a:xfrm rot="-5400000">
            <a:off x="8818424" y="3318666"/>
            <a:ext cx="21193" cy="2381"/>
          </a:xfrm>
          <a:custGeom>
            <a:avLst/>
            <a:gdLst/>
            <a:ahLst/>
            <a:cxnLst/>
            <a:rect l="0" t="0" r="0" b="0"/>
            <a:pathLst>
              <a:path w="1130300" h="127000">
                <a:moveTo>
                  <a:pt x="0" y="127000"/>
                </a:moveTo>
                <a:lnTo>
                  <a:pt x="113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8" name="Freeform 4198"/>
          <p:cNvSpPr/>
          <p:nvPr/>
        </p:nvSpPr>
        <p:spPr>
          <a:xfrm rot="-5400000">
            <a:off x="8937487" y="4289264"/>
            <a:ext cx="40957" cy="4524"/>
          </a:xfrm>
          <a:custGeom>
            <a:avLst/>
            <a:gdLst/>
            <a:ahLst/>
            <a:cxnLst/>
            <a:rect l="0" t="0" r="0" b="0"/>
            <a:pathLst>
              <a:path w="2184400" h="241300">
                <a:moveTo>
                  <a:pt x="0" y="2413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199" name="Freeform 4199"/>
          <p:cNvSpPr/>
          <p:nvPr/>
        </p:nvSpPr>
        <p:spPr>
          <a:xfrm rot="-5400000">
            <a:off x="8836879" y="3320452"/>
            <a:ext cx="20478" cy="2381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0" name="Freeform 4200"/>
          <p:cNvSpPr/>
          <p:nvPr/>
        </p:nvSpPr>
        <p:spPr>
          <a:xfrm rot="-5400000">
            <a:off x="8955466" y="4290574"/>
            <a:ext cx="41433" cy="4762"/>
          </a:xfrm>
          <a:custGeom>
            <a:avLst/>
            <a:gdLst/>
            <a:ahLst/>
            <a:cxnLst/>
            <a:rect l="0" t="0" r="0" b="0"/>
            <a:pathLst>
              <a:path w="2209800" h="254000">
                <a:moveTo>
                  <a:pt x="0" y="254000"/>
                </a:moveTo>
                <a:lnTo>
                  <a:pt x="220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1" name="Freeform 4201"/>
          <p:cNvSpPr/>
          <p:nvPr/>
        </p:nvSpPr>
        <p:spPr>
          <a:xfrm rot="-5400000">
            <a:off x="8855453" y="3322357"/>
            <a:ext cx="19764" cy="2143"/>
          </a:xfrm>
          <a:custGeom>
            <a:avLst/>
            <a:gdLst/>
            <a:ahLst/>
            <a:cxnLst/>
            <a:rect l="0" t="0" r="0" b="0"/>
            <a:pathLst>
              <a:path w="1054100" h="114300">
                <a:moveTo>
                  <a:pt x="0" y="1143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2" name="Freeform 4202"/>
          <p:cNvSpPr/>
          <p:nvPr/>
        </p:nvSpPr>
        <p:spPr>
          <a:xfrm rot="-5400000">
            <a:off x="8973325" y="4292003"/>
            <a:ext cx="41910" cy="4762"/>
          </a:xfrm>
          <a:custGeom>
            <a:avLst/>
            <a:gdLst/>
            <a:ahLst/>
            <a:cxnLst/>
            <a:rect l="0" t="0" r="0" b="0"/>
            <a:pathLst>
              <a:path w="2235200" h="254000">
                <a:moveTo>
                  <a:pt x="0" y="2540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3" name="Freeform 4203"/>
          <p:cNvSpPr/>
          <p:nvPr/>
        </p:nvSpPr>
        <p:spPr>
          <a:xfrm rot="-5400000">
            <a:off x="8873908" y="3324143"/>
            <a:ext cx="19050" cy="2143"/>
          </a:xfrm>
          <a:custGeom>
            <a:avLst/>
            <a:gdLst/>
            <a:ahLst/>
            <a:cxnLst/>
            <a:rect l="0" t="0" r="0" b="0"/>
            <a:pathLst>
              <a:path w="1016000" h="114300">
                <a:moveTo>
                  <a:pt x="0" y="1143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4" name="Freeform 4204"/>
          <p:cNvSpPr/>
          <p:nvPr/>
        </p:nvSpPr>
        <p:spPr>
          <a:xfrm rot="-5400000">
            <a:off x="8991303" y="4293550"/>
            <a:ext cx="42148" cy="4762"/>
          </a:xfrm>
          <a:custGeom>
            <a:avLst/>
            <a:gdLst/>
            <a:ahLst/>
            <a:cxnLst/>
            <a:rect l="0" t="0" r="0" b="0"/>
            <a:pathLst>
              <a:path w="2247900" h="254000">
                <a:moveTo>
                  <a:pt x="0" y="254000"/>
                </a:moveTo>
                <a:lnTo>
                  <a:pt x="224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5" name="Freeform 4205"/>
          <p:cNvSpPr/>
          <p:nvPr/>
        </p:nvSpPr>
        <p:spPr>
          <a:xfrm rot="-5400000">
            <a:off x="8892363" y="3325929"/>
            <a:ext cx="18573" cy="1905"/>
          </a:xfrm>
          <a:custGeom>
            <a:avLst/>
            <a:gdLst/>
            <a:ahLst/>
            <a:cxnLst/>
            <a:rect l="0" t="0" r="0" b="0"/>
            <a:pathLst>
              <a:path w="990600" h="101600">
                <a:moveTo>
                  <a:pt x="0" y="101600"/>
                </a:moveTo>
                <a:lnTo>
                  <a:pt x="99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6" name="Freeform 4206"/>
          <p:cNvSpPr/>
          <p:nvPr/>
        </p:nvSpPr>
        <p:spPr>
          <a:xfrm rot="-5400000">
            <a:off x="9009163" y="4294979"/>
            <a:ext cx="42624" cy="4762"/>
          </a:xfrm>
          <a:custGeom>
            <a:avLst/>
            <a:gdLst/>
            <a:ahLst/>
            <a:cxnLst/>
            <a:rect l="0" t="0" r="0" b="0"/>
            <a:pathLst>
              <a:path w="2273300" h="254000">
                <a:moveTo>
                  <a:pt x="0" y="254000"/>
                </a:moveTo>
                <a:lnTo>
                  <a:pt x="2273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7" name="Freeform 4207"/>
          <p:cNvSpPr/>
          <p:nvPr/>
        </p:nvSpPr>
        <p:spPr>
          <a:xfrm rot="-5400000">
            <a:off x="8911055" y="3327477"/>
            <a:ext cx="17621" cy="2143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8" name="Freeform 4208"/>
          <p:cNvSpPr/>
          <p:nvPr/>
        </p:nvSpPr>
        <p:spPr>
          <a:xfrm rot="-5400000">
            <a:off x="9027260" y="4296170"/>
            <a:ext cx="42862" cy="5000"/>
          </a:xfrm>
          <a:custGeom>
            <a:avLst/>
            <a:gdLst/>
            <a:ahLst/>
            <a:cxnLst/>
            <a:rect l="0" t="0" r="0" b="0"/>
            <a:pathLst>
              <a:path w="2286000" h="266700">
                <a:moveTo>
                  <a:pt x="0" y="266700"/>
                </a:moveTo>
                <a:lnTo>
                  <a:pt x="228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09" name="Freeform 4209"/>
          <p:cNvSpPr/>
          <p:nvPr/>
        </p:nvSpPr>
        <p:spPr>
          <a:xfrm rot="-5400000">
            <a:off x="8929510" y="3329263"/>
            <a:ext cx="17145" cy="1905"/>
          </a:xfrm>
          <a:custGeom>
            <a:avLst/>
            <a:gdLst/>
            <a:ahLst/>
            <a:cxnLst/>
            <a:rect l="0" t="0" r="0" b="0"/>
            <a:pathLst>
              <a:path w="914400" h="101600">
                <a:moveTo>
                  <a:pt x="0" y="1016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0" name="Freeform 4210"/>
          <p:cNvSpPr/>
          <p:nvPr/>
        </p:nvSpPr>
        <p:spPr>
          <a:xfrm rot="-5400000">
            <a:off x="9045120" y="4297599"/>
            <a:ext cx="43338" cy="5000"/>
          </a:xfrm>
          <a:custGeom>
            <a:avLst/>
            <a:gdLst/>
            <a:ahLst/>
            <a:cxnLst/>
            <a:rect l="0" t="0" r="0" b="0"/>
            <a:pathLst>
              <a:path w="2311400" h="266700">
                <a:moveTo>
                  <a:pt x="0" y="266700"/>
                </a:moveTo>
                <a:lnTo>
                  <a:pt x="2311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1" name="Freeform 4211"/>
          <p:cNvSpPr/>
          <p:nvPr/>
        </p:nvSpPr>
        <p:spPr>
          <a:xfrm rot="-5400000">
            <a:off x="8948084" y="3330930"/>
            <a:ext cx="16192" cy="1905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2" name="Freeform 4212"/>
          <p:cNvSpPr/>
          <p:nvPr/>
        </p:nvSpPr>
        <p:spPr>
          <a:xfrm rot="-5400000">
            <a:off x="9063098" y="4298908"/>
            <a:ext cx="43577" cy="5000"/>
          </a:xfrm>
          <a:custGeom>
            <a:avLst/>
            <a:gdLst/>
            <a:ahLst/>
            <a:cxnLst/>
            <a:rect l="0" t="0" r="0" b="0"/>
            <a:pathLst>
              <a:path w="2324100" h="266700">
                <a:moveTo>
                  <a:pt x="0" y="2667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3" name="Freeform 4213"/>
          <p:cNvSpPr/>
          <p:nvPr/>
        </p:nvSpPr>
        <p:spPr>
          <a:xfrm rot="-5400000">
            <a:off x="8966538" y="3332716"/>
            <a:ext cx="15716" cy="1667"/>
          </a:xfrm>
          <a:custGeom>
            <a:avLst/>
            <a:gdLst/>
            <a:ahLst/>
            <a:cxnLst/>
            <a:rect l="0" t="0" r="0" b="0"/>
            <a:pathLst>
              <a:path w="838200" h="88900">
                <a:moveTo>
                  <a:pt x="0" y="889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4" name="Freeform 4214"/>
          <p:cNvSpPr/>
          <p:nvPr/>
        </p:nvSpPr>
        <p:spPr>
          <a:xfrm rot="-5400000">
            <a:off x="9081076" y="4300218"/>
            <a:ext cx="43815" cy="5000"/>
          </a:xfrm>
          <a:custGeom>
            <a:avLst/>
            <a:gdLst/>
            <a:ahLst/>
            <a:cxnLst/>
            <a:rect l="0" t="0" r="0" b="0"/>
            <a:pathLst>
              <a:path w="2336800" h="266700">
                <a:moveTo>
                  <a:pt x="0" y="266700"/>
                </a:moveTo>
                <a:lnTo>
                  <a:pt x="233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5" name="Freeform 4215"/>
          <p:cNvSpPr/>
          <p:nvPr/>
        </p:nvSpPr>
        <p:spPr>
          <a:xfrm rot="-5400000">
            <a:off x="8985112" y="3334383"/>
            <a:ext cx="14763" cy="1667"/>
          </a:xfrm>
          <a:custGeom>
            <a:avLst/>
            <a:gdLst/>
            <a:ahLst/>
            <a:cxnLst/>
            <a:rect l="0" t="0" r="0" b="0"/>
            <a:pathLst>
              <a:path w="787400" h="88900">
                <a:moveTo>
                  <a:pt x="0" y="889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6" name="Freeform 4216"/>
          <p:cNvSpPr/>
          <p:nvPr/>
        </p:nvSpPr>
        <p:spPr>
          <a:xfrm rot="-5400000">
            <a:off x="9098936" y="4301409"/>
            <a:ext cx="44291" cy="5000"/>
          </a:xfrm>
          <a:custGeom>
            <a:avLst/>
            <a:gdLst/>
            <a:ahLst/>
            <a:cxnLst/>
            <a:rect l="0" t="0" r="0" b="0"/>
            <a:pathLst>
              <a:path w="2362200" h="266700">
                <a:moveTo>
                  <a:pt x="0" y="266700"/>
                </a:moveTo>
                <a:lnTo>
                  <a:pt x="236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7" name="Freeform 4217"/>
          <p:cNvSpPr/>
          <p:nvPr/>
        </p:nvSpPr>
        <p:spPr>
          <a:xfrm rot="-5400000">
            <a:off x="9003448" y="3336049"/>
            <a:ext cx="14287" cy="1667"/>
          </a:xfrm>
          <a:custGeom>
            <a:avLst/>
            <a:gdLst/>
            <a:ahLst/>
            <a:cxnLst/>
            <a:rect l="0" t="0" r="0" b="0"/>
            <a:pathLst>
              <a:path w="762000" h="88900">
                <a:moveTo>
                  <a:pt x="0" y="88900"/>
                </a:moveTo>
                <a:lnTo>
                  <a:pt x="76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8" name="Freeform 4218"/>
          <p:cNvSpPr/>
          <p:nvPr/>
        </p:nvSpPr>
        <p:spPr>
          <a:xfrm rot="-5400000">
            <a:off x="9116914" y="4302718"/>
            <a:ext cx="44767" cy="5238"/>
          </a:xfrm>
          <a:custGeom>
            <a:avLst/>
            <a:gdLst/>
            <a:ahLst/>
            <a:cxnLst/>
            <a:rect l="0" t="0" r="0" b="0"/>
            <a:pathLst>
              <a:path w="2387600" h="279400">
                <a:moveTo>
                  <a:pt x="0" y="279400"/>
                </a:moveTo>
                <a:lnTo>
                  <a:pt x="2387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19" name="Freeform 4219"/>
          <p:cNvSpPr/>
          <p:nvPr/>
        </p:nvSpPr>
        <p:spPr>
          <a:xfrm rot="-5400000">
            <a:off x="9022021" y="3337717"/>
            <a:ext cx="13573" cy="1428"/>
          </a:xfrm>
          <a:custGeom>
            <a:avLst/>
            <a:gdLst/>
            <a:ahLst/>
            <a:cxnLst/>
            <a:rect l="0" t="0" r="0" b="0"/>
            <a:pathLst>
              <a:path w="723900" h="76200">
                <a:moveTo>
                  <a:pt x="0" y="76200"/>
                </a:move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0" name="Freeform 4220"/>
          <p:cNvSpPr/>
          <p:nvPr/>
        </p:nvSpPr>
        <p:spPr>
          <a:xfrm rot="-5400000">
            <a:off x="9134893" y="4304028"/>
            <a:ext cx="45005" cy="5238"/>
          </a:xfrm>
          <a:custGeom>
            <a:avLst/>
            <a:gdLst/>
            <a:ahLst/>
            <a:cxnLst/>
            <a:rect l="0" t="0" r="0" b="0"/>
            <a:pathLst>
              <a:path w="2400300" h="279400">
                <a:moveTo>
                  <a:pt x="0" y="279400"/>
                </a:moveTo>
                <a:lnTo>
                  <a:pt x="240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1" name="Freeform 4221"/>
          <p:cNvSpPr/>
          <p:nvPr/>
        </p:nvSpPr>
        <p:spPr>
          <a:xfrm rot="-5400000">
            <a:off x="9040476" y="3339265"/>
            <a:ext cx="12858" cy="1428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2" name="Freeform 4222"/>
          <p:cNvSpPr/>
          <p:nvPr/>
        </p:nvSpPr>
        <p:spPr>
          <a:xfrm rot="-5400000">
            <a:off x="9152990" y="4305219"/>
            <a:ext cx="45005" cy="5238"/>
          </a:xfrm>
          <a:custGeom>
            <a:avLst/>
            <a:gdLst/>
            <a:ahLst/>
            <a:cxnLst/>
            <a:rect l="0" t="0" r="0" b="0"/>
            <a:pathLst>
              <a:path w="2400300" h="279400">
                <a:moveTo>
                  <a:pt x="0" y="279400"/>
                </a:moveTo>
                <a:lnTo>
                  <a:pt x="240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3" name="Freeform 4223"/>
          <p:cNvSpPr/>
          <p:nvPr/>
        </p:nvSpPr>
        <p:spPr>
          <a:xfrm rot="-5400000">
            <a:off x="9059050" y="3340931"/>
            <a:ext cx="12144" cy="1190"/>
          </a:xfrm>
          <a:custGeom>
            <a:avLst/>
            <a:gdLst/>
            <a:ahLst/>
            <a:cxnLst/>
            <a:rect l="0" t="0" r="0" b="0"/>
            <a:pathLst>
              <a:path w="647700" h="63500">
                <a:moveTo>
                  <a:pt x="0" y="635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4" name="Freeform 4224"/>
          <p:cNvSpPr/>
          <p:nvPr/>
        </p:nvSpPr>
        <p:spPr>
          <a:xfrm rot="-5400000">
            <a:off x="9170849" y="4306409"/>
            <a:ext cx="45482" cy="5238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5" name="Freeform 4225"/>
          <p:cNvSpPr/>
          <p:nvPr/>
        </p:nvSpPr>
        <p:spPr>
          <a:xfrm rot="-5400000">
            <a:off x="9077504" y="3342479"/>
            <a:ext cx="11668" cy="1428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6" name="Freeform 4226"/>
          <p:cNvSpPr/>
          <p:nvPr/>
        </p:nvSpPr>
        <p:spPr>
          <a:xfrm rot="-5400000">
            <a:off x="9188828" y="4307719"/>
            <a:ext cx="45720" cy="5238"/>
          </a:xfrm>
          <a:custGeom>
            <a:avLst/>
            <a:gdLst/>
            <a:ahLst/>
            <a:cxnLst/>
            <a:rect l="0" t="0" r="0" b="0"/>
            <a:pathLst>
              <a:path w="2438400" h="279400">
                <a:moveTo>
                  <a:pt x="0" y="2794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7" name="Freeform 4227"/>
          <p:cNvSpPr/>
          <p:nvPr/>
        </p:nvSpPr>
        <p:spPr>
          <a:xfrm rot="-5400000">
            <a:off x="9095959" y="3344027"/>
            <a:ext cx="10953" cy="1428"/>
          </a:xfrm>
          <a:custGeom>
            <a:avLst/>
            <a:gdLst/>
            <a:ahLst/>
            <a:cxnLst/>
            <a:rect l="0" t="0" r="0" b="0"/>
            <a:pathLst>
              <a:path w="584200" h="76200">
                <a:moveTo>
                  <a:pt x="0" y="762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8" name="Freeform 4228"/>
          <p:cNvSpPr/>
          <p:nvPr/>
        </p:nvSpPr>
        <p:spPr>
          <a:xfrm rot="-5400000">
            <a:off x="9206687" y="4308910"/>
            <a:ext cx="46196" cy="5238"/>
          </a:xfrm>
          <a:custGeom>
            <a:avLst/>
            <a:gdLst/>
            <a:ahLst/>
            <a:cxnLst/>
            <a:rect l="0" t="0" r="0" b="0"/>
            <a:pathLst>
              <a:path w="2463800" h="279400">
                <a:moveTo>
                  <a:pt x="0" y="2794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29" name="Freeform 4229"/>
          <p:cNvSpPr/>
          <p:nvPr/>
        </p:nvSpPr>
        <p:spPr>
          <a:xfrm rot="-5400000">
            <a:off x="9114533" y="3345694"/>
            <a:ext cx="10239" cy="1190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0" name="Freeform 4230"/>
          <p:cNvSpPr/>
          <p:nvPr/>
        </p:nvSpPr>
        <p:spPr>
          <a:xfrm rot="-5400000">
            <a:off x="9224904" y="4309981"/>
            <a:ext cx="46196" cy="5477"/>
          </a:xfrm>
          <a:custGeom>
            <a:avLst/>
            <a:gdLst/>
            <a:ahLst/>
            <a:cxnLst/>
            <a:rect l="0" t="0" r="0" b="0"/>
            <a:pathLst>
              <a:path w="2463800" h="292100">
                <a:moveTo>
                  <a:pt x="0" y="2921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1" name="Freeform 4231"/>
          <p:cNvSpPr/>
          <p:nvPr/>
        </p:nvSpPr>
        <p:spPr>
          <a:xfrm rot="-5400000">
            <a:off x="9132988" y="3347242"/>
            <a:ext cx="9525" cy="1190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2" name="Freeform 4232"/>
          <p:cNvSpPr/>
          <p:nvPr/>
        </p:nvSpPr>
        <p:spPr>
          <a:xfrm rot="-5400000">
            <a:off x="9242882" y="4311052"/>
            <a:ext cx="46434" cy="5477"/>
          </a:xfrm>
          <a:custGeom>
            <a:avLst/>
            <a:gdLst/>
            <a:ahLst/>
            <a:cxnLst/>
            <a:rect l="0" t="0" r="0" b="0"/>
            <a:pathLst>
              <a:path w="2476500" h="292100">
                <a:moveTo>
                  <a:pt x="0" y="292100"/>
                </a:moveTo>
                <a:lnTo>
                  <a:pt x="247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3" name="Freeform 4233"/>
          <p:cNvSpPr/>
          <p:nvPr/>
        </p:nvSpPr>
        <p:spPr>
          <a:xfrm rot="-5400000">
            <a:off x="9151443" y="3348789"/>
            <a:ext cx="9048" cy="952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4" name="Freeform 4234"/>
          <p:cNvSpPr/>
          <p:nvPr/>
        </p:nvSpPr>
        <p:spPr>
          <a:xfrm rot="-5400000">
            <a:off x="9260742" y="4312243"/>
            <a:ext cx="46910" cy="5477"/>
          </a:xfrm>
          <a:custGeom>
            <a:avLst/>
            <a:gdLst/>
            <a:ahLst/>
            <a:cxnLst/>
            <a:rect l="0" t="0" r="0" b="0"/>
            <a:pathLst>
              <a:path w="2501900" h="292100">
                <a:moveTo>
                  <a:pt x="0" y="292100"/>
                </a:moveTo>
                <a:lnTo>
                  <a:pt x="250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5" name="Freeform 4235"/>
          <p:cNvSpPr/>
          <p:nvPr/>
        </p:nvSpPr>
        <p:spPr>
          <a:xfrm rot="-5400000">
            <a:off x="9170016" y="3350218"/>
            <a:ext cx="8096" cy="952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6" name="Freeform 4236"/>
          <p:cNvSpPr/>
          <p:nvPr/>
        </p:nvSpPr>
        <p:spPr>
          <a:xfrm rot="-5400000">
            <a:off x="9278839" y="4313433"/>
            <a:ext cx="46910" cy="5477"/>
          </a:xfrm>
          <a:custGeom>
            <a:avLst/>
            <a:gdLst/>
            <a:ahLst/>
            <a:cxnLst/>
            <a:rect l="0" t="0" r="0" b="0"/>
            <a:pathLst>
              <a:path w="2501900" h="292100">
                <a:moveTo>
                  <a:pt x="0" y="292100"/>
                </a:moveTo>
                <a:lnTo>
                  <a:pt x="250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7" name="Freeform 4237"/>
          <p:cNvSpPr/>
          <p:nvPr/>
        </p:nvSpPr>
        <p:spPr>
          <a:xfrm rot="-5400000">
            <a:off x="9188352" y="3351647"/>
            <a:ext cx="7620" cy="952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8" name="Freeform 4238"/>
          <p:cNvSpPr/>
          <p:nvPr/>
        </p:nvSpPr>
        <p:spPr>
          <a:xfrm rot="-5400000">
            <a:off x="9296818" y="4314505"/>
            <a:ext cx="47148" cy="5477"/>
          </a:xfrm>
          <a:custGeom>
            <a:avLst/>
            <a:gdLst/>
            <a:ahLst/>
            <a:cxnLst/>
            <a:rect l="0" t="0" r="0" b="0"/>
            <a:pathLst>
              <a:path w="2514600" h="292100">
                <a:moveTo>
                  <a:pt x="0" y="292100"/>
                </a:moveTo>
                <a:lnTo>
                  <a:pt x="251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39" name="Freeform 4239"/>
          <p:cNvSpPr/>
          <p:nvPr/>
        </p:nvSpPr>
        <p:spPr>
          <a:xfrm rot="-5400000">
            <a:off x="9206926" y="3353314"/>
            <a:ext cx="6905" cy="714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0" name="Freeform 4240"/>
          <p:cNvSpPr/>
          <p:nvPr/>
        </p:nvSpPr>
        <p:spPr>
          <a:xfrm rot="-5400000">
            <a:off x="9314796" y="4315577"/>
            <a:ext cx="47387" cy="5477"/>
          </a:xfrm>
          <a:custGeom>
            <a:avLst/>
            <a:gdLst/>
            <a:ahLst/>
            <a:cxnLst/>
            <a:rect l="0" t="0" r="0" b="0"/>
            <a:pathLst>
              <a:path w="2527300" h="292100">
                <a:moveTo>
                  <a:pt x="0" y="292100"/>
                </a:moveTo>
                <a:lnTo>
                  <a:pt x="252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1" name="Freeform 4241"/>
          <p:cNvSpPr/>
          <p:nvPr/>
        </p:nvSpPr>
        <p:spPr>
          <a:xfrm rot="-5400000">
            <a:off x="9225380" y="3354623"/>
            <a:ext cx="6191" cy="714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2" name="Freeform 4242"/>
          <p:cNvSpPr/>
          <p:nvPr/>
        </p:nvSpPr>
        <p:spPr>
          <a:xfrm rot="-5400000">
            <a:off x="9332774" y="4316648"/>
            <a:ext cx="47625" cy="5477"/>
          </a:xfrm>
          <a:custGeom>
            <a:avLst/>
            <a:gdLst/>
            <a:ahLst/>
            <a:cxnLst/>
            <a:rect l="0" t="0" r="0" b="0"/>
            <a:pathLst>
              <a:path w="2540000" h="292100">
                <a:moveTo>
                  <a:pt x="0" y="292100"/>
                </a:moveTo>
                <a:lnTo>
                  <a:pt x="2540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3" name="Freeform 4243"/>
          <p:cNvSpPr/>
          <p:nvPr/>
        </p:nvSpPr>
        <p:spPr>
          <a:xfrm rot="-5400000">
            <a:off x="9243716" y="3356052"/>
            <a:ext cx="5715" cy="714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4" name="Freeform 4244"/>
          <p:cNvSpPr/>
          <p:nvPr/>
        </p:nvSpPr>
        <p:spPr>
          <a:xfrm rot="-5400000">
            <a:off x="9350753" y="4317720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5" name="Freeform 4245"/>
          <p:cNvSpPr/>
          <p:nvPr/>
        </p:nvSpPr>
        <p:spPr>
          <a:xfrm rot="-5400000">
            <a:off x="9262290" y="3357719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6" name="Freeform 4246"/>
          <p:cNvSpPr/>
          <p:nvPr/>
        </p:nvSpPr>
        <p:spPr>
          <a:xfrm rot="-5400000">
            <a:off x="9368850" y="4318672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7" name="Freeform 4247"/>
          <p:cNvSpPr/>
          <p:nvPr/>
        </p:nvSpPr>
        <p:spPr>
          <a:xfrm rot="-5400000">
            <a:off x="9280744" y="3359029"/>
            <a:ext cx="4286" cy="476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8" name="Freeform 4248"/>
          <p:cNvSpPr/>
          <p:nvPr/>
        </p:nvSpPr>
        <p:spPr>
          <a:xfrm rot="-5400000">
            <a:off x="9386829" y="4319744"/>
            <a:ext cx="48101" cy="5477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49" name="Freeform 4249"/>
          <p:cNvSpPr/>
          <p:nvPr/>
        </p:nvSpPr>
        <p:spPr>
          <a:xfrm rot="-5400000">
            <a:off x="9299080" y="3360457"/>
            <a:ext cx="3810" cy="476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0" name="Freeform 4250"/>
          <p:cNvSpPr/>
          <p:nvPr/>
        </p:nvSpPr>
        <p:spPr>
          <a:xfrm rot="-5400000">
            <a:off x="9404807" y="4320815"/>
            <a:ext cx="48339" cy="5477"/>
          </a:xfrm>
          <a:custGeom>
            <a:avLst/>
            <a:gdLst/>
            <a:ahLst/>
            <a:cxnLst/>
            <a:rect l="0" t="0" r="0" b="0"/>
            <a:pathLst>
              <a:path w="2578100" h="292100">
                <a:moveTo>
                  <a:pt x="0" y="2921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1" name="Freeform 4251"/>
          <p:cNvSpPr/>
          <p:nvPr/>
        </p:nvSpPr>
        <p:spPr>
          <a:xfrm rot="-5400000">
            <a:off x="9317535" y="3361767"/>
            <a:ext cx="3095" cy="476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2" name="Freeform 4252"/>
          <p:cNvSpPr/>
          <p:nvPr/>
        </p:nvSpPr>
        <p:spPr>
          <a:xfrm rot="-5400000">
            <a:off x="9422905" y="4321768"/>
            <a:ext cx="48339" cy="5477"/>
          </a:xfrm>
          <a:custGeom>
            <a:avLst/>
            <a:gdLst/>
            <a:ahLst/>
            <a:cxnLst/>
            <a:rect l="0" t="0" r="0" b="0"/>
            <a:pathLst>
              <a:path w="2578100" h="292100">
                <a:moveTo>
                  <a:pt x="0" y="2921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3" name="Freeform 4253"/>
          <p:cNvSpPr/>
          <p:nvPr/>
        </p:nvSpPr>
        <p:spPr>
          <a:xfrm rot="-5400000">
            <a:off x="9336108" y="3363196"/>
            <a:ext cx="2381" cy="238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4" name="Freeform 4254"/>
          <p:cNvSpPr/>
          <p:nvPr/>
        </p:nvSpPr>
        <p:spPr>
          <a:xfrm rot="-5400000">
            <a:off x="9440883" y="4322601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5" name="Freeform 4255"/>
          <p:cNvSpPr/>
          <p:nvPr/>
        </p:nvSpPr>
        <p:spPr>
          <a:xfrm rot="-5400000">
            <a:off x="9354563" y="3364505"/>
            <a:ext cx="1667" cy="238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6" name="Freeform 4256"/>
          <p:cNvSpPr/>
          <p:nvPr/>
        </p:nvSpPr>
        <p:spPr>
          <a:xfrm rot="-5400000">
            <a:off x="9458862" y="4323673"/>
            <a:ext cx="48815" cy="5477"/>
          </a:xfrm>
          <a:custGeom>
            <a:avLst/>
            <a:gdLst/>
            <a:ahLst/>
            <a:cxnLst/>
            <a:rect l="0" t="0" r="0" b="0"/>
            <a:pathLst>
              <a:path w="2603500" h="292100">
                <a:moveTo>
                  <a:pt x="0" y="2921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7" name="Freeform 4257"/>
          <p:cNvSpPr/>
          <p:nvPr/>
        </p:nvSpPr>
        <p:spPr>
          <a:xfrm rot="-5400000">
            <a:off x="9372899" y="3365934"/>
            <a:ext cx="1190" cy="238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8" name="Freeform 4258"/>
          <p:cNvSpPr/>
          <p:nvPr/>
        </p:nvSpPr>
        <p:spPr>
          <a:xfrm rot="-5400000">
            <a:off x="9476959" y="4324625"/>
            <a:ext cx="48815" cy="5477"/>
          </a:xfrm>
          <a:custGeom>
            <a:avLst/>
            <a:gdLst/>
            <a:ahLst/>
            <a:cxnLst/>
            <a:rect l="0" t="0" r="0" b="0"/>
            <a:pathLst>
              <a:path w="2603500" h="292100">
                <a:moveTo>
                  <a:pt x="0" y="2921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59" name="Freeform 4259"/>
          <p:cNvSpPr/>
          <p:nvPr/>
        </p:nvSpPr>
        <p:spPr>
          <a:xfrm rot="-5400000">
            <a:off x="9391353" y="3367244"/>
            <a:ext cx="714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0" name="Freeform 4260"/>
          <p:cNvSpPr/>
          <p:nvPr/>
        </p:nvSpPr>
        <p:spPr>
          <a:xfrm rot="-5400000">
            <a:off x="9494938" y="4325459"/>
            <a:ext cx="49053" cy="5477"/>
          </a:xfrm>
          <a:custGeom>
            <a:avLst/>
            <a:gdLst/>
            <a:ahLst/>
            <a:cxnLst/>
            <a:rect l="0" t="0" r="0" b="0"/>
            <a:pathLst>
              <a:path w="2616200" h="292100">
                <a:moveTo>
                  <a:pt x="0" y="2921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1" name="Freeform 4261"/>
          <p:cNvSpPr/>
          <p:nvPr/>
        </p:nvSpPr>
        <p:spPr>
          <a:xfrm rot="-5400000">
            <a:off x="9512916" y="4326292"/>
            <a:ext cx="49053" cy="5715"/>
          </a:xfrm>
          <a:custGeom>
            <a:avLst/>
            <a:gdLst/>
            <a:ahLst/>
            <a:cxnLst/>
            <a:rect l="0" t="0" r="0" b="0"/>
            <a:pathLst>
              <a:path w="2616200" h="304800">
                <a:moveTo>
                  <a:pt x="0" y="3048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2" name="Freeform 4262"/>
          <p:cNvSpPr/>
          <p:nvPr/>
        </p:nvSpPr>
        <p:spPr>
          <a:xfrm rot="-5400000">
            <a:off x="9530894" y="4327126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3" name="Freeform 4263"/>
          <p:cNvSpPr/>
          <p:nvPr/>
        </p:nvSpPr>
        <p:spPr>
          <a:xfrm rot="-5400000">
            <a:off x="9549111" y="4327959"/>
            <a:ext cx="49053" cy="5715"/>
          </a:xfrm>
          <a:custGeom>
            <a:avLst/>
            <a:gdLst/>
            <a:ahLst/>
            <a:cxnLst/>
            <a:rect l="0" t="0" r="0" b="0"/>
            <a:pathLst>
              <a:path w="2616200" h="304800">
                <a:moveTo>
                  <a:pt x="0" y="3048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4" name="Freeform 4264"/>
          <p:cNvSpPr/>
          <p:nvPr/>
        </p:nvSpPr>
        <p:spPr>
          <a:xfrm rot="-5400000">
            <a:off x="9567089" y="4328793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5" name="Freeform 4265"/>
          <p:cNvSpPr/>
          <p:nvPr/>
        </p:nvSpPr>
        <p:spPr>
          <a:xfrm rot="-5400000">
            <a:off x="9585068" y="4329626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6" name="Freeform 4266"/>
          <p:cNvSpPr/>
          <p:nvPr/>
        </p:nvSpPr>
        <p:spPr>
          <a:xfrm rot="-5400000">
            <a:off x="9603165" y="4330578"/>
            <a:ext cx="49292" cy="5477"/>
          </a:xfrm>
          <a:custGeom>
            <a:avLst/>
            <a:gdLst/>
            <a:ahLst/>
            <a:cxnLst/>
            <a:rect l="0" t="0" r="0" b="0"/>
            <a:pathLst>
              <a:path w="2628900" h="292100">
                <a:moveTo>
                  <a:pt x="0" y="2921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7" name="Freeform 4267"/>
          <p:cNvSpPr/>
          <p:nvPr/>
        </p:nvSpPr>
        <p:spPr>
          <a:xfrm rot="-5400000">
            <a:off x="9621263" y="4331293"/>
            <a:ext cx="49292" cy="5477"/>
          </a:xfrm>
          <a:custGeom>
            <a:avLst/>
            <a:gdLst/>
            <a:ahLst/>
            <a:cxnLst/>
            <a:rect l="0" t="0" r="0" b="0"/>
            <a:pathLst>
              <a:path w="2628900" h="292100">
                <a:moveTo>
                  <a:pt x="0" y="2921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8" name="Freeform 4268"/>
          <p:cNvSpPr/>
          <p:nvPr/>
        </p:nvSpPr>
        <p:spPr>
          <a:xfrm rot="-5400000">
            <a:off x="9639122" y="4332007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69" name="Freeform 4269"/>
          <p:cNvSpPr/>
          <p:nvPr/>
        </p:nvSpPr>
        <p:spPr>
          <a:xfrm rot="-5400000">
            <a:off x="9657220" y="4332722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0" name="Freeform 4270"/>
          <p:cNvSpPr/>
          <p:nvPr/>
        </p:nvSpPr>
        <p:spPr>
          <a:xfrm rot="-5400000">
            <a:off x="9675317" y="4333436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1" name="Freeform 4271"/>
          <p:cNvSpPr/>
          <p:nvPr/>
        </p:nvSpPr>
        <p:spPr>
          <a:xfrm rot="-5400000">
            <a:off x="9693415" y="4334150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2" name="Freeform 4272"/>
          <p:cNvSpPr/>
          <p:nvPr/>
        </p:nvSpPr>
        <p:spPr>
          <a:xfrm rot="-5400000">
            <a:off x="9711512" y="4334865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3" name="Freeform 4273"/>
          <p:cNvSpPr/>
          <p:nvPr/>
        </p:nvSpPr>
        <p:spPr>
          <a:xfrm rot="-5400000">
            <a:off x="9729610" y="4335579"/>
            <a:ext cx="49292" cy="5477"/>
          </a:xfrm>
          <a:custGeom>
            <a:avLst/>
            <a:gdLst/>
            <a:ahLst/>
            <a:cxnLst/>
            <a:rect l="0" t="0" r="0" b="0"/>
            <a:pathLst>
              <a:path w="2628900" h="292100">
                <a:moveTo>
                  <a:pt x="0" y="2921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4" name="Freeform 4274"/>
          <p:cNvSpPr/>
          <p:nvPr/>
        </p:nvSpPr>
        <p:spPr>
          <a:xfrm rot="-5400000">
            <a:off x="9747469" y="4336055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5" name="Freeform 4275"/>
          <p:cNvSpPr/>
          <p:nvPr/>
        </p:nvSpPr>
        <p:spPr>
          <a:xfrm rot="-5400000">
            <a:off x="9765567" y="4336770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6" name="Freeform 4276"/>
          <p:cNvSpPr/>
          <p:nvPr/>
        </p:nvSpPr>
        <p:spPr>
          <a:xfrm rot="-5400000">
            <a:off x="9783783" y="4337365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7" name="Freeform 4277"/>
          <p:cNvSpPr/>
          <p:nvPr/>
        </p:nvSpPr>
        <p:spPr>
          <a:xfrm rot="-5400000">
            <a:off x="9801643" y="4338079"/>
            <a:ext cx="49530" cy="5477"/>
          </a:xfrm>
          <a:custGeom>
            <a:avLst/>
            <a:gdLst/>
            <a:ahLst/>
            <a:cxnLst/>
            <a:rect l="0" t="0" r="0" b="0"/>
            <a:pathLst>
              <a:path w="2641600" h="292100">
                <a:moveTo>
                  <a:pt x="0" y="2921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8" name="Freeform 4278"/>
          <p:cNvSpPr/>
          <p:nvPr/>
        </p:nvSpPr>
        <p:spPr>
          <a:xfrm rot="-5400000">
            <a:off x="9819859" y="4338675"/>
            <a:ext cx="49292" cy="5477"/>
          </a:xfrm>
          <a:custGeom>
            <a:avLst/>
            <a:gdLst/>
            <a:ahLst/>
            <a:cxnLst/>
            <a:rect l="0" t="0" r="0" b="0"/>
            <a:pathLst>
              <a:path w="2628900" h="292100">
                <a:moveTo>
                  <a:pt x="0" y="2921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79" name="Freeform 4279"/>
          <p:cNvSpPr/>
          <p:nvPr/>
        </p:nvSpPr>
        <p:spPr>
          <a:xfrm rot="-5400000">
            <a:off x="9837837" y="4339032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0" name="Freeform 4280"/>
          <p:cNvSpPr/>
          <p:nvPr/>
        </p:nvSpPr>
        <p:spPr>
          <a:xfrm rot="-5400000">
            <a:off x="9856054" y="4339627"/>
            <a:ext cx="49053" cy="5715"/>
          </a:xfrm>
          <a:custGeom>
            <a:avLst/>
            <a:gdLst/>
            <a:ahLst/>
            <a:cxnLst/>
            <a:rect l="0" t="0" r="0" b="0"/>
            <a:pathLst>
              <a:path w="2616200" h="304800">
                <a:moveTo>
                  <a:pt x="0" y="3048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1" name="Freeform 4281"/>
          <p:cNvSpPr/>
          <p:nvPr/>
        </p:nvSpPr>
        <p:spPr>
          <a:xfrm rot="-5400000">
            <a:off x="9874033" y="4340223"/>
            <a:ext cx="49053" cy="5477"/>
          </a:xfrm>
          <a:custGeom>
            <a:avLst/>
            <a:gdLst/>
            <a:ahLst/>
            <a:cxnLst/>
            <a:rect l="0" t="0" r="0" b="0"/>
            <a:pathLst>
              <a:path w="2616200" h="292100">
                <a:moveTo>
                  <a:pt x="0" y="2921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2" name="Freeform 4282"/>
          <p:cNvSpPr/>
          <p:nvPr/>
        </p:nvSpPr>
        <p:spPr>
          <a:xfrm rot="-5400000">
            <a:off x="9892249" y="4340818"/>
            <a:ext cx="48815" cy="5477"/>
          </a:xfrm>
          <a:custGeom>
            <a:avLst/>
            <a:gdLst/>
            <a:ahLst/>
            <a:cxnLst/>
            <a:rect l="0" t="0" r="0" b="0"/>
            <a:pathLst>
              <a:path w="2603500" h="292100">
                <a:moveTo>
                  <a:pt x="0" y="2921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3" name="Freeform 4283"/>
          <p:cNvSpPr/>
          <p:nvPr/>
        </p:nvSpPr>
        <p:spPr>
          <a:xfrm rot="-5400000">
            <a:off x="9910228" y="4341175"/>
            <a:ext cx="48815" cy="5715"/>
          </a:xfrm>
          <a:custGeom>
            <a:avLst/>
            <a:gdLst/>
            <a:ahLst/>
            <a:cxnLst/>
            <a:rect l="0" t="0" r="0" b="0"/>
            <a:pathLst>
              <a:path w="2603500" h="304800">
                <a:moveTo>
                  <a:pt x="0" y="3048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4" name="Freeform 4284"/>
          <p:cNvSpPr/>
          <p:nvPr/>
        </p:nvSpPr>
        <p:spPr>
          <a:xfrm rot="-5400000">
            <a:off x="9928325" y="4341651"/>
            <a:ext cx="48815" cy="5715"/>
          </a:xfrm>
          <a:custGeom>
            <a:avLst/>
            <a:gdLst/>
            <a:ahLst/>
            <a:cxnLst/>
            <a:rect l="0" t="0" r="0" b="0"/>
            <a:pathLst>
              <a:path w="2603500" h="304800">
                <a:moveTo>
                  <a:pt x="0" y="3048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5" name="Freeform 4285"/>
          <p:cNvSpPr/>
          <p:nvPr/>
        </p:nvSpPr>
        <p:spPr>
          <a:xfrm rot="-5400000">
            <a:off x="9946423" y="4342128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6" name="Freeform 4286"/>
          <p:cNvSpPr/>
          <p:nvPr/>
        </p:nvSpPr>
        <p:spPr>
          <a:xfrm rot="-5400000">
            <a:off x="9964520" y="4342604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7" name="Freeform 4287"/>
          <p:cNvSpPr/>
          <p:nvPr/>
        </p:nvSpPr>
        <p:spPr>
          <a:xfrm rot="-5400000">
            <a:off x="9982618" y="4342842"/>
            <a:ext cx="48339" cy="5715"/>
          </a:xfrm>
          <a:custGeom>
            <a:avLst/>
            <a:gdLst/>
            <a:ahLst/>
            <a:cxnLst/>
            <a:rect l="0" t="0" r="0" b="0"/>
            <a:pathLst>
              <a:path w="2578100" h="304800">
                <a:moveTo>
                  <a:pt x="0" y="3048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8" name="Freeform 4288"/>
          <p:cNvSpPr/>
          <p:nvPr/>
        </p:nvSpPr>
        <p:spPr>
          <a:xfrm rot="-5400000">
            <a:off x="10000596" y="4343437"/>
            <a:ext cx="48339" cy="5477"/>
          </a:xfrm>
          <a:custGeom>
            <a:avLst/>
            <a:gdLst/>
            <a:ahLst/>
            <a:cxnLst/>
            <a:rect l="0" t="0" r="0" b="0"/>
            <a:pathLst>
              <a:path w="2578100" h="292100">
                <a:moveTo>
                  <a:pt x="0" y="2921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89" name="Freeform 4289"/>
          <p:cNvSpPr/>
          <p:nvPr/>
        </p:nvSpPr>
        <p:spPr>
          <a:xfrm rot="-5400000">
            <a:off x="10018813" y="4343794"/>
            <a:ext cx="48101" cy="5477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0" name="Freeform 4290"/>
          <p:cNvSpPr/>
          <p:nvPr/>
        </p:nvSpPr>
        <p:spPr>
          <a:xfrm rot="-5400000">
            <a:off x="10036791" y="4344152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1" name="Freeform 4291"/>
          <p:cNvSpPr/>
          <p:nvPr/>
        </p:nvSpPr>
        <p:spPr>
          <a:xfrm rot="-5400000">
            <a:off x="10055008" y="4344509"/>
            <a:ext cx="47625" cy="5477"/>
          </a:xfrm>
          <a:custGeom>
            <a:avLst/>
            <a:gdLst/>
            <a:ahLst/>
            <a:cxnLst/>
            <a:rect l="0" t="0" r="0" b="0"/>
            <a:pathLst>
              <a:path w="2540000" h="292100">
                <a:moveTo>
                  <a:pt x="0" y="292100"/>
                </a:moveTo>
                <a:lnTo>
                  <a:pt x="2540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2" name="Freeform 4292"/>
          <p:cNvSpPr/>
          <p:nvPr/>
        </p:nvSpPr>
        <p:spPr>
          <a:xfrm rot="-5400000">
            <a:off x="10073224" y="4344866"/>
            <a:ext cx="47387" cy="5477"/>
          </a:xfrm>
          <a:custGeom>
            <a:avLst/>
            <a:gdLst/>
            <a:ahLst/>
            <a:cxnLst/>
            <a:rect l="0" t="0" r="0" b="0"/>
            <a:pathLst>
              <a:path w="2527300" h="292100">
                <a:moveTo>
                  <a:pt x="0" y="292100"/>
                </a:moveTo>
                <a:lnTo>
                  <a:pt x="252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3" name="Freeform 4293"/>
          <p:cNvSpPr/>
          <p:nvPr/>
        </p:nvSpPr>
        <p:spPr>
          <a:xfrm rot="-5400000">
            <a:off x="10091322" y="4345343"/>
            <a:ext cx="47148" cy="5238"/>
          </a:xfrm>
          <a:custGeom>
            <a:avLst/>
            <a:gdLst/>
            <a:ahLst/>
            <a:cxnLst/>
            <a:rect l="0" t="0" r="0" b="0"/>
            <a:pathLst>
              <a:path w="2514600" h="279400">
                <a:moveTo>
                  <a:pt x="0" y="279400"/>
                </a:moveTo>
                <a:lnTo>
                  <a:pt x="251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4" name="Freeform 4294"/>
          <p:cNvSpPr/>
          <p:nvPr/>
        </p:nvSpPr>
        <p:spPr>
          <a:xfrm rot="-5400000">
            <a:off x="10109300" y="4345461"/>
            <a:ext cx="47148" cy="5477"/>
          </a:xfrm>
          <a:custGeom>
            <a:avLst/>
            <a:gdLst/>
            <a:ahLst/>
            <a:cxnLst/>
            <a:rect l="0" t="0" r="0" b="0"/>
            <a:pathLst>
              <a:path w="2514600" h="292100">
                <a:moveTo>
                  <a:pt x="0" y="292100"/>
                </a:moveTo>
                <a:lnTo>
                  <a:pt x="251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5" name="Freeform 4295"/>
          <p:cNvSpPr/>
          <p:nvPr/>
        </p:nvSpPr>
        <p:spPr>
          <a:xfrm rot="-5400000">
            <a:off x="10127398" y="4345938"/>
            <a:ext cx="46910" cy="5238"/>
          </a:xfrm>
          <a:custGeom>
            <a:avLst/>
            <a:gdLst/>
            <a:ahLst/>
            <a:cxnLst/>
            <a:rect l="0" t="0" r="0" b="0"/>
            <a:pathLst>
              <a:path w="2501900" h="279400">
                <a:moveTo>
                  <a:pt x="0" y="279400"/>
                </a:moveTo>
                <a:lnTo>
                  <a:pt x="250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6" name="Freeform 4296"/>
          <p:cNvSpPr/>
          <p:nvPr/>
        </p:nvSpPr>
        <p:spPr>
          <a:xfrm rot="-5400000">
            <a:off x="10145614" y="4346057"/>
            <a:ext cx="46672" cy="5238"/>
          </a:xfrm>
          <a:custGeom>
            <a:avLst/>
            <a:gdLst/>
            <a:ahLst/>
            <a:cxnLst/>
            <a:rect l="0" t="0" r="0" b="0"/>
            <a:pathLst>
              <a:path w="2489200" h="279400">
                <a:moveTo>
                  <a:pt x="0" y="279400"/>
                </a:moveTo>
                <a:lnTo>
                  <a:pt x="2489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7" name="Freeform 4297"/>
          <p:cNvSpPr/>
          <p:nvPr/>
        </p:nvSpPr>
        <p:spPr>
          <a:xfrm rot="-5400000">
            <a:off x="10163593" y="4346414"/>
            <a:ext cx="46434" cy="5238"/>
          </a:xfrm>
          <a:custGeom>
            <a:avLst/>
            <a:gdLst/>
            <a:ahLst/>
            <a:cxnLst/>
            <a:rect l="0" t="0" r="0" b="0"/>
            <a:pathLst>
              <a:path w="2476500" h="279400">
                <a:moveTo>
                  <a:pt x="0" y="279400"/>
                </a:moveTo>
                <a:lnTo>
                  <a:pt x="247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8" name="Freeform 4298"/>
          <p:cNvSpPr/>
          <p:nvPr/>
        </p:nvSpPr>
        <p:spPr>
          <a:xfrm rot="-5400000">
            <a:off x="10181809" y="4346533"/>
            <a:ext cx="46196" cy="5238"/>
          </a:xfrm>
          <a:custGeom>
            <a:avLst/>
            <a:gdLst/>
            <a:ahLst/>
            <a:cxnLst/>
            <a:rect l="0" t="0" r="0" b="0"/>
            <a:pathLst>
              <a:path w="2463800" h="279400">
                <a:moveTo>
                  <a:pt x="0" y="2794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299" name="Freeform 4299"/>
          <p:cNvSpPr/>
          <p:nvPr/>
        </p:nvSpPr>
        <p:spPr>
          <a:xfrm rot="-5400000">
            <a:off x="10200145" y="4346771"/>
            <a:ext cx="45720" cy="5238"/>
          </a:xfrm>
          <a:custGeom>
            <a:avLst/>
            <a:gdLst/>
            <a:ahLst/>
            <a:cxnLst/>
            <a:rect l="0" t="0" r="0" b="0"/>
            <a:pathLst>
              <a:path w="2438400" h="279400">
                <a:moveTo>
                  <a:pt x="0" y="2794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0" name="Freeform 4300"/>
          <p:cNvSpPr/>
          <p:nvPr/>
        </p:nvSpPr>
        <p:spPr>
          <a:xfrm rot="-5400000">
            <a:off x="10218004" y="4347010"/>
            <a:ext cx="45720" cy="5238"/>
          </a:xfrm>
          <a:custGeom>
            <a:avLst/>
            <a:gdLst/>
            <a:ahLst/>
            <a:cxnLst/>
            <a:rect l="0" t="0" r="0" b="0"/>
            <a:pathLst>
              <a:path w="2438400" h="279400">
                <a:moveTo>
                  <a:pt x="0" y="2794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1" name="Freeform 4301"/>
          <p:cNvSpPr/>
          <p:nvPr/>
        </p:nvSpPr>
        <p:spPr>
          <a:xfrm rot="-5400000">
            <a:off x="10236221" y="4347129"/>
            <a:ext cx="45482" cy="5238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2" name="Freeform 4302"/>
          <p:cNvSpPr/>
          <p:nvPr/>
        </p:nvSpPr>
        <p:spPr>
          <a:xfrm rot="-5400000">
            <a:off x="10254318" y="4347367"/>
            <a:ext cx="45005" cy="5238"/>
          </a:xfrm>
          <a:custGeom>
            <a:avLst/>
            <a:gdLst/>
            <a:ahLst/>
            <a:cxnLst/>
            <a:rect l="0" t="0" r="0" b="0"/>
            <a:pathLst>
              <a:path w="2400300" h="279400">
                <a:moveTo>
                  <a:pt x="0" y="279400"/>
                </a:moveTo>
                <a:lnTo>
                  <a:pt x="240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3" name="Freeform 4303"/>
          <p:cNvSpPr/>
          <p:nvPr/>
        </p:nvSpPr>
        <p:spPr>
          <a:xfrm rot="-5400000">
            <a:off x="10272535" y="4347486"/>
            <a:ext cx="44767" cy="5238"/>
          </a:xfrm>
          <a:custGeom>
            <a:avLst/>
            <a:gdLst/>
            <a:ahLst/>
            <a:cxnLst/>
            <a:rect l="0" t="0" r="0" b="0"/>
            <a:pathLst>
              <a:path w="2387600" h="279400">
                <a:moveTo>
                  <a:pt x="0" y="279400"/>
                </a:moveTo>
                <a:lnTo>
                  <a:pt x="2387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4" name="Freeform 4304"/>
          <p:cNvSpPr/>
          <p:nvPr/>
        </p:nvSpPr>
        <p:spPr>
          <a:xfrm rot="-5400000">
            <a:off x="10290632" y="4347724"/>
            <a:ext cx="44529" cy="5000"/>
          </a:xfrm>
          <a:custGeom>
            <a:avLst/>
            <a:gdLst/>
            <a:ahLst/>
            <a:cxnLst/>
            <a:rect l="0" t="0" r="0" b="0"/>
            <a:pathLst>
              <a:path w="2374900" h="266700">
                <a:moveTo>
                  <a:pt x="0" y="266700"/>
                </a:moveTo>
                <a:lnTo>
                  <a:pt x="237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5" name="Freeform 4305"/>
          <p:cNvSpPr/>
          <p:nvPr/>
        </p:nvSpPr>
        <p:spPr>
          <a:xfrm rot="-5400000">
            <a:off x="10308730" y="4347724"/>
            <a:ext cx="44053" cy="5000"/>
          </a:xfrm>
          <a:custGeom>
            <a:avLst/>
            <a:gdLst/>
            <a:ahLst/>
            <a:cxnLst/>
            <a:rect l="0" t="0" r="0" b="0"/>
            <a:pathLst>
              <a:path w="2349500" h="266700">
                <a:moveTo>
                  <a:pt x="0" y="266700"/>
                </a:moveTo>
                <a:lnTo>
                  <a:pt x="234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6" name="Freeform 4306"/>
          <p:cNvSpPr/>
          <p:nvPr/>
        </p:nvSpPr>
        <p:spPr>
          <a:xfrm rot="-5400000">
            <a:off x="10326946" y="4347843"/>
            <a:ext cx="43815" cy="5000"/>
          </a:xfrm>
          <a:custGeom>
            <a:avLst/>
            <a:gdLst/>
            <a:ahLst/>
            <a:cxnLst/>
            <a:rect l="0" t="0" r="0" b="0"/>
            <a:pathLst>
              <a:path w="2336800" h="266700">
                <a:moveTo>
                  <a:pt x="0" y="266700"/>
                </a:moveTo>
                <a:lnTo>
                  <a:pt x="233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7" name="Freeform 4307"/>
          <p:cNvSpPr/>
          <p:nvPr/>
        </p:nvSpPr>
        <p:spPr>
          <a:xfrm rot="-5400000">
            <a:off x="10344925" y="4347962"/>
            <a:ext cx="43577" cy="5000"/>
          </a:xfrm>
          <a:custGeom>
            <a:avLst/>
            <a:gdLst/>
            <a:ahLst/>
            <a:cxnLst/>
            <a:rect l="0" t="0" r="0" b="0"/>
            <a:pathLst>
              <a:path w="2324100" h="266700">
                <a:moveTo>
                  <a:pt x="0" y="2667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8" name="Freeform 4308"/>
          <p:cNvSpPr/>
          <p:nvPr/>
        </p:nvSpPr>
        <p:spPr>
          <a:xfrm rot="-5400000">
            <a:off x="10363261" y="4347962"/>
            <a:ext cx="43100" cy="5000"/>
          </a:xfrm>
          <a:custGeom>
            <a:avLst/>
            <a:gdLst/>
            <a:ahLst/>
            <a:cxnLst/>
            <a:rect l="0" t="0" r="0" b="0"/>
            <a:pathLst>
              <a:path w="2298700" h="266700">
                <a:moveTo>
                  <a:pt x="0" y="266700"/>
                </a:moveTo>
                <a:lnTo>
                  <a:pt x="229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09" name="Freeform 4309"/>
          <p:cNvSpPr/>
          <p:nvPr/>
        </p:nvSpPr>
        <p:spPr>
          <a:xfrm rot="-5400000">
            <a:off x="10381358" y="4348200"/>
            <a:ext cx="42862" cy="4762"/>
          </a:xfrm>
          <a:custGeom>
            <a:avLst/>
            <a:gdLst/>
            <a:ahLst/>
            <a:cxnLst/>
            <a:rect l="0" t="0" r="0" b="0"/>
            <a:pathLst>
              <a:path w="2286000" h="254000">
                <a:moveTo>
                  <a:pt x="0" y="254000"/>
                </a:moveTo>
                <a:lnTo>
                  <a:pt x="228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0" name="Freeform 4310"/>
          <p:cNvSpPr/>
          <p:nvPr/>
        </p:nvSpPr>
        <p:spPr>
          <a:xfrm rot="-5400000">
            <a:off x="10399456" y="4347962"/>
            <a:ext cx="42624" cy="5000"/>
          </a:xfrm>
          <a:custGeom>
            <a:avLst/>
            <a:gdLst/>
            <a:ahLst/>
            <a:cxnLst/>
            <a:rect l="0" t="0" r="0" b="0"/>
            <a:pathLst>
              <a:path w="2273300" h="266700">
                <a:moveTo>
                  <a:pt x="0" y="266700"/>
                </a:moveTo>
                <a:lnTo>
                  <a:pt x="2273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1" name="Freeform 4311"/>
          <p:cNvSpPr/>
          <p:nvPr/>
        </p:nvSpPr>
        <p:spPr>
          <a:xfrm rot="-5400000">
            <a:off x="10417672" y="4348081"/>
            <a:ext cx="42148" cy="4762"/>
          </a:xfrm>
          <a:custGeom>
            <a:avLst/>
            <a:gdLst/>
            <a:ahLst/>
            <a:cxnLst/>
            <a:rect l="0" t="0" r="0" b="0"/>
            <a:pathLst>
              <a:path w="2247900" h="254000">
                <a:moveTo>
                  <a:pt x="0" y="254000"/>
                </a:moveTo>
                <a:lnTo>
                  <a:pt x="224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2" name="Freeform 4312"/>
          <p:cNvSpPr/>
          <p:nvPr/>
        </p:nvSpPr>
        <p:spPr>
          <a:xfrm rot="-5400000">
            <a:off x="10435769" y="4348081"/>
            <a:ext cx="41672" cy="4762"/>
          </a:xfrm>
          <a:custGeom>
            <a:avLst/>
            <a:gdLst/>
            <a:ahLst/>
            <a:cxnLst/>
            <a:rect l="0" t="0" r="0" b="0"/>
            <a:pathLst>
              <a:path w="2222500" h="254000">
                <a:moveTo>
                  <a:pt x="0" y="254000"/>
                </a:moveTo>
                <a:lnTo>
                  <a:pt x="222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3" name="Freeform 4313"/>
          <p:cNvSpPr/>
          <p:nvPr/>
        </p:nvSpPr>
        <p:spPr>
          <a:xfrm rot="-5400000">
            <a:off x="10453986" y="4347962"/>
            <a:ext cx="41433" cy="4762"/>
          </a:xfrm>
          <a:custGeom>
            <a:avLst/>
            <a:gdLst/>
            <a:ahLst/>
            <a:cxnLst/>
            <a:rect l="0" t="0" r="0" b="0"/>
            <a:pathLst>
              <a:path w="2209800" h="254000">
                <a:moveTo>
                  <a:pt x="0" y="254000"/>
                </a:moveTo>
                <a:lnTo>
                  <a:pt x="220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4" name="Freeform 4314"/>
          <p:cNvSpPr/>
          <p:nvPr/>
        </p:nvSpPr>
        <p:spPr>
          <a:xfrm rot="-5400000">
            <a:off x="10472084" y="4347962"/>
            <a:ext cx="40957" cy="4762"/>
          </a:xfrm>
          <a:custGeom>
            <a:avLst/>
            <a:gdLst/>
            <a:ahLst/>
            <a:cxnLst/>
            <a:rect l="0" t="0" r="0" b="0"/>
            <a:pathLst>
              <a:path w="2184400" h="254000">
                <a:moveTo>
                  <a:pt x="0" y="2540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5" name="Freeform 4315"/>
          <p:cNvSpPr/>
          <p:nvPr/>
        </p:nvSpPr>
        <p:spPr>
          <a:xfrm rot="-5400000">
            <a:off x="10490300" y="4347843"/>
            <a:ext cx="40719" cy="4762"/>
          </a:xfrm>
          <a:custGeom>
            <a:avLst/>
            <a:gdLst/>
            <a:ahLst/>
            <a:cxnLst/>
            <a:rect l="0" t="0" r="0" b="0"/>
            <a:pathLst>
              <a:path w="2171700" h="254000">
                <a:moveTo>
                  <a:pt x="0" y="254000"/>
                </a:moveTo>
                <a:lnTo>
                  <a:pt x="2171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6" name="Freeform 4316"/>
          <p:cNvSpPr/>
          <p:nvPr/>
        </p:nvSpPr>
        <p:spPr>
          <a:xfrm rot="-5400000">
            <a:off x="10508517" y="4347962"/>
            <a:ext cx="40243" cy="4524"/>
          </a:xfrm>
          <a:custGeom>
            <a:avLst/>
            <a:gdLst/>
            <a:ahLst/>
            <a:cxnLst/>
            <a:rect l="0" t="0" r="0" b="0"/>
            <a:pathLst>
              <a:path w="2146300" h="241300">
                <a:moveTo>
                  <a:pt x="0" y="241300"/>
                </a:moveTo>
                <a:lnTo>
                  <a:pt x="214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7" name="Freeform 4317"/>
          <p:cNvSpPr/>
          <p:nvPr/>
        </p:nvSpPr>
        <p:spPr>
          <a:xfrm rot="-5400000">
            <a:off x="10526614" y="4347724"/>
            <a:ext cx="39767" cy="4524"/>
          </a:xfrm>
          <a:custGeom>
            <a:avLst/>
            <a:gdLst/>
            <a:ahLst/>
            <a:cxnLst/>
            <a:rect l="0" t="0" r="0" b="0"/>
            <a:pathLst>
              <a:path w="2120900" h="241300">
                <a:moveTo>
                  <a:pt x="0" y="241300"/>
                </a:moveTo>
                <a:lnTo>
                  <a:pt x="212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8" name="Freeform 4318"/>
          <p:cNvSpPr/>
          <p:nvPr/>
        </p:nvSpPr>
        <p:spPr>
          <a:xfrm rot="-5400000">
            <a:off x="10544950" y="4347724"/>
            <a:ext cx="39290" cy="4524"/>
          </a:xfrm>
          <a:custGeom>
            <a:avLst/>
            <a:gdLst/>
            <a:ahLst/>
            <a:cxnLst/>
            <a:rect l="0" t="0" r="0" b="0"/>
            <a:pathLst>
              <a:path w="2095500" h="241300">
                <a:moveTo>
                  <a:pt x="0" y="241300"/>
                </a:move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19" name="Freeform 4319"/>
          <p:cNvSpPr/>
          <p:nvPr/>
        </p:nvSpPr>
        <p:spPr>
          <a:xfrm rot="-5400000">
            <a:off x="10563047" y="4347486"/>
            <a:ext cx="38814" cy="4524"/>
          </a:xfrm>
          <a:custGeom>
            <a:avLst/>
            <a:gdLst/>
            <a:ahLst/>
            <a:cxnLst/>
            <a:rect l="0" t="0" r="0" b="0"/>
            <a:pathLst>
              <a:path w="2070100" h="241300">
                <a:moveTo>
                  <a:pt x="0" y="241300"/>
                </a:moveTo>
                <a:lnTo>
                  <a:pt x="207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0" name="Freeform 4320"/>
          <p:cNvSpPr/>
          <p:nvPr/>
        </p:nvSpPr>
        <p:spPr>
          <a:xfrm rot="-5400000">
            <a:off x="10581145" y="4347486"/>
            <a:ext cx="38576" cy="4286"/>
          </a:xfrm>
          <a:custGeom>
            <a:avLst/>
            <a:gdLst/>
            <a:ahLst/>
            <a:cxnLst/>
            <a:rect l="0" t="0" r="0" b="0"/>
            <a:pathLst>
              <a:path w="2057400" h="228600">
                <a:moveTo>
                  <a:pt x="0" y="2286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1" name="Freeform 4321"/>
          <p:cNvSpPr/>
          <p:nvPr/>
        </p:nvSpPr>
        <p:spPr>
          <a:xfrm rot="-5400000">
            <a:off x="10599242" y="4347247"/>
            <a:ext cx="38100" cy="4286"/>
          </a:xfrm>
          <a:custGeom>
            <a:avLst/>
            <a:gdLst/>
            <a:ahLst/>
            <a:cxnLst/>
            <a:rect l="0" t="0" r="0" b="0"/>
            <a:pathLst>
              <a:path w="2032000" h="228600">
                <a:moveTo>
                  <a:pt x="0" y="228600"/>
                </a:moveTo>
                <a:lnTo>
                  <a:pt x="203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2" name="Freeform 4322"/>
          <p:cNvSpPr/>
          <p:nvPr/>
        </p:nvSpPr>
        <p:spPr>
          <a:xfrm rot="-5400000">
            <a:off x="10617578" y="4347009"/>
            <a:ext cx="37623" cy="4286"/>
          </a:xfrm>
          <a:custGeom>
            <a:avLst/>
            <a:gdLst/>
            <a:ahLst/>
            <a:cxnLst/>
            <a:rect l="0" t="0" r="0" b="0"/>
            <a:pathLst>
              <a:path w="2006600" h="228600">
                <a:moveTo>
                  <a:pt x="0" y="228600"/>
                </a:moveTo>
                <a:lnTo>
                  <a:pt x="200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3" name="Freeform 4323"/>
          <p:cNvSpPr/>
          <p:nvPr/>
        </p:nvSpPr>
        <p:spPr>
          <a:xfrm rot="-5400000">
            <a:off x="10635676" y="4346771"/>
            <a:ext cx="37147" cy="4286"/>
          </a:xfrm>
          <a:custGeom>
            <a:avLst/>
            <a:gdLst/>
            <a:ahLst/>
            <a:cxnLst/>
            <a:rect l="0" t="0" r="0" b="0"/>
            <a:pathLst>
              <a:path w="1981200" h="228600">
                <a:moveTo>
                  <a:pt x="0" y="228600"/>
                </a:moveTo>
                <a:lnTo>
                  <a:pt x="1981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4" name="Freeform 4324"/>
          <p:cNvSpPr/>
          <p:nvPr/>
        </p:nvSpPr>
        <p:spPr>
          <a:xfrm rot="-5400000">
            <a:off x="10653773" y="4346771"/>
            <a:ext cx="36909" cy="4048"/>
          </a:xfrm>
          <a:custGeom>
            <a:avLst/>
            <a:gdLst/>
            <a:ahLst/>
            <a:cxnLst/>
            <a:rect l="0" t="0" r="0" b="0"/>
            <a:pathLst>
              <a:path w="1968500" h="215900">
                <a:moveTo>
                  <a:pt x="0" y="215900"/>
                </a:moveTo>
                <a:lnTo>
                  <a:pt x="196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5" name="Freeform 4325"/>
          <p:cNvSpPr/>
          <p:nvPr/>
        </p:nvSpPr>
        <p:spPr>
          <a:xfrm rot="-5400000">
            <a:off x="10672108" y="4346295"/>
            <a:ext cx="36195" cy="4286"/>
          </a:xfrm>
          <a:custGeom>
            <a:avLst/>
            <a:gdLst/>
            <a:ahLst/>
            <a:cxnLst/>
            <a:rect l="0" t="0" r="0" b="0"/>
            <a:pathLst>
              <a:path w="1930400" h="228600">
                <a:moveTo>
                  <a:pt x="0" y="2286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6" name="Freeform 4326"/>
          <p:cNvSpPr/>
          <p:nvPr/>
        </p:nvSpPr>
        <p:spPr>
          <a:xfrm rot="-5400000">
            <a:off x="10690325" y="4346176"/>
            <a:ext cx="35718" cy="4048"/>
          </a:xfrm>
          <a:custGeom>
            <a:avLst/>
            <a:gdLst/>
            <a:ahLst/>
            <a:cxnLst/>
            <a:rect l="0" t="0" r="0" b="0"/>
            <a:pathLst>
              <a:path w="1905000" h="215900">
                <a:moveTo>
                  <a:pt x="0" y="2159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7" name="Freeform 4327"/>
          <p:cNvSpPr/>
          <p:nvPr/>
        </p:nvSpPr>
        <p:spPr>
          <a:xfrm rot="-5400000">
            <a:off x="10708423" y="4345938"/>
            <a:ext cx="35242" cy="4048"/>
          </a:xfrm>
          <a:custGeom>
            <a:avLst/>
            <a:gdLst/>
            <a:ahLst/>
            <a:cxnLst/>
            <a:rect l="0" t="0" r="0" b="0"/>
            <a:pathLst>
              <a:path w="1879600" h="215900">
                <a:moveTo>
                  <a:pt x="0" y="215900"/>
                </a:moveTo>
                <a:lnTo>
                  <a:pt x="1879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8" name="Freeform 4328"/>
          <p:cNvSpPr/>
          <p:nvPr/>
        </p:nvSpPr>
        <p:spPr>
          <a:xfrm rot="-5400000">
            <a:off x="10726639" y="4345819"/>
            <a:ext cx="34766" cy="3810"/>
          </a:xfrm>
          <a:custGeom>
            <a:avLst/>
            <a:gdLst/>
            <a:ahLst/>
            <a:cxnLst/>
            <a:rect l="0" t="0" r="0" b="0"/>
            <a:pathLst>
              <a:path w="1854200" h="203200">
                <a:moveTo>
                  <a:pt x="0" y="2032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29" name="Freeform 4329"/>
          <p:cNvSpPr/>
          <p:nvPr/>
        </p:nvSpPr>
        <p:spPr>
          <a:xfrm rot="-5400000">
            <a:off x="10744856" y="4345461"/>
            <a:ext cx="34052" cy="3810"/>
          </a:xfrm>
          <a:custGeom>
            <a:avLst/>
            <a:gdLst/>
            <a:ahLst/>
            <a:cxnLst/>
            <a:rect l="0" t="0" r="0" b="0"/>
            <a:pathLst>
              <a:path w="1816100" h="203200">
                <a:moveTo>
                  <a:pt x="0" y="2032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0" name="Freeform 4330"/>
          <p:cNvSpPr/>
          <p:nvPr/>
        </p:nvSpPr>
        <p:spPr>
          <a:xfrm rot="-5400000">
            <a:off x="10762954" y="4344985"/>
            <a:ext cx="33813" cy="4048"/>
          </a:xfrm>
          <a:custGeom>
            <a:avLst/>
            <a:gdLst/>
            <a:ahLst/>
            <a:cxnLst/>
            <a:rect l="0" t="0" r="0" b="0"/>
            <a:pathLst>
              <a:path w="1803400" h="215900">
                <a:moveTo>
                  <a:pt x="0" y="2159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1" name="Freeform 4331"/>
          <p:cNvSpPr/>
          <p:nvPr/>
        </p:nvSpPr>
        <p:spPr>
          <a:xfrm rot="-5400000">
            <a:off x="10781289" y="4344747"/>
            <a:ext cx="33099" cy="3810"/>
          </a:xfrm>
          <a:custGeom>
            <a:avLst/>
            <a:gdLst/>
            <a:ahLst/>
            <a:cxnLst/>
            <a:rect l="0" t="0" r="0" b="0"/>
            <a:pathLst>
              <a:path w="1765300" h="203200">
                <a:moveTo>
                  <a:pt x="0" y="203200"/>
                </a:moveTo>
                <a:lnTo>
                  <a:pt x="176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2" name="Freeform 4332"/>
          <p:cNvSpPr/>
          <p:nvPr/>
        </p:nvSpPr>
        <p:spPr>
          <a:xfrm rot="-5400000">
            <a:off x="10799386" y="4344271"/>
            <a:ext cx="32623" cy="3810"/>
          </a:xfrm>
          <a:custGeom>
            <a:avLst/>
            <a:gdLst/>
            <a:ahLst/>
            <a:cxnLst/>
            <a:rect l="0" t="0" r="0" b="0"/>
            <a:pathLst>
              <a:path w="1739900" h="203200">
                <a:moveTo>
                  <a:pt x="0" y="2032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3" name="Freeform 4333"/>
          <p:cNvSpPr/>
          <p:nvPr/>
        </p:nvSpPr>
        <p:spPr>
          <a:xfrm rot="-5400000">
            <a:off x="10817603" y="4344152"/>
            <a:ext cx="32147" cy="3572"/>
          </a:xfrm>
          <a:custGeom>
            <a:avLst/>
            <a:gdLst/>
            <a:ahLst/>
            <a:cxnLst/>
            <a:rect l="0" t="0" r="0" b="0"/>
            <a:pathLst>
              <a:path w="1714500" h="190500">
                <a:moveTo>
                  <a:pt x="0" y="1905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4" name="Freeform 4334"/>
          <p:cNvSpPr/>
          <p:nvPr/>
        </p:nvSpPr>
        <p:spPr>
          <a:xfrm rot="-5400000">
            <a:off x="10835701" y="4343675"/>
            <a:ext cx="31670" cy="3572"/>
          </a:xfrm>
          <a:custGeom>
            <a:avLst/>
            <a:gdLst/>
            <a:ahLst/>
            <a:cxnLst/>
            <a:rect l="0" t="0" r="0" b="0"/>
            <a:pathLst>
              <a:path w="1689100" h="190500">
                <a:moveTo>
                  <a:pt x="0" y="190500"/>
                </a:moveTo>
                <a:lnTo>
                  <a:pt x="168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5" name="Freeform 4335"/>
          <p:cNvSpPr/>
          <p:nvPr/>
        </p:nvSpPr>
        <p:spPr>
          <a:xfrm rot="-5400000">
            <a:off x="10854155" y="4343318"/>
            <a:ext cx="30956" cy="3572"/>
          </a:xfrm>
          <a:custGeom>
            <a:avLst/>
            <a:gdLst/>
            <a:ahLst/>
            <a:cxnLst/>
            <a:rect l="0" t="0" r="0" b="0"/>
            <a:pathLst>
              <a:path w="1651000" h="190500">
                <a:moveTo>
                  <a:pt x="0" y="190500"/>
                </a:moveTo>
                <a:lnTo>
                  <a:pt x="165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6" name="Freeform 4336"/>
          <p:cNvSpPr/>
          <p:nvPr/>
        </p:nvSpPr>
        <p:spPr>
          <a:xfrm rot="-5400000">
            <a:off x="1131392" y="2667038"/>
            <a:ext cx="75247" cy="8572"/>
          </a:xfrm>
          <a:custGeom>
            <a:avLst/>
            <a:gdLst/>
            <a:ahLst/>
            <a:cxnLst/>
            <a:rect l="0" t="0" r="0" b="0"/>
            <a:pathLst>
              <a:path w="4013200" h="457200">
                <a:moveTo>
                  <a:pt x="0" y="457200"/>
                </a:moveTo>
                <a:lnTo>
                  <a:pt x="401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7" name="Freeform 4337"/>
          <p:cNvSpPr/>
          <p:nvPr/>
        </p:nvSpPr>
        <p:spPr>
          <a:xfrm rot="-5400000">
            <a:off x="1125082" y="2644296"/>
            <a:ext cx="137398" cy="15716"/>
          </a:xfrm>
          <a:custGeom>
            <a:avLst/>
            <a:gdLst/>
            <a:ahLst/>
            <a:cxnLst/>
            <a:rect l="0" t="0" r="0" b="0"/>
            <a:pathLst>
              <a:path w="7327900" h="838200">
                <a:moveTo>
                  <a:pt x="0" y="838200"/>
                </a:moveTo>
                <a:lnTo>
                  <a:pt x="7327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8" name="Freeform 4338"/>
          <p:cNvSpPr/>
          <p:nvPr/>
        </p:nvSpPr>
        <p:spPr>
          <a:xfrm rot="-5400000">
            <a:off x="1106389" y="2428436"/>
            <a:ext cx="125253" cy="14287"/>
          </a:xfrm>
          <a:custGeom>
            <a:avLst/>
            <a:gdLst/>
            <a:ahLst/>
            <a:cxnLst/>
            <a:rect l="0" t="0" r="0" b="0"/>
            <a:pathLst>
              <a:path w="6680200" h="762000">
                <a:moveTo>
                  <a:pt x="0" y="762000"/>
                </a:moveTo>
                <a:lnTo>
                  <a:pt x="668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39" name="Freeform 4339"/>
          <p:cNvSpPr/>
          <p:nvPr/>
        </p:nvSpPr>
        <p:spPr>
          <a:xfrm rot="-5400000">
            <a:off x="1130202" y="2609887"/>
            <a:ext cx="173593" cy="19764"/>
          </a:xfrm>
          <a:custGeom>
            <a:avLst/>
            <a:gdLst/>
            <a:ahLst/>
            <a:cxnLst/>
            <a:rect l="0" t="0" r="0" b="0"/>
            <a:pathLst>
              <a:path w="9258300" h="1054100">
                <a:moveTo>
                  <a:pt x="0" y="1054100"/>
                </a:moveTo>
                <a:lnTo>
                  <a:pt x="925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0" name="Freeform 4340"/>
          <p:cNvSpPr/>
          <p:nvPr/>
        </p:nvSpPr>
        <p:spPr>
          <a:xfrm rot="-5400000">
            <a:off x="1135321" y="2439985"/>
            <a:ext cx="124063" cy="14287"/>
          </a:xfrm>
          <a:custGeom>
            <a:avLst/>
            <a:gdLst/>
            <a:ahLst/>
            <a:cxnLst/>
            <a:rect l="0" t="0" r="0" b="0"/>
            <a:pathLst>
              <a:path w="6616700" h="762000">
                <a:moveTo>
                  <a:pt x="0" y="762000"/>
                </a:moveTo>
                <a:lnTo>
                  <a:pt x="661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1" name="Freeform 4341"/>
          <p:cNvSpPr/>
          <p:nvPr/>
        </p:nvSpPr>
        <p:spPr>
          <a:xfrm rot="-5400000">
            <a:off x="1103532" y="2511780"/>
            <a:ext cx="259556" cy="29527"/>
          </a:xfrm>
          <a:custGeom>
            <a:avLst/>
            <a:gdLst/>
            <a:ahLst/>
            <a:cxnLst/>
            <a:rect l="0" t="0" r="0" b="0"/>
            <a:pathLst>
              <a:path w="13843000" h="1574800">
                <a:moveTo>
                  <a:pt x="0" y="1574800"/>
                </a:moveTo>
                <a:lnTo>
                  <a:pt x="138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2" name="Freeform 4342"/>
          <p:cNvSpPr/>
          <p:nvPr/>
        </p:nvSpPr>
        <p:spPr>
          <a:xfrm rot="-5400000">
            <a:off x="1159372" y="2496183"/>
            <a:ext cx="197405" cy="22383"/>
          </a:xfrm>
          <a:custGeom>
            <a:avLst/>
            <a:gdLst/>
            <a:ahLst/>
            <a:cxnLst/>
            <a:rect l="0" t="0" r="0" b="0"/>
            <a:pathLst>
              <a:path w="10528300" h="1193800">
                <a:moveTo>
                  <a:pt x="0" y="1193800"/>
                </a:moveTo>
                <a:lnTo>
                  <a:pt x="1052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3" name="Freeform 4343"/>
          <p:cNvSpPr/>
          <p:nvPr/>
        </p:nvSpPr>
        <p:spPr>
          <a:xfrm rot="-5400000">
            <a:off x="1215331" y="2480466"/>
            <a:ext cx="135255" cy="15478"/>
          </a:xfrm>
          <a:custGeom>
            <a:avLst/>
            <a:gdLst/>
            <a:ahLst/>
            <a:cxnLst/>
            <a:rect l="0" t="0" r="0" b="0"/>
            <a:pathLst>
              <a:path w="7213600" h="825500">
                <a:moveTo>
                  <a:pt x="0" y="825500"/>
                </a:moveTo>
                <a:lnTo>
                  <a:pt x="721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4" name="Freeform 4344"/>
          <p:cNvSpPr/>
          <p:nvPr/>
        </p:nvSpPr>
        <p:spPr>
          <a:xfrm rot="-5400000">
            <a:off x="1250098" y="2485705"/>
            <a:ext cx="120491" cy="13573"/>
          </a:xfrm>
          <a:custGeom>
            <a:avLst/>
            <a:gdLst/>
            <a:ahLst/>
            <a:cxnLst/>
            <a:rect l="0" t="0" r="0" b="0"/>
            <a:pathLst>
              <a:path w="6426200" h="723900">
                <a:moveTo>
                  <a:pt x="0" y="723900"/>
                </a:moveTo>
                <a:lnTo>
                  <a:pt x="642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5" name="Freeform 4345"/>
          <p:cNvSpPr/>
          <p:nvPr/>
        </p:nvSpPr>
        <p:spPr>
          <a:xfrm rot="-5400000">
            <a:off x="1278792" y="2496778"/>
            <a:ext cx="119538" cy="13811"/>
          </a:xfrm>
          <a:custGeom>
            <a:avLst/>
            <a:gdLst/>
            <a:ahLst/>
            <a:cxnLst/>
            <a:rect l="0" t="0" r="0" b="0"/>
            <a:pathLst>
              <a:path w="6375400" h="736600">
                <a:moveTo>
                  <a:pt x="0" y="736600"/>
                </a:moveTo>
                <a:lnTo>
                  <a:pt x="637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6" name="Freeform 4346"/>
          <p:cNvSpPr/>
          <p:nvPr/>
        </p:nvSpPr>
        <p:spPr>
          <a:xfrm rot="-5400000">
            <a:off x="1307486" y="2508089"/>
            <a:ext cx="118586" cy="13573"/>
          </a:xfrm>
          <a:custGeom>
            <a:avLst/>
            <a:gdLst/>
            <a:ahLst/>
            <a:cxnLst/>
            <a:rect l="0" t="0" r="0" b="0"/>
            <a:pathLst>
              <a:path w="6324600" h="723900">
                <a:moveTo>
                  <a:pt x="0" y="723900"/>
                </a:moveTo>
                <a:lnTo>
                  <a:pt x="6324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7" name="Freeform 4347"/>
          <p:cNvSpPr/>
          <p:nvPr/>
        </p:nvSpPr>
        <p:spPr>
          <a:xfrm rot="-5400000">
            <a:off x="1336299" y="2519281"/>
            <a:ext cx="117395" cy="13335"/>
          </a:xfrm>
          <a:custGeom>
            <a:avLst/>
            <a:gdLst/>
            <a:ahLst/>
            <a:cxnLst/>
            <a:rect l="0" t="0" r="0" b="0"/>
            <a:pathLst>
              <a:path w="6261100" h="711200">
                <a:moveTo>
                  <a:pt x="0" y="711200"/>
                </a:moveTo>
                <a:lnTo>
                  <a:pt x="6261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8" name="Freeform 4348"/>
          <p:cNvSpPr/>
          <p:nvPr/>
        </p:nvSpPr>
        <p:spPr>
          <a:xfrm rot="-5400000">
            <a:off x="1365112" y="2530473"/>
            <a:ext cx="116443" cy="13335"/>
          </a:xfrm>
          <a:custGeom>
            <a:avLst/>
            <a:gdLst/>
            <a:ahLst/>
            <a:cxnLst/>
            <a:rect l="0" t="0" r="0" b="0"/>
            <a:pathLst>
              <a:path w="6210300" h="711200">
                <a:moveTo>
                  <a:pt x="0" y="711200"/>
                </a:moveTo>
                <a:lnTo>
                  <a:pt x="6210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49" name="Freeform 4349"/>
          <p:cNvSpPr/>
          <p:nvPr/>
        </p:nvSpPr>
        <p:spPr>
          <a:xfrm rot="-5400000">
            <a:off x="1393806" y="2541545"/>
            <a:ext cx="115490" cy="13097"/>
          </a:xfrm>
          <a:custGeom>
            <a:avLst/>
            <a:gdLst/>
            <a:ahLst/>
            <a:cxnLst/>
            <a:rect l="0" t="0" r="0" b="0"/>
            <a:pathLst>
              <a:path w="6159500" h="698500">
                <a:moveTo>
                  <a:pt x="0" y="698500"/>
                </a:moveTo>
                <a:lnTo>
                  <a:pt x="6159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0" name="Freeform 4350"/>
          <p:cNvSpPr/>
          <p:nvPr/>
        </p:nvSpPr>
        <p:spPr>
          <a:xfrm rot="-5400000">
            <a:off x="1422500" y="2552618"/>
            <a:ext cx="114300" cy="13097"/>
          </a:xfrm>
          <a:custGeom>
            <a:avLst/>
            <a:gdLst/>
            <a:ahLst/>
            <a:cxnLst/>
            <a:rect l="0" t="0" r="0" b="0"/>
            <a:pathLst>
              <a:path w="6096000" h="698500">
                <a:moveTo>
                  <a:pt x="0" y="698500"/>
                </a:moveTo>
                <a:lnTo>
                  <a:pt x="6096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1" name="Freeform 4351"/>
          <p:cNvSpPr/>
          <p:nvPr/>
        </p:nvSpPr>
        <p:spPr>
          <a:xfrm rot="-5400000">
            <a:off x="1451313" y="2563572"/>
            <a:ext cx="113347" cy="13097"/>
          </a:xfrm>
          <a:custGeom>
            <a:avLst/>
            <a:gdLst/>
            <a:ahLst/>
            <a:cxnLst/>
            <a:rect l="0" t="0" r="0" b="0"/>
            <a:pathLst>
              <a:path w="6045200" h="698500">
                <a:moveTo>
                  <a:pt x="0" y="698500"/>
                </a:moveTo>
                <a:lnTo>
                  <a:pt x="604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2" name="Freeform 4352"/>
          <p:cNvSpPr/>
          <p:nvPr/>
        </p:nvSpPr>
        <p:spPr>
          <a:xfrm rot="-5400000">
            <a:off x="1480007" y="2574645"/>
            <a:ext cx="112395" cy="12858"/>
          </a:xfrm>
          <a:custGeom>
            <a:avLst/>
            <a:gdLst/>
            <a:ahLst/>
            <a:cxnLst/>
            <a:rect l="0" t="0" r="0" b="0"/>
            <a:pathLst>
              <a:path w="5994400" h="685800">
                <a:moveTo>
                  <a:pt x="0" y="685800"/>
                </a:moveTo>
                <a:lnTo>
                  <a:pt x="599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3" name="Freeform 4353"/>
          <p:cNvSpPr/>
          <p:nvPr/>
        </p:nvSpPr>
        <p:spPr>
          <a:xfrm rot="-5400000">
            <a:off x="1508702" y="2585480"/>
            <a:ext cx="111442" cy="12620"/>
          </a:xfrm>
          <a:custGeom>
            <a:avLst/>
            <a:gdLst/>
            <a:ahLst/>
            <a:cxnLst/>
            <a:rect l="0" t="0" r="0" b="0"/>
            <a:pathLst>
              <a:path w="5943600" h="673100">
                <a:moveTo>
                  <a:pt x="0" y="673100"/>
                </a:moveTo>
                <a:lnTo>
                  <a:pt x="594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4" name="Freeform 4354"/>
          <p:cNvSpPr/>
          <p:nvPr/>
        </p:nvSpPr>
        <p:spPr>
          <a:xfrm rot="-5400000">
            <a:off x="1537276" y="2596434"/>
            <a:ext cx="110490" cy="12620"/>
          </a:xfrm>
          <a:custGeom>
            <a:avLst/>
            <a:gdLst/>
            <a:ahLst/>
            <a:cxnLst/>
            <a:rect l="0" t="0" r="0" b="0"/>
            <a:pathLst>
              <a:path w="5892800" h="673100">
                <a:moveTo>
                  <a:pt x="0" y="673100"/>
                </a:moveTo>
                <a:lnTo>
                  <a:pt x="5892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5" name="Freeform 4355"/>
          <p:cNvSpPr/>
          <p:nvPr/>
        </p:nvSpPr>
        <p:spPr>
          <a:xfrm rot="-5400000">
            <a:off x="1565971" y="2607268"/>
            <a:ext cx="109537" cy="12382"/>
          </a:xfrm>
          <a:custGeom>
            <a:avLst/>
            <a:gdLst/>
            <a:ahLst/>
            <a:cxnLst/>
            <a:rect l="0" t="0" r="0" b="0"/>
            <a:pathLst>
              <a:path w="5842000" h="660400">
                <a:moveTo>
                  <a:pt x="0" y="660400"/>
                </a:moveTo>
                <a:lnTo>
                  <a:pt x="584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6" name="Freeform 4356"/>
          <p:cNvSpPr/>
          <p:nvPr/>
        </p:nvSpPr>
        <p:spPr>
          <a:xfrm rot="-5400000">
            <a:off x="1594545" y="2617984"/>
            <a:ext cx="108585" cy="12382"/>
          </a:xfrm>
          <a:custGeom>
            <a:avLst/>
            <a:gdLst/>
            <a:ahLst/>
            <a:cxnLst/>
            <a:rect l="0" t="0" r="0" b="0"/>
            <a:pathLst>
              <a:path w="5791200" h="660400">
                <a:moveTo>
                  <a:pt x="0" y="660400"/>
                </a:moveTo>
                <a:lnTo>
                  <a:pt x="579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7" name="Freeform 4357"/>
          <p:cNvSpPr/>
          <p:nvPr/>
        </p:nvSpPr>
        <p:spPr>
          <a:xfrm rot="-5400000">
            <a:off x="1623478" y="2628580"/>
            <a:ext cx="107394" cy="12382"/>
          </a:xfrm>
          <a:custGeom>
            <a:avLst/>
            <a:gdLst/>
            <a:ahLst/>
            <a:cxnLst/>
            <a:rect l="0" t="0" r="0" b="0"/>
            <a:pathLst>
              <a:path w="5727700" h="660400">
                <a:moveTo>
                  <a:pt x="0" y="660400"/>
                </a:moveTo>
                <a:lnTo>
                  <a:pt x="572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8" name="Freeform 4358"/>
          <p:cNvSpPr/>
          <p:nvPr/>
        </p:nvSpPr>
        <p:spPr>
          <a:xfrm rot="-5400000">
            <a:off x="1652172" y="2639415"/>
            <a:ext cx="106442" cy="12144"/>
          </a:xfrm>
          <a:custGeom>
            <a:avLst/>
            <a:gdLst/>
            <a:ahLst/>
            <a:cxnLst/>
            <a:rect l="0" t="0" r="0" b="0"/>
            <a:pathLst>
              <a:path w="5676900" h="647700">
                <a:moveTo>
                  <a:pt x="0" y="647700"/>
                </a:moveTo>
                <a:lnTo>
                  <a:pt x="567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59" name="Freeform 4359"/>
          <p:cNvSpPr/>
          <p:nvPr/>
        </p:nvSpPr>
        <p:spPr>
          <a:xfrm rot="-5400000">
            <a:off x="1680866" y="2650012"/>
            <a:ext cx="105251" cy="12144"/>
          </a:xfrm>
          <a:custGeom>
            <a:avLst/>
            <a:gdLst/>
            <a:ahLst/>
            <a:cxnLst/>
            <a:rect l="0" t="0" r="0" b="0"/>
            <a:pathLst>
              <a:path w="5613400" h="647700">
                <a:moveTo>
                  <a:pt x="0" y="647700"/>
                </a:moveTo>
                <a:lnTo>
                  <a:pt x="561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0" name="Freeform 4360"/>
          <p:cNvSpPr/>
          <p:nvPr/>
        </p:nvSpPr>
        <p:spPr>
          <a:xfrm rot="-5400000">
            <a:off x="1709560" y="2660608"/>
            <a:ext cx="104298" cy="11906"/>
          </a:xfrm>
          <a:custGeom>
            <a:avLst/>
            <a:gdLst/>
            <a:ahLst/>
            <a:cxnLst/>
            <a:rect l="0" t="0" r="0" b="0"/>
            <a:pathLst>
              <a:path w="5562600" h="635000">
                <a:moveTo>
                  <a:pt x="0" y="635000"/>
                </a:moveTo>
                <a:lnTo>
                  <a:pt x="5562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1" name="Freeform 4361"/>
          <p:cNvSpPr/>
          <p:nvPr/>
        </p:nvSpPr>
        <p:spPr>
          <a:xfrm rot="-5400000">
            <a:off x="1738254" y="2671205"/>
            <a:ext cx="103108" cy="11906"/>
          </a:xfrm>
          <a:custGeom>
            <a:avLst/>
            <a:gdLst/>
            <a:ahLst/>
            <a:cxnLst/>
            <a:rect l="0" t="0" r="0" b="0"/>
            <a:pathLst>
              <a:path w="5499100" h="635000">
                <a:moveTo>
                  <a:pt x="0" y="635000"/>
                </a:moveTo>
                <a:lnTo>
                  <a:pt x="549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2" name="Freeform 4362"/>
          <p:cNvSpPr/>
          <p:nvPr/>
        </p:nvSpPr>
        <p:spPr>
          <a:xfrm rot="-5400000">
            <a:off x="1766948" y="2681801"/>
            <a:ext cx="102155" cy="11668"/>
          </a:xfrm>
          <a:custGeom>
            <a:avLst/>
            <a:gdLst/>
            <a:ahLst/>
            <a:cxnLst/>
            <a:rect l="0" t="0" r="0" b="0"/>
            <a:pathLst>
              <a:path w="5448300" h="622300">
                <a:moveTo>
                  <a:pt x="0" y="622300"/>
                </a:moveTo>
                <a:lnTo>
                  <a:pt x="544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3" name="Freeform 4363"/>
          <p:cNvSpPr/>
          <p:nvPr/>
        </p:nvSpPr>
        <p:spPr>
          <a:xfrm rot="-5400000">
            <a:off x="1795642" y="2692160"/>
            <a:ext cx="100965" cy="11668"/>
          </a:xfrm>
          <a:custGeom>
            <a:avLst/>
            <a:gdLst/>
            <a:ahLst/>
            <a:cxnLst/>
            <a:rect l="0" t="0" r="0" b="0"/>
            <a:pathLst>
              <a:path w="5384800" h="622300">
                <a:moveTo>
                  <a:pt x="0" y="622300"/>
                </a:moveTo>
                <a:lnTo>
                  <a:pt x="538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4" name="Freeform 4364"/>
          <p:cNvSpPr/>
          <p:nvPr/>
        </p:nvSpPr>
        <p:spPr>
          <a:xfrm rot="-5400000">
            <a:off x="1824217" y="2702637"/>
            <a:ext cx="100250" cy="11430"/>
          </a:xfrm>
          <a:custGeom>
            <a:avLst/>
            <a:gdLst/>
            <a:ahLst/>
            <a:cxnLst/>
            <a:rect l="0" t="0" r="0" b="0"/>
            <a:pathLst>
              <a:path w="5346700" h="609600">
                <a:moveTo>
                  <a:pt x="0" y="609600"/>
                </a:moveTo>
                <a:lnTo>
                  <a:pt x="534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5" name="Freeform 4365"/>
          <p:cNvSpPr/>
          <p:nvPr/>
        </p:nvSpPr>
        <p:spPr>
          <a:xfrm rot="-5400000">
            <a:off x="1852911" y="2712995"/>
            <a:ext cx="99060" cy="11430"/>
          </a:xfrm>
          <a:custGeom>
            <a:avLst/>
            <a:gdLst/>
            <a:ahLst/>
            <a:cxnLst/>
            <a:rect l="0" t="0" r="0" b="0"/>
            <a:pathLst>
              <a:path w="5283200" h="609600">
                <a:moveTo>
                  <a:pt x="0" y="609600"/>
                </a:moveTo>
                <a:lnTo>
                  <a:pt x="528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6" name="Freeform 4366"/>
          <p:cNvSpPr/>
          <p:nvPr/>
        </p:nvSpPr>
        <p:spPr>
          <a:xfrm rot="-5400000">
            <a:off x="1881605" y="2723354"/>
            <a:ext cx="98107" cy="11192"/>
          </a:xfrm>
          <a:custGeom>
            <a:avLst/>
            <a:gdLst/>
            <a:ahLst/>
            <a:cxnLst/>
            <a:rect l="0" t="0" r="0" b="0"/>
            <a:pathLst>
              <a:path w="5232400" h="596900">
                <a:moveTo>
                  <a:pt x="0" y="596900"/>
                </a:moveTo>
                <a:lnTo>
                  <a:pt x="523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7" name="Freeform 4367"/>
          <p:cNvSpPr/>
          <p:nvPr/>
        </p:nvSpPr>
        <p:spPr>
          <a:xfrm rot="-5400000">
            <a:off x="1910299" y="2733713"/>
            <a:ext cx="96678" cy="10953"/>
          </a:xfrm>
          <a:custGeom>
            <a:avLst/>
            <a:gdLst/>
            <a:ahLst/>
            <a:cxnLst/>
            <a:rect l="0" t="0" r="0" b="0"/>
            <a:pathLst>
              <a:path w="5156200" h="584200">
                <a:moveTo>
                  <a:pt x="0" y="584200"/>
                </a:moveTo>
                <a:lnTo>
                  <a:pt x="515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8" name="Freeform 4368"/>
          <p:cNvSpPr/>
          <p:nvPr/>
        </p:nvSpPr>
        <p:spPr>
          <a:xfrm rot="-5400000">
            <a:off x="1938874" y="2743952"/>
            <a:ext cx="95726" cy="10953"/>
          </a:xfrm>
          <a:custGeom>
            <a:avLst/>
            <a:gdLst/>
            <a:ahLst/>
            <a:cxnLst/>
            <a:rect l="0" t="0" r="0" b="0"/>
            <a:pathLst>
              <a:path w="5105400" h="584200">
                <a:moveTo>
                  <a:pt x="0" y="584200"/>
                </a:moveTo>
                <a:lnTo>
                  <a:pt x="510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69" name="Freeform 4369"/>
          <p:cNvSpPr/>
          <p:nvPr/>
        </p:nvSpPr>
        <p:spPr>
          <a:xfrm rot="-5400000">
            <a:off x="1967688" y="2754191"/>
            <a:ext cx="94535" cy="10715"/>
          </a:xfrm>
          <a:custGeom>
            <a:avLst/>
            <a:gdLst/>
            <a:ahLst/>
            <a:cxnLst/>
            <a:rect l="0" t="0" r="0" b="0"/>
            <a:pathLst>
              <a:path w="5041900" h="571500">
                <a:moveTo>
                  <a:pt x="0" y="571500"/>
                </a:moveTo>
                <a:lnTo>
                  <a:pt x="504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0" name="Freeform 4370"/>
          <p:cNvSpPr/>
          <p:nvPr/>
        </p:nvSpPr>
        <p:spPr>
          <a:xfrm rot="-5400000">
            <a:off x="1996262" y="2764193"/>
            <a:ext cx="93583" cy="10715"/>
          </a:xfrm>
          <a:custGeom>
            <a:avLst/>
            <a:gdLst/>
            <a:ahLst/>
            <a:cxnLst/>
            <a:rect l="0" t="0" r="0" b="0"/>
            <a:pathLst>
              <a:path w="4991100" h="571500">
                <a:moveTo>
                  <a:pt x="0" y="571500"/>
                </a:moveTo>
                <a:lnTo>
                  <a:pt x="4991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1" name="Freeform 4371"/>
          <p:cNvSpPr/>
          <p:nvPr/>
        </p:nvSpPr>
        <p:spPr>
          <a:xfrm rot="-5400000">
            <a:off x="2024957" y="2774313"/>
            <a:ext cx="92392" cy="10715"/>
          </a:xfrm>
          <a:custGeom>
            <a:avLst/>
            <a:gdLst/>
            <a:ahLst/>
            <a:cxnLst/>
            <a:rect l="0" t="0" r="0" b="0"/>
            <a:pathLst>
              <a:path w="4927600" h="571500">
                <a:moveTo>
                  <a:pt x="0" y="571500"/>
                </a:moveTo>
                <a:lnTo>
                  <a:pt x="4927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2" name="Freeform 4372"/>
          <p:cNvSpPr/>
          <p:nvPr/>
        </p:nvSpPr>
        <p:spPr>
          <a:xfrm rot="-5400000">
            <a:off x="2053650" y="2784433"/>
            <a:ext cx="91440" cy="10477"/>
          </a:xfrm>
          <a:custGeom>
            <a:avLst/>
            <a:gdLst/>
            <a:ahLst/>
            <a:cxnLst/>
            <a:rect l="0" t="0" r="0" b="0"/>
            <a:pathLst>
              <a:path w="4876800" h="558800">
                <a:moveTo>
                  <a:pt x="0" y="558800"/>
                </a:moveTo>
                <a:lnTo>
                  <a:pt x="487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3" name="Freeform 4373"/>
          <p:cNvSpPr/>
          <p:nvPr/>
        </p:nvSpPr>
        <p:spPr>
          <a:xfrm rot="-5400000">
            <a:off x="2082226" y="2794672"/>
            <a:ext cx="90249" cy="10239"/>
          </a:xfrm>
          <a:custGeom>
            <a:avLst/>
            <a:gdLst/>
            <a:ahLst/>
            <a:cxnLst/>
            <a:rect l="0" t="0" r="0" b="0"/>
            <a:pathLst>
              <a:path w="4813300" h="546100">
                <a:moveTo>
                  <a:pt x="0" y="546100"/>
                </a:moveTo>
                <a:lnTo>
                  <a:pt x="4813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4" name="Freeform 4374"/>
          <p:cNvSpPr/>
          <p:nvPr/>
        </p:nvSpPr>
        <p:spPr>
          <a:xfrm rot="-5400000">
            <a:off x="2110920" y="2804555"/>
            <a:ext cx="89058" cy="10239"/>
          </a:xfrm>
          <a:custGeom>
            <a:avLst/>
            <a:gdLst/>
            <a:ahLst/>
            <a:cxnLst/>
            <a:rect l="0" t="0" r="0" b="0"/>
            <a:pathLst>
              <a:path w="4749800" h="546100">
                <a:moveTo>
                  <a:pt x="0" y="546100"/>
                </a:moveTo>
                <a:lnTo>
                  <a:pt x="474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5" name="Freeform 4375"/>
          <p:cNvSpPr/>
          <p:nvPr/>
        </p:nvSpPr>
        <p:spPr>
          <a:xfrm rot="-5400000">
            <a:off x="2139614" y="2814437"/>
            <a:ext cx="88106" cy="10001"/>
          </a:xfrm>
          <a:custGeom>
            <a:avLst/>
            <a:gdLst/>
            <a:ahLst/>
            <a:cxnLst/>
            <a:rect l="0" t="0" r="0" b="0"/>
            <a:pathLst>
              <a:path w="4699000" h="533400">
                <a:moveTo>
                  <a:pt x="0" y="533400"/>
                </a:moveTo>
                <a:lnTo>
                  <a:pt x="469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6" name="Freeform 4376"/>
          <p:cNvSpPr/>
          <p:nvPr/>
        </p:nvSpPr>
        <p:spPr>
          <a:xfrm rot="-5400000">
            <a:off x="2168189" y="2824438"/>
            <a:ext cx="86915" cy="9763"/>
          </a:xfrm>
          <a:custGeom>
            <a:avLst/>
            <a:gdLst/>
            <a:ahLst/>
            <a:cxnLst/>
            <a:rect l="0" t="0" r="0" b="0"/>
            <a:pathLst>
              <a:path w="4635500" h="520700">
                <a:moveTo>
                  <a:pt x="0" y="520700"/>
                </a:moveTo>
                <a:lnTo>
                  <a:pt x="4635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7" name="Freeform 4377"/>
          <p:cNvSpPr/>
          <p:nvPr/>
        </p:nvSpPr>
        <p:spPr>
          <a:xfrm rot="-5400000">
            <a:off x="2196764" y="2834201"/>
            <a:ext cx="85963" cy="9763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8" name="Freeform 4378"/>
          <p:cNvSpPr/>
          <p:nvPr/>
        </p:nvSpPr>
        <p:spPr>
          <a:xfrm rot="-5400000">
            <a:off x="2225458" y="2843845"/>
            <a:ext cx="84772" cy="9763"/>
          </a:xfrm>
          <a:custGeom>
            <a:avLst/>
            <a:gdLst/>
            <a:ahLst/>
            <a:cxnLst/>
            <a:rect l="0" t="0" r="0" b="0"/>
            <a:pathLst>
              <a:path w="4521200" h="520700">
                <a:moveTo>
                  <a:pt x="0" y="520700"/>
                </a:moveTo>
                <a:lnTo>
                  <a:pt x="452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79" name="Freeform 4379"/>
          <p:cNvSpPr/>
          <p:nvPr/>
        </p:nvSpPr>
        <p:spPr>
          <a:xfrm rot="-5400000">
            <a:off x="2253913" y="2853489"/>
            <a:ext cx="83820" cy="9525"/>
          </a:xfrm>
          <a:custGeom>
            <a:avLst/>
            <a:gdLst/>
            <a:ahLst/>
            <a:cxnLst/>
            <a:rect l="0" t="0" r="0" b="0"/>
            <a:pathLst>
              <a:path w="4470400" h="508000">
                <a:moveTo>
                  <a:pt x="0" y="508000"/>
                </a:moveTo>
                <a:lnTo>
                  <a:pt x="447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0" name="Freeform 4380"/>
          <p:cNvSpPr/>
          <p:nvPr/>
        </p:nvSpPr>
        <p:spPr>
          <a:xfrm rot="-5400000">
            <a:off x="2282489" y="2863014"/>
            <a:ext cx="82867" cy="9525"/>
          </a:xfrm>
          <a:custGeom>
            <a:avLst/>
            <a:gdLst/>
            <a:ahLst/>
            <a:cxnLst/>
            <a:rect l="0" t="0" r="0" b="0"/>
            <a:pathLst>
              <a:path w="4419600" h="508000">
                <a:moveTo>
                  <a:pt x="0" y="508000"/>
                </a:moveTo>
                <a:lnTo>
                  <a:pt x="4419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1" name="Freeform 4381"/>
          <p:cNvSpPr/>
          <p:nvPr/>
        </p:nvSpPr>
        <p:spPr>
          <a:xfrm rot="-5400000">
            <a:off x="2311063" y="2872777"/>
            <a:ext cx="81677" cy="9287"/>
          </a:xfrm>
          <a:custGeom>
            <a:avLst/>
            <a:gdLst/>
            <a:ahLst/>
            <a:cxnLst/>
            <a:rect l="0" t="0" r="0" b="0"/>
            <a:pathLst>
              <a:path w="4356100" h="495300">
                <a:moveTo>
                  <a:pt x="0" y="495300"/>
                </a:moveTo>
                <a:lnTo>
                  <a:pt x="4356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2" name="Freeform 4382"/>
          <p:cNvSpPr/>
          <p:nvPr/>
        </p:nvSpPr>
        <p:spPr>
          <a:xfrm rot="-5400000">
            <a:off x="2339639" y="2882302"/>
            <a:ext cx="80724" cy="9287"/>
          </a:xfrm>
          <a:custGeom>
            <a:avLst/>
            <a:gdLst/>
            <a:ahLst/>
            <a:cxnLst/>
            <a:rect l="0" t="0" r="0" b="0"/>
            <a:pathLst>
              <a:path w="4305300" h="495300">
                <a:moveTo>
                  <a:pt x="0" y="495300"/>
                </a:moveTo>
                <a:lnTo>
                  <a:pt x="430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3" name="Freeform 4383"/>
          <p:cNvSpPr/>
          <p:nvPr/>
        </p:nvSpPr>
        <p:spPr>
          <a:xfrm rot="-5400000">
            <a:off x="2368333" y="2891708"/>
            <a:ext cx="79533" cy="9287"/>
          </a:xfrm>
          <a:custGeom>
            <a:avLst/>
            <a:gdLst/>
            <a:ahLst/>
            <a:cxnLst/>
            <a:rect l="0" t="0" r="0" b="0"/>
            <a:pathLst>
              <a:path w="4241800" h="495300">
                <a:moveTo>
                  <a:pt x="0" y="495300"/>
                </a:moveTo>
                <a:lnTo>
                  <a:pt x="424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4" name="Freeform 4384"/>
          <p:cNvSpPr/>
          <p:nvPr/>
        </p:nvSpPr>
        <p:spPr>
          <a:xfrm rot="-5400000">
            <a:off x="2396789" y="2901353"/>
            <a:ext cx="78581" cy="9048"/>
          </a:xfrm>
          <a:custGeom>
            <a:avLst/>
            <a:gdLst/>
            <a:ahLst/>
            <a:cxnLst/>
            <a:rect l="0" t="0" r="0" b="0"/>
            <a:pathLst>
              <a:path w="4191000" h="482600">
                <a:moveTo>
                  <a:pt x="0" y="482600"/>
                </a:moveTo>
                <a:lnTo>
                  <a:pt x="419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5" name="Freeform 4385"/>
          <p:cNvSpPr/>
          <p:nvPr/>
        </p:nvSpPr>
        <p:spPr>
          <a:xfrm rot="-5400000">
            <a:off x="2425483" y="2910997"/>
            <a:ext cx="77390" cy="9048"/>
          </a:xfrm>
          <a:custGeom>
            <a:avLst/>
            <a:gdLst/>
            <a:ahLst/>
            <a:cxnLst/>
            <a:rect l="0" t="0" r="0" b="0"/>
            <a:pathLst>
              <a:path w="4127500" h="482600">
                <a:moveTo>
                  <a:pt x="0" y="482600"/>
                </a:moveTo>
                <a:lnTo>
                  <a:pt x="412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6" name="Freeform 4386"/>
          <p:cNvSpPr/>
          <p:nvPr/>
        </p:nvSpPr>
        <p:spPr>
          <a:xfrm rot="-5400000">
            <a:off x="2454177" y="2920641"/>
            <a:ext cx="76200" cy="8572"/>
          </a:xfrm>
          <a:custGeom>
            <a:avLst/>
            <a:gdLst/>
            <a:ahLst/>
            <a:cxnLst/>
            <a:rect l="0" t="0" r="0" b="0"/>
            <a:pathLst>
              <a:path w="4064000" h="457200">
                <a:moveTo>
                  <a:pt x="0" y="457200"/>
                </a:moveTo>
                <a:lnTo>
                  <a:pt x="406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7" name="Freeform 4387"/>
          <p:cNvSpPr/>
          <p:nvPr/>
        </p:nvSpPr>
        <p:spPr>
          <a:xfrm rot="-5400000">
            <a:off x="2482871" y="2930047"/>
            <a:ext cx="75009" cy="8572"/>
          </a:xfrm>
          <a:custGeom>
            <a:avLst/>
            <a:gdLst/>
            <a:ahLst/>
            <a:cxnLst/>
            <a:rect l="0" t="0" r="0" b="0"/>
            <a:pathLst>
              <a:path w="4000500" h="457200">
                <a:moveTo>
                  <a:pt x="0" y="457200"/>
                </a:moveTo>
                <a:lnTo>
                  <a:pt x="400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8" name="Freeform 4388"/>
          <p:cNvSpPr/>
          <p:nvPr/>
        </p:nvSpPr>
        <p:spPr>
          <a:xfrm rot="-5400000">
            <a:off x="2511684" y="2939572"/>
            <a:ext cx="73342" cy="8334"/>
          </a:xfrm>
          <a:custGeom>
            <a:avLst/>
            <a:gdLst/>
            <a:ahLst/>
            <a:cxnLst/>
            <a:rect l="0" t="0" r="0" b="0"/>
            <a:pathLst>
              <a:path w="3911600" h="444500">
                <a:moveTo>
                  <a:pt x="0" y="444500"/>
                </a:moveTo>
                <a:lnTo>
                  <a:pt x="391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89" name="Freeform 4389"/>
          <p:cNvSpPr/>
          <p:nvPr/>
        </p:nvSpPr>
        <p:spPr>
          <a:xfrm rot="-5400000">
            <a:off x="2540259" y="2949096"/>
            <a:ext cx="72152" cy="8096"/>
          </a:xfrm>
          <a:custGeom>
            <a:avLst/>
            <a:gdLst/>
            <a:ahLst/>
            <a:cxnLst/>
            <a:rect l="0" t="0" r="0" b="0"/>
            <a:pathLst>
              <a:path w="3848100" h="431800">
                <a:moveTo>
                  <a:pt x="0" y="431800"/>
                </a:moveTo>
                <a:lnTo>
                  <a:pt x="384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0" name="Freeform 4390"/>
          <p:cNvSpPr/>
          <p:nvPr/>
        </p:nvSpPr>
        <p:spPr>
          <a:xfrm rot="-5400000">
            <a:off x="2598838" y="3122451"/>
            <a:ext cx="48101" cy="5477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1" name="Freeform 4391"/>
          <p:cNvSpPr/>
          <p:nvPr/>
        </p:nvSpPr>
        <p:spPr>
          <a:xfrm rot="-5400000">
            <a:off x="2569072" y="2958383"/>
            <a:ext cx="70723" cy="8096"/>
          </a:xfrm>
          <a:custGeom>
            <a:avLst/>
            <a:gdLst/>
            <a:ahLst/>
            <a:cxnLst/>
            <a:rect l="0" t="0" r="0" b="0"/>
            <a:pathLst>
              <a:path w="3771900" h="431800">
                <a:moveTo>
                  <a:pt x="0" y="431800"/>
                </a:moveTo>
                <a:lnTo>
                  <a:pt x="377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2" name="Freeform 4392"/>
          <p:cNvSpPr/>
          <p:nvPr/>
        </p:nvSpPr>
        <p:spPr>
          <a:xfrm rot="-5400000">
            <a:off x="2586336" y="3090424"/>
            <a:ext cx="120967" cy="13811"/>
          </a:xfrm>
          <a:custGeom>
            <a:avLst/>
            <a:gdLst/>
            <a:ahLst/>
            <a:cxnLst/>
            <a:rect l="0" t="0" r="0" b="0"/>
            <a:pathLst>
              <a:path w="6451600" h="736600">
                <a:moveTo>
                  <a:pt x="0" y="736600"/>
                </a:moveTo>
                <a:lnTo>
                  <a:pt x="645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3" name="Freeform 4393"/>
          <p:cNvSpPr/>
          <p:nvPr/>
        </p:nvSpPr>
        <p:spPr>
          <a:xfrm rot="-5400000">
            <a:off x="2597647" y="2967908"/>
            <a:ext cx="69532" cy="7858"/>
          </a:xfrm>
          <a:custGeom>
            <a:avLst/>
            <a:gdLst/>
            <a:ahLst/>
            <a:cxnLst/>
            <a:rect l="0" t="0" r="0" b="0"/>
            <a:pathLst>
              <a:path w="3708400" h="419100">
                <a:moveTo>
                  <a:pt x="0" y="419100"/>
                </a:moveTo>
                <a:lnTo>
                  <a:pt x="3708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4" name="Freeform 4394"/>
          <p:cNvSpPr/>
          <p:nvPr/>
        </p:nvSpPr>
        <p:spPr>
          <a:xfrm rot="-5400000">
            <a:off x="2559309" y="3044108"/>
            <a:ext cx="219551" cy="25003"/>
          </a:xfrm>
          <a:custGeom>
            <a:avLst/>
            <a:gdLst/>
            <a:ahLst/>
            <a:cxnLst/>
            <a:rect l="0" t="0" r="0" b="0"/>
            <a:pathLst>
              <a:path w="11709400" h="1333500">
                <a:moveTo>
                  <a:pt x="0" y="1333500"/>
                </a:moveTo>
                <a:lnTo>
                  <a:pt x="1170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5" name="Freeform 4395"/>
          <p:cNvSpPr/>
          <p:nvPr/>
        </p:nvSpPr>
        <p:spPr>
          <a:xfrm rot="-5400000">
            <a:off x="2611339" y="3029940"/>
            <a:ext cx="165497" cy="18812"/>
          </a:xfrm>
          <a:custGeom>
            <a:avLst/>
            <a:gdLst/>
            <a:ahLst/>
            <a:cxnLst/>
            <a:rect l="0" t="0" r="0" b="0"/>
            <a:pathLst>
              <a:path w="8826500" h="1003300">
                <a:moveTo>
                  <a:pt x="0" y="1003300"/>
                </a:moveTo>
                <a:lnTo>
                  <a:pt x="8826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6" name="Freeform 4396"/>
          <p:cNvSpPr/>
          <p:nvPr/>
        </p:nvSpPr>
        <p:spPr>
          <a:xfrm rot="-5400000">
            <a:off x="2672061" y="3006842"/>
            <a:ext cx="91678" cy="10239"/>
          </a:xfrm>
          <a:custGeom>
            <a:avLst/>
            <a:gdLst/>
            <a:ahLst/>
            <a:cxnLst/>
            <a:rect l="0" t="0" r="0" b="0"/>
            <a:pathLst>
              <a:path w="4889500" h="546100">
                <a:moveTo>
                  <a:pt x="0" y="546100"/>
                </a:moveTo>
                <a:lnTo>
                  <a:pt x="4889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7" name="Freeform 4397"/>
          <p:cNvSpPr/>
          <p:nvPr/>
        </p:nvSpPr>
        <p:spPr>
          <a:xfrm rot="-5400000">
            <a:off x="2711947" y="3004579"/>
            <a:ext cx="64770" cy="7382"/>
          </a:xfrm>
          <a:custGeom>
            <a:avLst/>
            <a:gdLst/>
            <a:ahLst/>
            <a:cxnLst/>
            <a:rect l="0" t="0" r="0" b="0"/>
            <a:pathLst>
              <a:path w="3454400" h="393700">
                <a:moveTo>
                  <a:pt x="0" y="393700"/>
                </a:moveTo>
                <a:lnTo>
                  <a:pt x="345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8" name="Freeform 4398"/>
          <p:cNvSpPr/>
          <p:nvPr/>
        </p:nvSpPr>
        <p:spPr>
          <a:xfrm rot="-5400000">
            <a:off x="2740641" y="3013509"/>
            <a:ext cx="63579" cy="7382"/>
          </a:xfrm>
          <a:custGeom>
            <a:avLst/>
            <a:gdLst/>
            <a:ahLst/>
            <a:cxnLst/>
            <a:rect l="0" t="0" r="0" b="0"/>
            <a:pathLst>
              <a:path w="3390900" h="393700">
                <a:moveTo>
                  <a:pt x="0" y="393700"/>
                </a:moveTo>
                <a:lnTo>
                  <a:pt x="339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399" name="Freeform 4399"/>
          <p:cNvSpPr/>
          <p:nvPr/>
        </p:nvSpPr>
        <p:spPr>
          <a:xfrm rot="-5400000">
            <a:off x="2769216" y="3022558"/>
            <a:ext cx="62388" cy="7143"/>
          </a:xfrm>
          <a:custGeom>
            <a:avLst/>
            <a:gdLst/>
            <a:ahLst/>
            <a:cxnLst/>
            <a:rect l="0" t="0" r="0" b="0"/>
            <a:pathLst>
              <a:path w="3327400" h="381000">
                <a:moveTo>
                  <a:pt x="0" y="381000"/>
                </a:moveTo>
                <a:lnTo>
                  <a:pt x="332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0" name="Freeform 4400"/>
          <p:cNvSpPr/>
          <p:nvPr/>
        </p:nvSpPr>
        <p:spPr>
          <a:xfrm rot="-5400000">
            <a:off x="2797791" y="3031607"/>
            <a:ext cx="61198" cy="6905"/>
          </a:xfrm>
          <a:custGeom>
            <a:avLst/>
            <a:gdLst/>
            <a:ahLst/>
            <a:cxnLst/>
            <a:rect l="0" t="0" r="0" b="0"/>
            <a:pathLst>
              <a:path w="3263900" h="368300">
                <a:moveTo>
                  <a:pt x="0" y="368300"/>
                </a:moveTo>
                <a:lnTo>
                  <a:pt x="326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1" name="Freeform 4401"/>
          <p:cNvSpPr/>
          <p:nvPr/>
        </p:nvSpPr>
        <p:spPr>
          <a:xfrm rot="-5400000">
            <a:off x="2826485" y="3040537"/>
            <a:ext cx="59769" cy="6667"/>
          </a:xfrm>
          <a:custGeom>
            <a:avLst/>
            <a:gdLst/>
            <a:ahLst/>
            <a:cxnLst/>
            <a:rect l="0" t="0" r="0" b="0"/>
            <a:pathLst>
              <a:path w="3187700" h="355600">
                <a:moveTo>
                  <a:pt x="0" y="355600"/>
                </a:moveTo>
                <a:lnTo>
                  <a:pt x="318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2" name="Freeform 4402"/>
          <p:cNvSpPr/>
          <p:nvPr/>
        </p:nvSpPr>
        <p:spPr>
          <a:xfrm rot="-5400000">
            <a:off x="2855060" y="3049347"/>
            <a:ext cx="58578" cy="6905"/>
          </a:xfrm>
          <a:custGeom>
            <a:avLst/>
            <a:gdLst/>
            <a:ahLst/>
            <a:cxnLst/>
            <a:rect l="0" t="0" r="0" b="0"/>
            <a:pathLst>
              <a:path w="3124200" h="368300">
                <a:moveTo>
                  <a:pt x="0" y="368300"/>
                </a:moveTo>
                <a:lnTo>
                  <a:pt x="312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3" name="Freeform 4403"/>
          <p:cNvSpPr/>
          <p:nvPr/>
        </p:nvSpPr>
        <p:spPr>
          <a:xfrm rot="-5400000">
            <a:off x="2883635" y="3058158"/>
            <a:ext cx="57388" cy="6667"/>
          </a:xfrm>
          <a:custGeom>
            <a:avLst/>
            <a:gdLst/>
            <a:ahLst/>
            <a:cxnLst/>
            <a:rect l="0" t="0" r="0" b="0"/>
            <a:pathLst>
              <a:path w="3060700" h="355600">
                <a:moveTo>
                  <a:pt x="0" y="355600"/>
                </a:moveTo>
                <a:lnTo>
                  <a:pt x="306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4" name="Freeform 4404"/>
          <p:cNvSpPr/>
          <p:nvPr/>
        </p:nvSpPr>
        <p:spPr>
          <a:xfrm rot="-5400000">
            <a:off x="2912329" y="3067087"/>
            <a:ext cx="55959" cy="6429"/>
          </a:xfrm>
          <a:custGeom>
            <a:avLst/>
            <a:gdLst/>
            <a:ahLst/>
            <a:cxnLst/>
            <a:rect l="0" t="0" r="0" b="0"/>
            <a:pathLst>
              <a:path w="2984500" h="342900">
                <a:moveTo>
                  <a:pt x="0" y="342900"/>
                </a:moveTo>
                <a:lnTo>
                  <a:pt x="298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5" name="Freeform 4405"/>
          <p:cNvSpPr/>
          <p:nvPr/>
        </p:nvSpPr>
        <p:spPr>
          <a:xfrm rot="-5400000">
            <a:off x="2940904" y="3075898"/>
            <a:ext cx="54768" cy="6191"/>
          </a:xfrm>
          <a:custGeom>
            <a:avLst/>
            <a:gdLst/>
            <a:ahLst/>
            <a:cxnLst/>
            <a:rect l="0" t="0" r="0" b="0"/>
            <a:pathLst>
              <a:path w="2921000" h="330200">
                <a:moveTo>
                  <a:pt x="0" y="330200"/>
                </a:moveTo>
                <a:lnTo>
                  <a:pt x="292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6" name="Freeform 4406"/>
          <p:cNvSpPr/>
          <p:nvPr/>
        </p:nvSpPr>
        <p:spPr>
          <a:xfrm rot="-5400000">
            <a:off x="2969360" y="3084590"/>
            <a:ext cx="53578" cy="6191"/>
          </a:xfrm>
          <a:custGeom>
            <a:avLst/>
            <a:gdLst/>
            <a:ahLst/>
            <a:cxnLst/>
            <a:rect l="0" t="0" r="0" b="0"/>
            <a:pathLst>
              <a:path w="2857500" h="330200">
                <a:moveTo>
                  <a:pt x="0" y="330200"/>
                </a:moveTo>
                <a:lnTo>
                  <a:pt x="285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7" name="Freeform 4407"/>
          <p:cNvSpPr/>
          <p:nvPr/>
        </p:nvSpPr>
        <p:spPr>
          <a:xfrm rot="-5400000">
            <a:off x="2997935" y="3093400"/>
            <a:ext cx="52387" cy="5953"/>
          </a:xfrm>
          <a:custGeom>
            <a:avLst/>
            <a:gdLst/>
            <a:ahLst/>
            <a:cxnLst/>
            <a:rect l="0" t="0" r="0" b="0"/>
            <a:pathLst>
              <a:path w="2794000" h="317500">
                <a:moveTo>
                  <a:pt x="0" y="317500"/>
                </a:moveTo>
                <a:lnTo>
                  <a:pt x="279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8" name="Freeform 4408"/>
          <p:cNvSpPr/>
          <p:nvPr/>
        </p:nvSpPr>
        <p:spPr>
          <a:xfrm rot="-5400000">
            <a:off x="3026510" y="3101973"/>
            <a:ext cx="51197" cy="5715"/>
          </a:xfrm>
          <a:custGeom>
            <a:avLst/>
            <a:gdLst/>
            <a:ahLst/>
            <a:cxnLst/>
            <a:rect l="0" t="0" r="0" b="0"/>
            <a:pathLst>
              <a:path w="2730500" h="304800">
                <a:moveTo>
                  <a:pt x="0" y="304800"/>
                </a:moveTo>
                <a:lnTo>
                  <a:pt x="273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09" name="Freeform 4409"/>
          <p:cNvSpPr/>
          <p:nvPr/>
        </p:nvSpPr>
        <p:spPr>
          <a:xfrm rot="-5400000">
            <a:off x="3055085" y="3110545"/>
            <a:ext cx="49768" cy="5715"/>
          </a:xfrm>
          <a:custGeom>
            <a:avLst/>
            <a:gdLst/>
            <a:ahLst/>
            <a:cxnLst/>
            <a:rect l="0" t="0" r="0" b="0"/>
            <a:pathLst>
              <a:path w="2654300" h="304800">
                <a:moveTo>
                  <a:pt x="0" y="304800"/>
                </a:moveTo>
                <a:lnTo>
                  <a:pt x="265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0" name="Freeform 4410"/>
          <p:cNvSpPr/>
          <p:nvPr/>
        </p:nvSpPr>
        <p:spPr>
          <a:xfrm rot="-5400000">
            <a:off x="3083660" y="3119118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1" name="Freeform 4411"/>
          <p:cNvSpPr/>
          <p:nvPr/>
        </p:nvSpPr>
        <p:spPr>
          <a:xfrm rot="-5400000">
            <a:off x="3112116" y="3127571"/>
            <a:ext cx="47387" cy="5477"/>
          </a:xfrm>
          <a:custGeom>
            <a:avLst/>
            <a:gdLst/>
            <a:ahLst/>
            <a:cxnLst/>
            <a:rect l="0" t="0" r="0" b="0"/>
            <a:pathLst>
              <a:path w="2527300" h="292100">
                <a:moveTo>
                  <a:pt x="0" y="292100"/>
                </a:moveTo>
                <a:lnTo>
                  <a:pt x="2527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2" name="Freeform 4412"/>
          <p:cNvSpPr/>
          <p:nvPr/>
        </p:nvSpPr>
        <p:spPr>
          <a:xfrm rot="-5400000">
            <a:off x="3140691" y="3136144"/>
            <a:ext cx="46196" cy="5238"/>
          </a:xfrm>
          <a:custGeom>
            <a:avLst/>
            <a:gdLst/>
            <a:ahLst/>
            <a:cxnLst/>
            <a:rect l="0" t="0" r="0" b="0"/>
            <a:pathLst>
              <a:path w="2463800" h="279400">
                <a:moveTo>
                  <a:pt x="0" y="2794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3" name="Freeform 4413"/>
          <p:cNvSpPr/>
          <p:nvPr/>
        </p:nvSpPr>
        <p:spPr>
          <a:xfrm rot="-5400000">
            <a:off x="3169385" y="3144597"/>
            <a:ext cx="44767" cy="5000"/>
          </a:xfrm>
          <a:custGeom>
            <a:avLst/>
            <a:gdLst/>
            <a:ahLst/>
            <a:cxnLst/>
            <a:rect l="0" t="0" r="0" b="0"/>
            <a:pathLst>
              <a:path w="2387600" h="266700">
                <a:moveTo>
                  <a:pt x="0" y="266700"/>
                </a:moveTo>
                <a:lnTo>
                  <a:pt x="2387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4" name="Freeform 4414"/>
          <p:cNvSpPr/>
          <p:nvPr/>
        </p:nvSpPr>
        <p:spPr>
          <a:xfrm rot="-5400000">
            <a:off x="3197722" y="3152932"/>
            <a:ext cx="43815" cy="5000"/>
          </a:xfrm>
          <a:custGeom>
            <a:avLst/>
            <a:gdLst/>
            <a:ahLst/>
            <a:cxnLst/>
            <a:rect l="0" t="0" r="0" b="0"/>
            <a:pathLst>
              <a:path w="2336800" h="266700">
                <a:moveTo>
                  <a:pt x="0" y="266700"/>
                </a:moveTo>
                <a:lnTo>
                  <a:pt x="233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5" name="Freeform 4415"/>
          <p:cNvSpPr/>
          <p:nvPr/>
        </p:nvSpPr>
        <p:spPr>
          <a:xfrm rot="-5400000">
            <a:off x="3226416" y="3161385"/>
            <a:ext cx="42386" cy="4762"/>
          </a:xfrm>
          <a:custGeom>
            <a:avLst/>
            <a:gdLst/>
            <a:ahLst/>
            <a:cxnLst/>
            <a:rect l="0" t="0" r="0" b="0"/>
            <a:pathLst>
              <a:path w="2260600" h="254000">
                <a:moveTo>
                  <a:pt x="0" y="2540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6" name="Freeform 4416"/>
          <p:cNvSpPr/>
          <p:nvPr/>
        </p:nvSpPr>
        <p:spPr>
          <a:xfrm rot="-5400000">
            <a:off x="3254991" y="3169481"/>
            <a:ext cx="40957" cy="4762"/>
          </a:xfrm>
          <a:custGeom>
            <a:avLst/>
            <a:gdLst/>
            <a:ahLst/>
            <a:cxnLst/>
            <a:rect l="0" t="0" r="0" b="0"/>
            <a:pathLst>
              <a:path w="2184400" h="254000">
                <a:moveTo>
                  <a:pt x="0" y="2540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7" name="Freeform 4417"/>
          <p:cNvSpPr/>
          <p:nvPr/>
        </p:nvSpPr>
        <p:spPr>
          <a:xfrm rot="-5400000">
            <a:off x="3283566" y="3177816"/>
            <a:ext cx="39528" cy="4286"/>
          </a:xfrm>
          <a:custGeom>
            <a:avLst/>
            <a:gdLst/>
            <a:ahLst/>
            <a:cxnLst/>
            <a:rect l="0" t="0" r="0" b="0"/>
            <a:pathLst>
              <a:path w="2108200" h="228600">
                <a:moveTo>
                  <a:pt x="0" y="2286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8" name="Freeform 4418"/>
          <p:cNvSpPr/>
          <p:nvPr/>
        </p:nvSpPr>
        <p:spPr>
          <a:xfrm rot="-5400000">
            <a:off x="3312141" y="3185912"/>
            <a:ext cx="38100" cy="4286"/>
          </a:xfrm>
          <a:custGeom>
            <a:avLst/>
            <a:gdLst/>
            <a:ahLst/>
            <a:cxnLst/>
            <a:rect l="0" t="0" r="0" b="0"/>
            <a:pathLst>
              <a:path w="2032000" h="228600">
                <a:moveTo>
                  <a:pt x="0" y="228600"/>
                </a:moveTo>
                <a:lnTo>
                  <a:pt x="203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19" name="Freeform 4419"/>
          <p:cNvSpPr/>
          <p:nvPr/>
        </p:nvSpPr>
        <p:spPr>
          <a:xfrm rot="-5400000">
            <a:off x="3340835" y="3193889"/>
            <a:ext cx="36433" cy="4286"/>
          </a:xfrm>
          <a:custGeom>
            <a:avLst/>
            <a:gdLst/>
            <a:ahLst/>
            <a:cxnLst/>
            <a:rect l="0" t="0" r="0" b="0"/>
            <a:pathLst>
              <a:path w="1943100" h="228600">
                <a:moveTo>
                  <a:pt x="0" y="228600"/>
                </a:moveTo>
                <a:lnTo>
                  <a:pt x="194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0" name="Freeform 4420"/>
          <p:cNvSpPr/>
          <p:nvPr/>
        </p:nvSpPr>
        <p:spPr>
          <a:xfrm rot="-5400000">
            <a:off x="3369529" y="3202104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1" name="Freeform 4421"/>
          <p:cNvSpPr/>
          <p:nvPr/>
        </p:nvSpPr>
        <p:spPr>
          <a:xfrm rot="-5400000">
            <a:off x="3397866" y="3210200"/>
            <a:ext cx="33813" cy="3810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2" name="Freeform 4422"/>
          <p:cNvSpPr/>
          <p:nvPr/>
        </p:nvSpPr>
        <p:spPr>
          <a:xfrm rot="-5400000">
            <a:off x="3426560" y="3218416"/>
            <a:ext cx="32385" cy="3572"/>
          </a:xfrm>
          <a:custGeom>
            <a:avLst/>
            <a:gdLst/>
            <a:ahLst/>
            <a:cxnLst/>
            <a:rect l="0" t="0" r="0" b="0"/>
            <a:pathLst>
              <a:path w="1727200" h="190500">
                <a:moveTo>
                  <a:pt x="0" y="190500"/>
                </a:moveTo>
                <a:lnTo>
                  <a:pt x="172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3" name="Freeform 4423"/>
          <p:cNvSpPr/>
          <p:nvPr/>
        </p:nvSpPr>
        <p:spPr>
          <a:xfrm rot="-5400000">
            <a:off x="3455135" y="3226274"/>
            <a:ext cx="30956" cy="3572"/>
          </a:xfrm>
          <a:custGeom>
            <a:avLst/>
            <a:gdLst/>
            <a:ahLst/>
            <a:cxnLst/>
            <a:rect l="0" t="0" r="0" b="0"/>
            <a:pathLst>
              <a:path w="1651000" h="190500">
                <a:moveTo>
                  <a:pt x="0" y="190500"/>
                </a:moveTo>
                <a:lnTo>
                  <a:pt x="165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4" name="Freeform 4424"/>
          <p:cNvSpPr/>
          <p:nvPr/>
        </p:nvSpPr>
        <p:spPr>
          <a:xfrm rot="-5400000">
            <a:off x="3483591" y="3234251"/>
            <a:ext cx="29765" cy="3572"/>
          </a:xfrm>
          <a:custGeom>
            <a:avLst/>
            <a:gdLst/>
            <a:ahLst/>
            <a:cxnLst/>
            <a:rect l="0" t="0" r="0" b="0"/>
            <a:pathLst>
              <a:path w="1587500" h="190500">
                <a:moveTo>
                  <a:pt x="0" y="190500"/>
                </a:moveTo>
                <a:lnTo>
                  <a:pt x="158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5" name="Freeform 4425"/>
          <p:cNvSpPr/>
          <p:nvPr/>
        </p:nvSpPr>
        <p:spPr>
          <a:xfrm rot="-5400000">
            <a:off x="3512047" y="3242467"/>
            <a:ext cx="28575" cy="3095"/>
          </a:xfrm>
          <a:custGeom>
            <a:avLst/>
            <a:gdLst/>
            <a:ahLst/>
            <a:cxnLst/>
            <a:rect l="0" t="0" r="0" b="0"/>
            <a:pathLst>
              <a:path w="1524000" h="165100">
                <a:moveTo>
                  <a:pt x="0" y="165100"/>
                </a:moveTo>
                <a:lnTo>
                  <a:pt x="152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6" name="Freeform 4426"/>
          <p:cNvSpPr/>
          <p:nvPr/>
        </p:nvSpPr>
        <p:spPr>
          <a:xfrm rot="-5400000">
            <a:off x="3540622" y="3250325"/>
            <a:ext cx="27146" cy="3095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7" name="Freeform 4427"/>
          <p:cNvSpPr/>
          <p:nvPr/>
        </p:nvSpPr>
        <p:spPr>
          <a:xfrm rot="-5400000">
            <a:off x="3569078" y="3258064"/>
            <a:ext cx="25955" cy="3095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8" name="Freeform 4428"/>
          <p:cNvSpPr/>
          <p:nvPr/>
        </p:nvSpPr>
        <p:spPr>
          <a:xfrm rot="-5400000">
            <a:off x="3597653" y="3266160"/>
            <a:ext cx="24765" cy="285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29" name="Freeform 4429"/>
          <p:cNvSpPr/>
          <p:nvPr/>
        </p:nvSpPr>
        <p:spPr>
          <a:xfrm rot="-5400000">
            <a:off x="3625990" y="3274018"/>
            <a:ext cx="23574" cy="2619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0" name="Freeform 4430"/>
          <p:cNvSpPr/>
          <p:nvPr/>
        </p:nvSpPr>
        <p:spPr>
          <a:xfrm rot="-5400000">
            <a:off x="3654446" y="3281757"/>
            <a:ext cx="22383" cy="2619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1" name="Freeform 4431"/>
          <p:cNvSpPr/>
          <p:nvPr/>
        </p:nvSpPr>
        <p:spPr>
          <a:xfrm rot="-5400000">
            <a:off x="3682783" y="3289615"/>
            <a:ext cx="21431" cy="2619"/>
          </a:xfrm>
          <a:custGeom>
            <a:avLst/>
            <a:gdLst/>
            <a:ahLst/>
            <a:cxnLst/>
            <a:rect l="0" t="0" r="0" b="0"/>
            <a:pathLst>
              <a:path w="1143000" h="139700">
                <a:moveTo>
                  <a:pt x="0" y="1397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2" name="Freeform 4432"/>
          <p:cNvSpPr/>
          <p:nvPr/>
        </p:nvSpPr>
        <p:spPr>
          <a:xfrm rot="-5400000">
            <a:off x="3711358" y="3297473"/>
            <a:ext cx="20002" cy="2143"/>
          </a:xfrm>
          <a:custGeom>
            <a:avLst/>
            <a:gdLst/>
            <a:ahLst/>
            <a:cxnLst/>
            <a:rect l="0" t="0" r="0" b="0"/>
            <a:pathLst>
              <a:path w="1066800" h="114300">
                <a:moveTo>
                  <a:pt x="0" y="1143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3" name="Freeform 4433"/>
          <p:cNvSpPr/>
          <p:nvPr/>
        </p:nvSpPr>
        <p:spPr>
          <a:xfrm rot="-5400000">
            <a:off x="3739813" y="3304974"/>
            <a:ext cx="18812" cy="2143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4" name="Freeform 4434"/>
          <p:cNvSpPr/>
          <p:nvPr/>
        </p:nvSpPr>
        <p:spPr>
          <a:xfrm rot="-5400000">
            <a:off x="3768388" y="3312594"/>
            <a:ext cx="17145" cy="1905"/>
          </a:xfrm>
          <a:custGeom>
            <a:avLst/>
            <a:gdLst/>
            <a:ahLst/>
            <a:cxnLst/>
            <a:rect l="0" t="0" r="0" b="0"/>
            <a:pathLst>
              <a:path w="914400" h="101600">
                <a:moveTo>
                  <a:pt x="0" y="1016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5" name="Freeform 4435"/>
          <p:cNvSpPr/>
          <p:nvPr/>
        </p:nvSpPr>
        <p:spPr>
          <a:xfrm rot="-5400000">
            <a:off x="3797202" y="3320452"/>
            <a:ext cx="15240" cy="1905"/>
          </a:xfrm>
          <a:custGeom>
            <a:avLst/>
            <a:gdLst/>
            <a:ahLst/>
            <a:cxnLst/>
            <a:rect l="0" t="0" r="0" b="0"/>
            <a:pathLst>
              <a:path w="812800" h="101600">
                <a:moveTo>
                  <a:pt x="0" y="1016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6" name="Freeform 4436"/>
          <p:cNvSpPr/>
          <p:nvPr/>
        </p:nvSpPr>
        <p:spPr>
          <a:xfrm rot="-5400000">
            <a:off x="3826253" y="3328549"/>
            <a:ext cx="12858" cy="1428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7" name="Freeform 4437"/>
          <p:cNvSpPr/>
          <p:nvPr/>
        </p:nvSpPr>
        <p:spPr>
          <a:xfrm rot="-5400000">
            <a:off x="3855661" y="3337002"/>
            <a:ext cx="10001" cy="1190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8" name="Freeform 4438"/>
          <p:cNvSpPr/>
          <p:nvPr/>
        </p:nvSpPr>
        <p:spPr>
          <a:xfrm rot="-5400000">
            <a:off x="3885427" y="3345813"/>
            <a:ext cx="6191" cy="714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39" name="Freeform 4439"/>
          <p:cNvSpPr/>
          <p:nvPr/>
        </p:nvSpPr>
        <p:spPr>
          <a:xfrm rot="-5400000">
            <a:off x="3915669" y="3354861"/>
            <a:ext cx="1905" cy="238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0" name="Freeform 4440"/>
          <p:cNvSpPr/>
          <p:nvPr/>
        </p:nvSpPr>
        <p:spPr>
          <a:xfrm rot="-5400000">
            <a:off x="1110676" y="2540831"/>
            <a:ext cx="153828" cy="55721"/>
          </a:xfrm>
          <a:custGeom>
            <a:avLst/>
            <a:gdLst/>
            <a:ahLst/>
            <a:cxnLst/>
            <a:rect l="0" t="0" r="0" b="0"/>
            <a:pathLst>
              <a:path w="8204200" h="2971800">
                <a:moveTo>
                  <a:pt x="8204200" y="0"/>
                </a:moveTo>
                <a:lnTo>
                  <a:pt x="7048500" y="2971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1" name="Freeform 4441"/>
          <p:cNvSpPr/>
          <p:nvPr/>
        </p:nvSpPr>
        <p:spPr>
          <a:xfrm rot="-5400000">
            <a:off x="2136517" y="1567614"/>
            <a:ext cx="814149" cy="2767727"/>
          </a:xfrm>
          <a:custGeom>
            <a:avLst/>
            <a:gdLst/>
            <a:ahLst/>
            <a:cxnLst/>
            <a:rect l="0" t="0" r="0" b="0"/>
            <a:pathLst>
              <a:path w="43421300" h="147612100">
                <a:moveTo>
                  <a:pt x="34950400" y="0"/>
                </a:moveTo>
                <a:lnTo>
                  <a:pt x="33642300" y="3111500"/>
                </a:lnTo>
                <a:lnTo>
                  <a:pt x="43421300" y="7239000"/>
                </a:lnTo>
                <a:lnTo>
                  <a:pt x="41071800" y="13449300"/>
                </a:lnTo>
                <a:lnTo>
                  <a:pt x="38747700" y="19672300"/>
                </a:lnTo>
                <a:lnTo>
                  <a:pt x="36461700" y="25920700"/>
                </a:lnTo>
                <a:lnTo>
                  <a:pt x="33388300" y="34493200"/>
                </a:lnTo>
                <a:lnTo>
                  <a:pt x="30391100" y="43091100"/>
                </a:lnTo>
                <a:lnTo>
                  <a:pt x="27622500" y="51231800"/>
                </a:lnTo>
                <a:lnTo>
                  <a:pt x="24904700" y="59397900"/>
                </a:lnTo>
                <a:lnTo>
                  <a:pt x="21450300" y="70142100"/>
                </a:lnTo>
                <a:lnTo>
                  <a:pt x="18580100" y="79375000"/>
                </a:lnTo>
                <a:lnTo>
                  <a:pt x="11468100" y="77203300"/>
                </a:lnTo>
                <a:lnTo>
                  <a:pt x="10121900" y="81572100"/>
                </a:lnTo>
                <a:lnTo>
                  <a:pt x="17246600" y="83743800"/>
                </a:lnTo>
                <a:lnTo>
                  <a:pt x="15189200" y="90639900"/>
                </a:lnTo>
                <a:lnTo>
                  <a:pt x="13182600" y="97548700"/>
                </a:lnTo>
                <a:lnTo>
                  <a:pt x="11214100" y="104457500"/>
                </a:lnTo>
                <a:lnTo>
                  <a:pt x="9283700" y="111391700"/>
                </a:lnTo>
                <a:lnTo>
                  <a:pt x="6108700" y="123405900"/>
                </a:lnTo>
                <a:lnTo>
                  <a:pt x="2984500" y="135432800"/>
                </a:lnTo>
                <a:lnTo>
                  <a:pt x="1473200" y="141516100"/>
                </a:lnTo>
                <a:lnTo>
                  <a:pt x="0" y="14761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2" name="Freeform 4442"/>
          <p:cNvSpPr/>
          <p:nvPr/>
        </p:nvSpPr>
        <p:spPr>
          <a:xfrm rot="-3091213">
            <a:off x="3817856" y="3248708"/>
            <a:ext cx="56583" cy="162296"/>
          </a:xfrm>
          <a:custGeom>
            <a:avLst/>
            <a:gdLst/>
            <a:ahLst/>
            <a:cxnLst/>
            <a:rect l="0" t="0" r="0" b="0"/>
            <a:pathLst>
              <a:path w="3017751" h="8655791">
                <a:moveTo>
                  <a:pt x="3017751" y="8655791"/>
                </a:moveTo>
                <a:cubicBezTo>
                  <a:pt x="2157171" y="5721893"/>
                  <a:pt x="1149989" y="2832999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3" name="Freeform 4443"/>
          <p:cNvSpPr/>
          <p:nvPr/>
        </p:nvSpPr>
        <p:spPr>
          <a:xfrm rot="-5400000">
            <a:off x="1997571" y="1534158"/>
            <a:ext cx="929878" cy="2605563"/>
          </a:xfrm>
          <a:custGeom>
            <a:avLst/>
            <a:gdLst/>
            <a:ahLst/>
            <a:cxnLst/>
            <a:rect l="0" t="0" r="0" b="0"/>
            <a:pathLst>
              <a:path w="49593500" h="138963400">
                <a:moveTo>
                  <a:pt x="49593500" y="0"/>
                </a:moveTo>
                <a:lnTo>
                  <a:pt x="48945800" y="1498600"/>
                </a:lnTo>
                <a:lnTo>
                  <a:pt x="45999400" y="8572500"/>
                </a:lnTo>
                <a:lnTo>
                  <a:pt x="42710100" y="16598900"/>
                </a:lnTo>
                <a:lnTo>
                  <a:pt x="39471600" y="24650700"/>
                </a:lnTo>
                <a:lnTo>
                  <a:pt x="36296600" y="32715200"/>
                </a:lnTo>
                <a:lnTo>
                  <a:pt x="33172400" y="40805100"/>
                </a:lnTo>
                <a:lnTo>
                  <a:pt x="30099000" y="48920400"/>
                </a:lnTo>
                <a:lnTo>
                  <a:pt x="27076400" y="57048400"/>
                </a:lnTo>
                <a:lnTo>
                  <a:pt x="19748500" y="77508100"/>
                </a:lnTo>
                <a:lnTo>
                  <a:pt x="17335500" y="84467700"/>
                </a:lnTo>
                <a:lnTo>
                  <a:pt x="14960600" y="91452700"/>
                </a:lnTo>
                <a:lnTo>
                  <a:pt x="12636500" y="98450400"/>
                </a:lnTo>
                <a:lnTo>
                  <a:pt x="10350500" y="105448100"/>
                </a:lnTo>
                <a:lnTo>
                  <a:pt x="8102600" y="112471200"/>
                </a:lnTo>
                <a:lnTo>
                  <a:pt x="5346700" y="121285000"/>
                </a:lnTo>
                <a:lnTo>
                  <a:pt x="2641600" y="130111500"/>
                </a:lnTo>
                <a:lnTo>
                  <a:pt x="0" y="13896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4" name="Freeform 4444"/>
          <p:cNvSpPr/>
          <p:nvPr/>
        </p:nvSpPr>
        <p:spPr>
          <a:xfrm rot="-5400000">
            <a:off x="5213688" y="5680390"/>
            <a:ext cx="1212294" cy="247173"/>
          </a:xfrm>
          <a:custGeom>
            <a:avLst/>
            <a:gdLst/>
            <a:ahLst/>
            <a:cxnLst/>
            <a:rect l="0" t="0" r="0" b="0"/>
            <a:pathLst>
              <a:path w="64655700" h="13182600">
                <a:moveTo>
                  <a:pt x="64655700" y="13182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5" name="Freeform 4445"/>
          <p:cNvSpPr/>
          <p:nvPr/>
        </p:nvSpPr>
        <p:spPr>
          <a:xfrm rot="-5400000">
            <a:off x="5406569" y="6058533"/>
            <a:ext cx="615315" cy="87868"/>
          </a:xfrm>
          <a:custGeom>
            <a:avLst/>
            <a:gdLst/>
            <a:ahLst/>
            <a:cxnLst/>
            <a:rect l="0" t="0" r="0" b="0"/>
            <a:pathLst>
              <a:path w="32816800" h="4686300">
                <a:moveTo>
                  <a:pt x="0" y="0"/>
                </a:moveTo>
                <a:lnTo>
                  <a:pt x="32816800" y="468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6" name="Freeform 4446"/>
          <p:cNvSpPr/>
          <p:nvPr/>
        </p:nvSpPr>
        <p:spPr>
          <a:xfrm rot="-3091213">
            <a:off x="5665564" y="5603284"/>
            <a:ext cx="239871" cy="120410"/>
          </a:xfrm>
          <a:custGeom>
            <a:avLst/>
            <a:gdLst/>
            <a:ahLst/>
            <a:cxnLst/>
            <a:rect l="0" t="0" r="0" b="0"/>
            <a:pathLst>
              <a:path w="12793114" h="6421841">
                <a:moveTo>
                  <a:pt x="12793114" y="0"/>
                </a:moveTo>
                <a:cubicBezTo>
                  <a:pt x="8384567" y="1840452"/>
                  <a:pt x="4109814" y="3986281"/>
                  <a:pt x="0" y="6421841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7" name="Freeform 4447"/>
          <p:cNvSpPr/>
          <p:nvPr/>
        </p:nvSpPr>
        <p:spPr>
          <a:xfrm rot="-3091213">
            <a:off x="5707149" y="5313156"/>
            <a:ext cx="340514" cy="105562"/>
          </a:xfrm>
          <a:custGeom>
            <a:avLst/>
            <a:gdLst/>
            <a:ahLst/>
            <a:cxnLst/>
            <a:rect l="0" t="0" r="0" b="0"/>
            <a:pathLst>
              <a:path w="18160707" h="5629951">
                <a:moveTo>
                  <a:pt x="18160707" y="0"/>
                </a:moveTo>
                <a:cubicBezTo>
                  <a:pt x="11943529" y="1301247"/>
                  <a:pt x="5863010" y="3186249"/>
                  <a:pt x="0" y="5629951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8" name="Freeform 4448"/>
          <p:cNvSpPr/>
          <p:nvPr/>
        </p:nvSpPr>
        <p:spPr>
          <a:xfrm rot="-5400000">
            <a:off x="2988529" y="2078869"/>
            <a:ext cx="476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49" name="Freeform 4449"/>
          <p:cNvSpPr/>
          <p:nvPr/>
        </p:nvSpPr>
        <p:spPr>
          <a:xfrm rot="-5400000">
            <a:off x="3016033" y="2087798"/>
            <a:ext cx="1428" cy="238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0" name="Freeform 4450"/>
          <p:cNvSpPr/>
          <p:nvPr/>
        </p:nvSpPr>
        <p:spPr>
          <a:xfrm rot="-5400000">
            <a:off x="3043417" y="2096847"/>
            <a:ext cx="2857" cy="238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1" name="Freeform 4451"/>
          <p:cNvSpPr/>
          <p:nvPr/>
        </p:nvSpPr>
        <p:spPr>
          <a:xfrm rot="-5400000">
            <a:off x="3070920" y="2105777"/>
            <a:ext cx="3810" cy="476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2" name="Freeform 4452"/>
          <p:cNvSpPr/>
          <p:nvPr/>
        </p:nvSpPr>
        <p:spPr>
          <a:xfrm rot="-5400000">
            <a:off x="3098186" y="2114706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3" name="Freeform 4453"/>
          <p:cNvSpPr/>
          <p:nvPr/>
        </p:nvSpPr>
        <p:spPr>
          <a:xfrm rot="-5400000">
            <a:off x="3125570" y="2123517"/>
            <a:ext cx="6191" cy="714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4" name="Freeform 4454"/>
          <p:cNvSpPr/>
          <p:nvPr/>
        </p:nvSpPr>
        <p:spPr>
          <a:xfrm rot="-5400000">
            <a:off x="3153073" y="2132447"/>
            <a:ext cx="7382" cy="714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5" name="Freeform 4455"/>
          <p:cNvSpPr/>
          <p:nvPr/>
        </p:nvSpPr>
        <p:spPr>
          <a:xfrm rot="-5400000">
            <a:off x="3180577" y="2141138"/>
            <a:ext cx="8334" cy="952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6" name="Freeform 4456"/>
          <p:cNvSpPr/>
          <p:nvPr/>
        </p:nvSpPr>
        <p:spPr>
          <a:xfrm rot="-5400000">
            <a:off x="3207842" y="2149830"/>
            <a:ext cx="9763" cy="1190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7" name="Freeform 4457"/>
          <p:cNvSpPr/>
          <p:nvPr/>
        </p:nvSpPr>
        <p:spPr>
          <a:xfrm rot="-5400000">
            <a:off x="3235108" y="2158522"/>
            <a:ext cx="10953" cy="1190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8" name="Freeform 4458"/>
          <p:cNvSpPr/>
          <p:nvPr/>
        </p:nvSpPr>
        <p:spPr>
          <a:xfrm rot="-5400000">
            <a:off x="3262492" y="2167094"/>
            <a:ext cx="12144" cy="1428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59" name="Freeform 4459"/>
          <p:cNvSpPr/>
          <p:nvPr/>
        </p:nvSpPr>
        <p:spPr>
          <a:xfrm rot="-5400000">
            <a:off x="3289876" y="2175666"/>
            <a:ext cx="13335" cy="1667"/>
          </a:xfrm>
          <a:custGeom>
            <a:avLst/>
            <a:gdLst/>
            <a:ahLst/>
            <a:cxnLst/>
            <a:rect l="0" t="0" r="0" b="0"/>
            <a:pathLst>
              <a:path w="711200" h="88900">
                <a:moveTo>
                  <a:pt x="0" y="8890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0" name="Freeform 4460"/>
          <p:cNvSpPr/>
          <p:nvPr/>
        </p:nvSpPr>
        <p:spPr>
          <a:xfrm rot="-5400000">
            <a:off x="3317142" y="2184358"/>
            <a:ext cx="14525" cy="1667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1" name="Freeform 4461"/>
          <p:cNvSpPr/>
          <p:nvPr/>
        </p:nvSpPr>
        <p:spPr>
          <a:xfrm rot="-5400000">
            <a:off x="3344645" y="2192811"/>
            <a:ext cx="15478" cy="1905"/>
          </a:xfrm>
          <a:custGeom>
            <a:avLst/>
            <a:gdLst/>
            <a:ahLst/>
            <a:cxnLst/>
            <a:rect l="0" t="0" r="0" b="0"/>
            <a:pathLst>
              <a:path w="825500" h="101600">
                <a:moveTo>
                  <a:pt x="0" y="1016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2" name="Freeform 4462"/>
          <p:cNvSpPr/>
          <p:nvPr/>
        </p:nvSpPr>
        <p:spPr>
          <a:xfrm rot="-5400000">
            <a:off x="3372149" y="2201265"/>
            <a:ext cx="16668" cy="1905"/>
          </a:xfrm>
          <a:custGeom>
            <a:avLst/>
            <a:gdLst/>
            <a:ahLst/>
            <a:cxnLst/>
            <a:rect l="0" t="0" r="0" b="0"/>
            <a:pathLst>
              <a:path w="889000" h="101600">
                <a:moveTo>
                  <a:pt x="0" y="101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3" name="Freeform 4463"/>
          <p:cNvSpPr/>
          <p:nvPr/>
        </p:nvSpPr>
        <p:spPr>
          <a:xfrm rot="-5400000">
            <a:off x="3399295" y="2209837"/>
            <a:ext cx="18097" cy="1905"/>
          </a:xfrm>
          <a:custGeom>
            <a:avLst/>
            <a:gdLst/>
            <a:ahLst/>
            <a:cxnLst/>
            <a:rect l="0" t="0" r="0" b="0"/>
            <a:pathLst>
              <a:path w="965200" h="101600">
                <a:moveTo>
                  <a:pt x="0" y="1016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4" name="Freeform 4464"/>
          <p:cNvSpPr/>
          <p:nvPr/>
        </p:nvSpPr>
        <p:spPr>
          <a:xfrm rot="-5400000">
            <a:off x="3426679" y="2218172"/>
            <a:ext cx="19288" cy="2143"/>
          </a:xfrm>
          <a:custGeom>
            <a:avLst/>
            <a:gdLst/>
            <a:ahLst/>
            <a:cxnLst/>
            <a:rect l="0" t="0" r="0" b="0"/>
            <a:pathLst>
              <a:path w="1028700" h="114300">
                <a:moveTo>
                  <a:pt x="0" y="1143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5" name="Freeform 4465"/>
          <p:cNvSpPr/>
          <p:nvPr/>
        </p:nvSpPr>
        <p:spPr>
          <a:xfrm rot="-5400000">
            <a:off x="3453945" y="2226625"/>
            <a:ext cx="20478" cy="2143"/>
          </a:xfrm>
          <a:custGeom>
            <a:avLst/>
            <a:gdLst/>
            <a:ahLst/>
            <a:cxnLst/>
            <a:rect l="0" t="0" r="0" b="0"/>
            <a:pathLst>
              <a:path w="1092200" h="114300">
                <a:moveTo>
                  <a:pt x="0" y="1143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6" name="Freeform 4466"/>
          <p:cNvSpPr/>
          <p:nvPr/>
        </p:nvSpPr>
        <p:spPr>
          <a:xfrm rot="-5400000">
            <a:off x="3481448" y="2234841"/>
            <a:ext cx="21431" cy="2381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7" name="Freeform 4467"/>
          <p:cNvSpPr/>
          <p:nvPr/>
        </p:nvSpPr>
        <p:spPr>
          <a:xfrm rot="-5400000">
            <a:off x="3508475" y="2243056"/>
            <a:ext cx="22860" cy="2619"/>
          </a:xfrm>
          <a:custGeom>
            <a:avLst/>
            <a:gdLst/>
            <a:ahLst/>
            <a:cxnLst/>
            <a:rect l="0" t="0" r="0" b="0"/>
            <a:pathLst>
              <a:path w="1219200" h="139700">
                <a:moveTo>
                  <a:pt x="0" y="139700"/>
                </a:moveTo>
                <a:lnTo>
                  <a:pt x="1219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8" name="Freeform 4468"/>
          <p:cNvSpPr/>
          <p:nvPr/>
        </p:nvSpPr>
        <p:spPr>
          <a:xfrm rot="-5400000">
            <a:off x="3535979" y="2251271"/>
            <a:ext cx="23812" cy="2857"/>
          </a:xfrm>
          <a:custGeom>
            <a:avLst/>
            <a:gdLst/>
            <a:ahLst/>
            <a:cxnLst/>
            <a:rect l="0" t="0" r="0" b="0"/>
            <a:pathLst>
              <a:path w="1270000" h="152400">
                <a:moveTo>
                  <a:pt x="0" y="1524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69" name="Freeform 4469"/>
          <p:cNvSpPr/>
          <p:nvPr/>
        </p:nvSpPr>
        <p:spPr>
          <a:xfrm rot="-5400000">
            <a:off x="3563244" y="2259487"/>
            <a:ext cx="25003" cy="2857"/>
          </a:xfrm>
          <a:custGeom>
            <a:avLst/>
            <a:gdLst/>
            <a:ahLst/>
            <a:cxnLst/>
            <a:rect l="0" t="0" r="0" b="0"/>
            <a:pathLst>
              <a:path w="1333500" h="152400">
                <a:moveTo>
                  <a:pt x="0" y="1524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0" name="Freeform 4470"/>
          <p:cNvSpPr/>
          <p:nvPr/>
        </p:nvSpPr>
        <p:spPr>
          <a:xfrm rot="-5400000">
            <a:off x="3590509" y="2267702"/>
            <a:ext cx="26432" cy="3095"/>
          </a:xfrm>
          <a:custGeom>
            <a:avLst/>
            <a:gdLst/>
            <a:ahLst/>
            <a:cxnLst/>
            <a:rect l="0" t="0" r="0" b="0"/>
            <a:pathLst>
              <a:path w="1409700" h="165100">
                <a:moveTo>
                  <a:pt x="0" y="1651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1" name="Freeform 4471"/>
          <p:cNvSpPr/>
          <p:nvPr/>
        </p:nvSpPr>
        <p:spPr>
          <a:xfrm rot="-5400000">
            <a:off x="3617775" y="2275679"/>
            <a:ext cx="27622" cy="3095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2" name="Freeform 4472"/>
          <p:cNvSpPr/>
          <p:nvPr/>
        </p:nvSpPr>
        <p:spPr>
          <a:xfrm rot="-5400000">
            <a:off x="3645159" y="2283775"/>
            <a:ext cx="28813" cy="3333"/>
          </a:xfrm>
          <a:custGeom>
            <a:avLst/>
            <a:gdLst/>
            <a:ahLst/>
            <a:cxnLst/>
            <a:rect l="0" t="0" r="0" b="0"/>
            <a:pathLst>
              <a:path w="1536700" h="177800">
                <a:moveTo>
                  <a:pt x="0" y="17780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3" name="Freeform 4473"/>
          <p:cNvSpPr/>
          <p:nvPr/>
        </p:nvSpPr>
        <p:spPr>
          <a:xfrm rot="-5400000">
            <a:off x="3672305" y="2291872"/>
            <a:ext cx="30242" cy="3333"/>
          </a:xfrm>
          <a:custGeom>
            <a:avLst/>
            <a:gdLst/>
            <a:ahLst/>
            <a:cxnLst/>
            <a:rect l="0" t="0" r="0" b="0"/>
            <a:pathLst>
              <a:path w="1612900" h="177800">
                <a:moveTo>
                  <a:pt x="0" y="177800"/>
                </a:moveTo>
                <a:lnTo>
                  <a:pt x="161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4" name="Freeform 4474"/>
          <p:cNvSpPr/>
          <p:nvPr/>
        </p:nvSpPr>
        <p:spPr>
          <a:xfrm rot="-5400000">
            <a:off x="3699571" y="2299610"/>
            <a:ext cx="31432" cy="3810"/>
          </a:xfrm>
          <a:custGeom>
            <a:avLst/>
            <a:gdLst/>
            <a:ahLst/>
            <a:cxnLst/>
            <a:rect l="0" t="0" r="0" b="0"/>
            <a:pathLst>
              <a:path w="1676400" h="203200">
                <a:moveTo>
                  <a:pt x="0" y="203200"/>
                </a:moveTo>
                <a:lnTo>
                  <a:pt x="167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5" name="Freeform 4475"/>
          <p:cNvSpPr/>
          <p:nvPr/>
        </p:nvSpPr>
        <p:spPr>
          <a:xfrm rot="-5400000">
            <a:off x="3726836" y="2307588"/>
            <a:ext cx="32623" cy="3810"/>
          </a:xfrm>
          <a:custGeom>
            <a:avLst/>
            <a:gdLst/>
            <a:ahLst/>
            <a:cxnLst/>
            <a:rect l="0" t="0" r="0" b="0"/>
            <a:pathLst>
              <a:path w="1739900" h="203200">
                <a:moveTo>
                  <a:pt x="0" y="2032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6" name="Freeform 4476"/>
          <p:cNvSpPr/>
          <p:nvPr/>
        </p:nvSpPr>
        <p:spPr>
          <a:xfrm rot="-5400000">
            <a:off x="3754101" y="2315565"/>
            <a:ext cx="33813" cy="3810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7" name="Freeform 4477"/>
          <p:cNvSpPr/>
          <p:nvPr/>
        </p:nvSpPr>
        <p:spPr>
          <a:xfrm rot="-5400000">
            <a:off x="3781486" y="2323423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8" name="Freeform 4478"/>
          <p:cNvSpPr/>
          <p:nvPr/>
        </p:nvSpPr>
        <p:spPr>
          <a:xfrm rot="-5400000">
            <a:off x="3808513" y="2331162"/>
            <a:ext cx="36433" cy="4286"/>
          </a:xfrm>
          <a:custGeom>
            <a:avLst/>
            <a:gdLst/>
            <a:ahLst/>
            <a:cxnLst/>
            <a:rect l="0" t="0" r="0" b="0"/>
            <a:pathLst>
              <a:path w="1943100" h="228600">
                <a:moveTo>
                  <a:pt x="0" y="228600"/>
                </a:moveTo>
                <a:lnTo>
                  <a:pt x="194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79" name="Freeform 4479"/>
          <p:cNvSpPr/>
          <p:nvPr/>
        </p:nvSpPr>
        <p:spPr>
          <a:xfrm rot="-5400000">
            <a:off x="3835897" y="2339020"/>
            <a:ext cx="37385" cy="4286"/>
          </a:xfrm>
          <a:custGeom>
            <a:avLst/>
            <a:gdLst/>
            <a:ahLst/>
            <a:cxnLst/>
            <a:rect l="0" t="0" r="0" b="0"/>
            <a:pathLst>
              <a:path w="1993900" h="228600">
                <a:moveTo>
                  <a:pt x="0" y="228600"/>
                </a:moveTo>
                <a:lnTo>
                  <a:pt x="199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0" name="Freeform 4480"/>
          <p:cNvSpPr/>
          <p:nvPr/>
        </p:nvSpPr>
        <p:spPr>
          <a:xfrm rot="-5400000">
            <a:off x="3863043" y="2346878"/>
            <a:ext cx="38814" cy="4286"/>
          </a:xfrm>
          <a:custGeom>
            <a:avLst/>
            <a:gdLst/>
            <a:ahLst/>
            <a:cxnLst/>
            <a:rect l="0" t="0" r="0" b="0"/>
            <a:pathLst>
              <a:path w="2070100" h="228600">
                <a:moveTo>
                  <a:pt x="0" y="228600"/>
                </a:moveTo>
                <a:lnTo>
                  <a:pt x="2070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1" name="Freeform 4481"/>
          <p:cNvSpPr/>
          <p:nvPr/>
        </p:nvSpPr>
        <p:spPr>
          <a:xfrm rot="-5400000">
            <a:off x="3890428" y="2354498"/>
            <a:ext cx="40005" cy="4524"/>
          </a:xfrm>
          <a:custGeom>
            <a:avLst/>
            <a:gdLst/>
            <a:ahLst/>
            <a:cxnLst/>
            <a:rect l="0" t="0" r="0" b="0"/>
            <a:pathLst>
              <a:path w="2133600" h="241300">
                <a:moveTo>
                  <a:pt x="0" y="241300"/>
                </a:moveTo>
                <a:lnTo>
                  <a:pt x="213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2" name="Freeform 4482"/>
          <p:cNvSpPr/>
          <p:nvPr/>
        </p:nvSpPr>
        <p:spPr>
          <a:xfrm rot="-5400000">
            <a:off x="3917574" y="2362118"/>
            <a:ext cx="41195" cy="4762"/>
          </a:xfrm>
          <a:custGeom>
            <a:avLst/>
            <a:gdLst/>
            <a:ahLst/>
            <a:cxnLst/>
            <a:rect l="0" t="0" r="0" b="0"/>
            <a:pathLst>
              <a:path w="2197100" h="254000">
                <a:moveTo>
                  <a:pt x="0" y="2540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3" name="Freeform 4483"/>
          <p:cNvSpPr/>
          <p:nvPr/>
        </p:nvSpPr>
        <p:spPr>
          <a:xfrm rot="-5400000">
            <a:off x="3944839" y="2369619"/>
            <a:ext cx="42386" cy="4762"/>
          </a:xfrm>
          <a:custGeom>
            <a:avLst/>
            <a:gdLst/>
            <a:ahLst/>
            <a:cxnLst/>
            <a:rect l="0" t="0" r="0" b="0"/>
            <a:pathLst>
              <a:path w="2260600" h="254000">
                <a:moveTo>
                  <a:pt x="0" y="2540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4" name="Freeform 4484"/>
          <p:cNvSpPr/>
          <p:nvPr/>
        </p:nvSpPr>
        <p:spPr>
          <a:xfrm rot="-5400000">
            <a:off x="3972343" y="2376882"/>
            <a:ext cx="42862" cy="5000"/>
          </a:xfrm>
          <a:custGeom>
            <a:avLst/>
            <a:gdLst/>
            <a:ahLst/>
            <a:cxnLst/>
            <a:rect l="0" t="0" r="0" b="0"/>
            <a:pathLst>
              <a:path w="2286000" h="266700">
                <a:moveTo>
                  <a:pt x="0" y="266700"/>
                </a:moveTo>
                <a:lnTo>
                  <a:pt x="2286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5" name="Freeform 4485"/>
          <p:cNvSpPr/>
          <p:nvPr/>
        </p:nvSpPr>
        <p:spPr>
          <a:xfrm rot="-5400000">
            <a:off x="4000203" y="2383788"/>
            <a:ext cx="42862" cy="5000"/>
          </a:xfrm>
          <a:custGeom>
            <a:avLst/>
            <a:gdLst/>
            <a:ahLst/>
            <a:cxnLst/>
            <a:rect l="0" t="0" r="0" b="0"/>
            <a:pathLst>
              <a:path w="2286000" h="266700">
                <a:moveTo>
                  <a:pt x="0" y="266700"/>
                </a:moveTo>
                <a:lnTo>
                  <a:pt x="2286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6" name="Freeform 4486"/>
          <p:cNvSpPr/>
          <p:nvPr/>
        </p:nvSpPr>
        <p:spPr>
          <a:xfrm rot="-5400000">
            <a:off x="4028064" y="2390455"/>
            <a:ext cx="42386" cy="5000"/>
          </a:xfrm>
          <a:custGeom>
            <a:avLst/>
            <a:gdLst/>
            <a:ahLst/>
            <a:cxnLst/>
            <a:rect l="0" t="0" r="0" b="0"/>
            <a:pathLst>
              <a:path w="2260600" h="266700">
                <a:moveTo>
                  <a:pt x="0" y="2667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7" name="Freeform 4487"/>
          <p:cNvSpPr/>
          <p:nvPr/>
        </p:nvSpPr>
        <p:spPr>
          <a:xfrm rot="-5400000">
            <a:off x="4056401" y="2396885"/>
            <a:ext cx="41195" cy="4762"/>
          </a:xfrm>
          <a:custGeom>
            <a:avLst/>
            <a:gdLst/>
            <a:ahLst/>
            <a:cxnLst/>
            <a:rect l="0" t="0" r="0" b="0"/>
            <a:pathLst>
              <a:path w="2197100" h="254000">
                <a:moveTo>
                  <a:pt x="0" y="2540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8" name="Freeform 4488"/>
          <p:cNvSpPr/>
          <p:nvPr/>
        </p:nvSpPr>
        <p:spPr>
          <a:xfrm rot="-5400000">
            <a:off x="4084857" y="2402957"/>
            <a:ext cx="39767" cy="4524"/>
          </a:xfrm>
          <a:custGeom>
            <a:avLst/>
            <a:gdLst/>
            <a:ahLst/>
            <a:cxnLst/>
            <a:rect l="0" t="0" r="0" b="0"/>
            <a:pathLst>
              <a:path w="2120900" h="241300">
                <a:moveTo>
                  <a:pt x="0" y="241300"/>
                </a:moveTo>
                <a:lnTo>
                  <a:pt x="212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89" name="Freeform 4489"/>
          <p:cNvSpPr/>
          <p:nvPr/>
        </p:nvSpPr>
        <p:spPr>
          <a:xfrm rot="-5400000">
            <a:off x="4113551" y="2408791"/>
            <a:ext cx="37385" cy="4286"/>
          </a:xfrm>
          <a:custGeom>
            <a:avLst/>
            <a:gdLst/>
            <a:ahLst/>
            <a:cxnLst/>
            <a:rect l="0" t="0" r="0" b="0"/>
            <a:pathLst>
              <a:path w="1993900" h="228600">
                <a:moveTo>
                  <a:pt x="0" y="228600"/>
                </a:moveTo>
                <a:lnTo>
                  <a:pt x="199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0" name="Freeform 4490"/>
          <p:cNvSpPr/>
          <p:nvPr/>
        </p:nvSpPr>
        <p:spPr>
          <a:xfrm rot="-5400000">
            <a:off x="4142483" y="2414387"/>
            <a:ext cx="34766" cy="3810"/>
          </a:xfrm>
          <a:custGeom>
            <a:avLst/>
            <a:gdLst/>
            <a:ahLst/>
            <a:cxnLst/>
            <a:rect l="0" t="0" r="0" b="0"/>
            <a:pathLst>
              <a:path w="1854200" h="203200">
                <a:moveTo>
                  <a:pt x="0" y="2032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1" name="Freeform 4491"/>
          <p:cNvSpPr/>
          <p:nvPr/>
        </p:nvSpPr>
        <p:spPr>
          <a:xfrm rot="-5400000">
            <a:off x="4171653" y="2419744"/>
            <a:ext cx="31432" cy="3572"/>
          </a:xfrm>
          <a:custGeom>
            <a:avLst/>
            <a:gdLst/>
            <a:ahLst/>
            <a:cxnLst/>
            <a:rect l="0" t="0" r="0" b="0"/>
            <a:pathLst>
              <a:path w="1676400" h="190500">
                <a:moveTo>
                  <a:pt x="0" y="190500"/>
                </a:moveTo>
                <a:lnTo>
                  <a:pt x="167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2" name="Freeform 4492"/>
          <p:cNvSpPr/>
          <p:nvPr/>
        </p:nvSpPr>
        <p:spPr>
          <a:xfrm rot="-5400000">
            <a:off x="4201062" y="2424626"/>
            <a:ext cx="27622" cy="3333"/>
          </a:xfrm>
          <a:custGeom>
            <a:avLst/>
            <a:gdLst/>
            <a:ahLst/>
            <a:cxnLst/>
            <a:rect l="0" t="0" r="0" b="0"/>
            <a:pathLst>
              <a:path w="1473200" h="177800">
                <a:moveTo>
                  <a:pt x="0" y="1778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3" name="Freeform 4493"/>
          <p:cNvSpPr/>
          <p:nvPr/>
        </p:nvSpPr>
        <p:spPr>
          <a:xfrm rot="-5400000">
            <a:off x="4230589" y="2429389"/>
            <a:ext cx="23574" cy="2619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4" name="Freeform 4494"/>
          <p:cNvSpPr/>
          <p:nvPr/>
        </p:nvSpPr>
        <p:spPr>
          <a:xfrm rot="-5400000">
            <a:off x="4260355" y="2433913"/>
            <a:ext cx="18812" cy="2143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5" name="Freeform 4495"/>
          <p:cNvSpPr/>
          <p:nvPr/>
        </p:nvSpPr>
        <p:spPr>
          <a:xfrm rot="-5400000">
            <a:off x="4290359" y="2438200"/>
            <a:ext cx="13811" cy="1428"/>
          </a:xfrm>
          <a:custGeom>
            <a:avLst/>
            <a:gdLst/>
            <a:ahLst/>
            <a:cxnLst/>
            <a:rect l="0" t="0" r="0" b="0"/>
            <a:pathLst>
              <a:path w="736600" h="76200">
                <a:moveTo>
                  <a:pt x="0" y="762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6" name="Freeform 4496"/>
          <p:cNvSpPr/>
          <p:nvPr/>
        </p:nvSpPr>
        <p:spPr>
          <a:xfrm rot="-5400000">
            <a:off x="4320719" y="2442128"/>
            <a:ext cx="7858" cy="952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7" name="Freeform 4497"/>
          <p:cNvSpPr/>
          <p:nvPr/>
        </p:nvSpPr>
        <p:spPr>
          <a:xfrm rot="-5400000">
            <a:off x="4350961" y="2445938"/>
            <a:ext cx="1905" cy="238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8" name="Freeform 4498"/>
          <p:cNvSpPr/>
          <p:nvPr/>
        </p:nvSpPr>
        <p:spPr>
          <a:xfrm rot="-5400000">
            <a:off x="3483828" y="1570710"/>
            <a:ext cx="371475" cy="1381125"/>
          </a:xfrm>
          <a:custGeom>
            <a:avLst/>
            <a:gdLst/>
            <a:ahLst/>
            <a:cxnLst/>
            <a:rect l="0" t="0" r="0" b="0"/>
            <a:pathLst>
              <a:path w="19812000" h="73660000">
                <a:moveTo>
                  <a:pt x="3175000" y="51714400"/>
                </a:moveTo>
                <a:lnTo>
                  <a:pt x="5829300" y="42900600"/>
                </a:lnTo>
                <a:lnTo>
                  <a:pt x="8559800" y="34112200"/>
                </a:lnTo>
                <a:lnTo>
                  <a:pt x="11353800" y="25336500"/>
                </a:lnTo>
                <a:lnTo>
                  <a:pt x="14109700" y="16878300"/>
                </a:lnTo>
                <a:lnTo>
                  <a:pt x="16929100" y="8432800"/>
                </a:lnTo>
                <a:lnTo>
                  <a:pt x="19812000" y="0"/>
                </a:lnTo>
                <a:lnTo>
                  <a:pt x="17602200" y="7302500"/>
                </a:lnTo>
                <a:lnTo>
                  <a:pt x="15443200" y="14617700"/>
                </a:lnTo>
                <a:lnTo>
                  <a:pt x="13335000" y="21958300"/>
                </a:lnTo>
                <a:lnTo>
                  <a:pt x="11277600" y="29298900"/>
                </a:lnTo>
                <a:lnTo>
                  <a:pt x="9271000" y="36664900"/>
                </a:lnTo>
                <a:lnTo>
                  <a:pt x="7315200" y="44030900"/>
                </a:lnTo>
                <a:lnTo>
                  <a:pt x="5410200" y="51422300"/>
                </a:lnTo>
                <a:lnTo>
                  <a:pt x="3556000" y="58813700"/>
                </a:lnTo>
                <a:lnTo>
                  <a:pt x="1752600" y="66230500"/>
                </a:lnTo>
                <a:lnTo>
                  <a:pt x="0" y="7366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499" name="Freeform 4499"/>
          <p:cNvSpPr/>
          <p:nvPr/>
        </p:nvSpPr>
        <p:spPr>
          <a:xfrm rot="-3091213">
            <a:off x="4049483" y="2237695"/>
            <a:ext cx="209506" cy="359155"/>
          </a:xfrm>
          <a:custGeom>
            <a:avLst/>
            <a:gdLst/>
            <a:ahLst/>
            <a:cxnLst/>
            <a:rect l="0" t="0" r="0" b="0"/>
            <a:pathLst>
              <a:path w="11173644" h="19154890">
                <a:moveTo>
                  <a:pt x="0" y="0"/>
                </a:moveTo>
                <a:cubicBezTo>
                  <a:pt x="2770659" y="6895623"/>
                  <a:pt x="6535056" y="13348894"/>
                  <a:pt x="11173644" y="1915489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0" name="Freeform 4500"/>
          <p:cNvSpPr/>
          <p:nvPr/>
        </p:nvSpPr>
        <p:spPr>
          <a:xfrm rot="-5400000">
            <a:off x="5901274" y="1103032"/>
            <a:ext cx="1724263" cy="337899"/>
          </a:xfrm>
          <a:custGeom>
            <a:avLst/>
            <a:gdLst/>
            <a:ahLst/>
            <a:cxnLst/>
            <a:rect l="0" t="0" r="0" b="0"/>
            <a:pathLst>
              <a:path w="91960700" h="18021300">
                <a:moveTo>
                  <a:pt x="0" y="0"/>
                </a:moveTo>
                <a:lnTo>
                  <a:pt x="14008100" y="3162300"/>
                </a:lnTo>
                <a:lnTo>
                  <a:pt x="47459900" y="10744200"/>
                </a:lnTo>
                <a:lnTo>
                  <a:pt x="48463200" y="10909300"/>
                </a:lnTo>
                <a:lnTo>
                  <a:pt x="91960700" y="1802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1" name="Freeform 4501"/>
          <p:cNvSpPr/>
          <p:nvPr/>
        </p:nvSpPr>
        <p:spPr>
          <a:xfrm rot="-5400000">
            <a:off x="6161069" y="837047"/>
            <a:ext cx="1104423" cy="250031"/>
          </a:xfrm>
          <a:custGeom>
            <a:avLst/>
            <a:gdLst/>
            <a:ahLst/>
            <a:cxnLst/>
            <a:rect l="0" t="0" r="0" b="0"/>
            <a:pathLst>
              <a:path w="58902600" h="13335000">
                <a:moveTo>
                  <a:pt x="58902600" y="13335000"/>
                </a:moveTo>
                <a:lnTo>
                  <a:pt x="48844200" y="11061700"/>
                </a:lnTo>
                <a:lnTo>
                  <a:pt x="16954500" y="383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2" name="Freeform 4502"/>
          <p:cNvSpPr/>
          <p:nvPr/>
        </p:nvSpPr>
        <p:spPr>
          <a:xfrm rot="-3091213">
            <a:off x="6350391" y="1629004"/>
            <a:ext cx="481547" cy="390505"/>
          </a:xfrm>
          <a:custGeom>
            <a:avLst/>
            <a:gdLst/>
            <a:ahLst/>
            <a:cxnLst/>
            <a:rect l="0" t="0" r="0" b="0"/>
            <a:pathLst>
              <a:path w="25682457" h="20826890">
                <a:moveTo>
                  <a:pt x="25682457" y="0"/>
                </a:moveTo>
                <a:cubicBezTo>
                  <a:pt x="15700536" y="4978983"/>
                  <a:pt x="6933363" y="12088614"/>
                  <a:pt x="0" y="2082689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3" name="Freeform 4503"/>
          <p:cNvSpPr/>
          <p:nvPr/>
        </p:nvSpPr>
        <p:spPr>
          <a:xfrm rot="-5400000">
            <a:off x="7837826" y="4168058"/>
            <a:ext cx="952" cy="238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4" name="Freeform 4504"/>
          <p:cNvSpPr/>
          <p:nvPr/>
        </p:nvSpPr>
        <p:spPr>
          <a:xfrm rot="-5400000">
            <a:off x="7864615" y="4171749"/>
            <a:ext cx="2143" cy="238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5" name="Freeform 4505"/>
          <p:cNvSpPr/>
          <p:nvPr/>
        </p:nvSpPr>
        <p:spPr>
          <a:xfrm rot="-5400000">
            <a:off x="7891523" y="4175321"/>
            <a:ext cx="3333" cy="476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6" name="Freeform 4506"/>
          <p:cNvSpPr/>
          <p:nvPr/>
        </p:nvSpPr>
        <p:spPr>
          <a:xfrm rot="-5400000">
            <a:off x="7918312" y="4179012"/>
            <a:ext cx="4524" cy="476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7" name="Freeform 4507"/>
          <p:cNvSpPr/>
          <p:nvPr/>
        </p:nvSpPr>
        <p:spPr>
          <a:xfrm rot="-5400000">
            <a:off x="7944863" y="4182465"/>
            <a:ext cx="5953" cy="714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8" name="Freeform 4508"/>
          <p:cNvSpPr/>
          <p:nvPr/>
        </p:nvSpPr>
        <p:spPr>
          <a:xfrm rot="-5400000">
            <a:off x="7971771" y="4186037"/>
            <a:ext cx="6905" cy="714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09" name="Freeform 4509"/>
          <p:cNvSpPr/>
          <p:nvPr/>
        </p:nvSpPr>
        <p:spPr>
          <a:xfrm rot="-5400000">
            <a:off x="7998441" y="4189609"/>
            <a:ext cx="8334" cy="714"/>
          </a:xfrm>
          <a:custGeom>
            <a:avLst/>
            <a:gdLst/>
            <a:ahLst/>
            <a:cxnLst/>
            <a:rect l="0" t="0" r="0" b="0"/>
            <a:pathLst>
              <a:path w="444500" h="38100">
                <a:moveTo>
                  <a:pt x="0" y="381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0" name="Freeform 4510"/>
          <p:cNvSpPr/>
          <p:nvPr/>
        </p:nvSpPr>
        <p:spPr>
          <a:xfrm rot="-5400000">
            <a:off x="8025349" y="4192943"/>
            <a:ext cx="9287" cy="1190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1" name="Freeform 4511"/>
          <p:cNvSpPr/>
          <p:nvPr/>
        </p:nvSpPr>
        <p:spPr>
          <a:xfrm rot="-5400000">
            <a:off x="8052138" y="4196395"/>
            <a:ext cx="10477" cy="1190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2" name="Freeform 4512"/>
          <p:cNvSpPr/>
          <p:nvPr/>
        </p:nvSpPr>
        <p:spPr>
          <a:xfrm rot="-5400000">
            <a:off x="8078808" y="4199729"/>
            <a:ext cx="11668" cy="1428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3" name="Freeform 4513"/>
          <p:cNvSpPr/>
          <p:nvPr/>
        </p:nvSpPr>
        <p:spPr>
          <a:xfrm rot="-5400000">
            <a:off x="8105717" y="4203063"/>
            <a:ext cx="12620" cy="1428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4" name="Freeform 4514"/>
          <p:cNvSpPr/>
          <p:nvPr/>
        </p:nvSpPr>
        <p:spPr>
          <a:xfrm rot="-5400000">
            <a:off x="8132505" y="4206516"/>
            <a:ext cx="13811" cy="1428"/>
          </a:xfrm>
          <a:custGeom>
            <a:avLst/>
            <a:gdLst/>
            <a:ahLst/>
            <a:cxnLst/>
            <a:rect l="0" t="0" r="0" b="0"/>
            <a:pathLst>
              <a:path w="736600" h="76200">
                <a:moveTo>
                  <a:pt x="0" y="762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5" name="Freeform 4515"/>
          <p:cNvSpPr/>
          <p:nvPr/>
        </p:nvSpPr>
        <p:spPr>
          <a:xfrm rot="-5400000">
            <a:off x="8159295" y="4209730"/>
            <a:ext cx="14763" cy="1667"/>
          </a:xfrm>
          <a:custGeom>
            <a:avLst/>
            <a:gdLst/>
            <a:ahLst/>
            <a:cxnLst/>
            <a:rect l="0" t="0" r="0" b="0"/>
            <a:pathLst>
              <a:path w="787400" h="88900">
                <a:moveTo>
                  <a:pt x="0" y="889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6" name="Freeform 4516"/>
          <p:cNvSpPr/>
          <p:nvPr/>
        </p:nvSpPr>
        <p:spPr>
          <a:xfrm rot="-5400000">
            <a:off x="8186084" y="4212945"/>
            <a:ext cx="15954" cy="1667"/>
          </a:xfrm>
          <a:custGeom>
            <a:avLst/>
            <a:gdLst/>
            <a:ahLst/>
            <a:cxnLst/>
            <a:rect l="0" t="0" r="0" b="0"/>
            <a:pathLst>
              <a:path w="850900" h="88900">
                <a:moveTo>
                  <a:pt x="0" y="889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7" name="Freeform 4517"/>
          <p:cNvSpPr/>
          <p:nvPr/>
        </p:nvSpPr>
        <p:spPr>
          <a:xfrm rot="-5400000">
            <a:off x="8212992" y="4216040"/>
            <a:ext cx="16907" cy="2143"/>
          </a:xfrm>
          <a:custGeom>
            <a:avLst/>
            <a:gdLst/>
            <a:ahLst/>
            <a:cxnLst/>
            <a:rect l="0" t="0" r="0" b="0"/>
            <a:pathLst>
              <a:path w="901700" h="114300">
                <a:moveTo>
                  <a:pt x="0" y="1143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8" name="Freeform 4518"/>
          <p:cNvSpPr/>
          <p:nvPr/>
        </p:nvSpPr>
        <p:spPr>
          <a:xfrm rot="-5400000">
            <a:off x="8239781" y="4219255"/>
            <a:ext cx="18097" cy="2143"/>
          </a:xfrm>
          <a:custGeom>
            <a:avLst/>
            <a:gdLst/>
            <a:ahLst/>
            <a:cxnLst/>
            <a:rect l="0" t="0" r="0" b="0"/>
            <a:pathLst>
              <a:path w="965200" h="114300">
                <a:moveTo>
                  <a:pt x="0" y="1143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19" name="Freeform 4519"/>
          <p:cNvSpPr/>
          <p:nvPr/>
        </p:nvSpPr>
        <p:spPr>
          <a:xfrm rot="-5400000">
            <a:off x="8266451" y="4222351"/>
            <a:ext cx="19288" cy="2381"/>
          </a:xfrm>
          <a:custGeom>
            <a:avLst/>
            <a:gdLst/>
            <a:ahLst/>
            <a:cxnLst/>
            <a:rect l="0" t="0" r="0" b="0"/>
            <a:pathLst>
              <a:path w="1028700" h="127000">
                <a:moveTo>
                  <a:pt x="0" y="1270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0" name="Freeform 4520"/>
          <p:cNvSpPr/>
          <p:nvPr/>
        </p:nvSpPr>
        <p:spPr>
          <a:xfrm rot="-5400000">
            <a:off x="8293359" y="4225446"/>
            <a:ext cx="20240" cy="2381"/>
          </a:xfrm>
          <a:custGeom>
            <a:avLst/>
            <a:gdLst/>
            <a:ahLst/>
            <a:cxnLst/>
            <a:rect l="0" t="0" r="0" b="0"/>
            <a:pathLst>
              <a:path w="1079500" h="127000">
                <a:moveTo>
                  <a:pt x="0" y="127000"/>
                </a:moveTo>
                <a:lnTo>
                  <a:pt x="1079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1" name="Freeform 4521"/>
          <p:cNvSpPr/>
          <p:nvPr/>
        </p:nvSpPr>
        <p:spPr>
          <a:xfrm rot="-5400000">
            <a:off x="8320148" y="4228423"/>
            <a:ext cx="21193" cy="2619"/>
          </a:xfrm>
          <a:custGeom>
            <a:avLst/>
            <a:gdLst/>
            <a:ahLst/>
            <a:cxnLst/>
            <a:rect l="0" t="0" r="0" b="0"/>
            <a:pathLst>
              <a:path w="1130300" h="139700">
                <a:moveTo>
                  <a:pt x="0" y="139700"/>
                </a:moveTo>
                <a:lnTo>
                  <a:pt x="1130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2" name="Freeform 4522"/>
          <p:cNvSpPr/>
          <p:nvPr/>
        </p:nvSpPr>
        <p:spPr>
          <a:xfrm rot="-5400000">
            <a:off x="8346937" y="4231638"/>
            <a:ext cx="22145" cy="2381"/>
          </a:xfrm>
          <a:custGeom>
            <a:avLst/>
            <a:gdLst/>
            <a:ahLst/>
            <a:cxnLst/>
            <a:rect l="0" t="0" r="0" b="0"/>
            <a:pathLst>
              <a:path w="1181100" h="127000">
                <a:moveTo>
                  <a:pt x="0" y="127000"/>
                </a:moveTo>
                <a:lnTo>
                  <a:pt x="1181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3" name="Freeform 4523"/>
          <p:cNvSpPr/>
          <p:nvPr/>
        </p:nvSpPr>
        <p:spPr>
          <a:xfrm rot="-5400000">
            <a:off x="8373726" y="4234614"/>
            <a:ext cx="23098" cy="2619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4" name="Freeform 4524"/>
          <p:cNvSpPr/>
          <p:nvPr/>
        </p:nvSpPr>
        <p:spPr>
          <a:xfrm rot="-5400000">
            <a:off x="8400634" y="4237710"/>
            <a:ext cx="24050" cy="2619"/>
          </a:xfrm>
          <a:custGeom>
            <a:avLst/>
            <a:gdLst/>
            <a:ahLst/>
            <a:cxnLst/>
            <a:rect l="0" t="0" r="0" b="0"/>
            <a:pathLst>
              <a:path w="1282700" h="139700">
                <a:moveTo>
                  <a:pt x="0" y="1397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5" name="Freeform 4525"/>
          <p:cNvSpPr/>
          <p:nvPr/>
        </p:nvSpPr>
        <p:spPr>
          <a:xfrm rot="-5400000">
            <a:off x="8427304" y="4240568"/>
            <a:ext cx="25241" cy="285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6" name="Freeform 4526"/>
          <p:cNvSpPr/>
          <p:nvPr/>
        </p:nvSpPr>
        <p:spPr>
          <a:xfrm rot="-5400000">
            <a:off x="8454213" y="4243425"/>
            <a:ext cx="26193" cy="2857"/>
          </a:xfrm>
          <a:custGeom>
            <a:avLst/>
            <a:gdLst/>
            <a:ahLst/>
            <a:cxnLst/>
            <a:rect l="0" t="0" r="0" b="0"/>
            <a:pathLst>
              <a:path w="1397000" h="152400">
                <a:moveTo>
                  <a:pt x="0" y="1524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7" name="Freeform 4527"/>
          <p:cNvSpPr/>
          <p:nvPr/>
        </p:nvSpPr>
        <p:spPr>
          <a:xfrm rot="-5400000">
            <a:off x="8481120" y="4246283"/>
            <a:ext cx="26908" cy="3095"/>
          </a:xfrm>
          <a:custGeom>
            <a:avLst/>
            <a:gdLst/>
            <a:ahLst/>
            <a:cxnLst/>
            <a:rect l="0" t="0" r="0" b="0"/>
            <a:pathLst>
              <a:path w="1435100" h="165100">
                <a:moveTo>
                  <a:pt x="0" y="1651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8" name="Freeform 4528"/>
          <p:cNvSpPr/>
          <p:nvPr/>
        </p:nvSpPr>
        <p:spPr>
          <a:xfrm rot="-5400000">
            <a:off x="8507910" y="4249021"/>
            <a:ext cx="27860" cy="3333"/>
          </a:xfrm>
          <a:custGeom>
            <a:avLst/>
            <a:gdLst/>
            <a:ahLst/>
            <a:cxnLst/>
            <a:rect l="0" t="0" r="0" b="0"/>
            <a:pathLst>
              <a:path w="1485900" h="177800">
                <a:moveTo>
                  <a:pt x="0" y="1778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29" name="Freeform 4529"/>
          <p:cNvSpPr/>
          <p:nvPr/>
        </p:nvSpPr>
        <p:spPr>
          <a:xfrm rot="-5400000">
            <a:off x="8534818" y="4251879"/>
            <a:ext cx="28813" cy="3333"/>
          </a:xfrm>
          <a:custGeom>
            <a:avLst/>
            <a:gdLst/>
            <a:ahLst/>
            <a:cxnLst/>
            <a:rect l="0" t="0" r="0" b="0"/>
            <a:pathLst>
              <a:path w="1536700" h="177800">
                <a:moveTo>
                  <a:pt x="0" y="17780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0" name="Freeform 4530"/>
          <p:cNvSpPr/>
          <p:nvPr/>
        </p:nvSpPr>
        <p:spPr>
          <a:xfrm rot="-5400000">
            <a:off x="8561369" y="4254617"/>
            <a:ext cx="30003" cy="3333"/>
          </a:xfrm>
          <a:custGeom>
            <a:avLst/>
            <a:gdLst/>
            <a:ahLst/>
            <a:cxnLst/>
            <a:rect l="0" t="0" r="0" b="0"/>
            <a:pathLst>
              <a:path w="1600200" h="177800">
                <a:moveTo>
                  <a:pt x="0" y="177800"/>
                </a:moveTo>
                <a:lnTo>
                  <a:pt x="160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1" name="Freeform 4531"/>
          <p:cNvSpPr/>
          <p:nvPr/>
        </p:nvSpPr>
        <p:spPr>
          <a:xfrm rot="-5400000">
            <a:off x="8588277" y="4257236"/>
            <a:ext cx="30718" cy="3572"/>
          </a:xfrm>
          <a:custGeom>
            <a:avLst/>
            <a:gdLst/>
            <a:ahLst/>
            <a:cxnLst/>
            <a:rect l="0" t="0" r="0" b="0"/>
            <a:pathLst>
              <a:path w="1638300" h="190500">
                <a:moveTo>
                  <a:pt x="0" y="190500"/>
                </a:moveTo>
                <a:lnTo>
                  <a:pt x="163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2" name="Freeform 4532"/>
          <p:cNvSpPr/>
          <p:nvPr/>
        </p:nvSpPr>
        <p:spPr>
          <a:xfrm rot="-5400000">
            <a:off x="8615185" y="4260093"/>
            <a:ext cx="31670" cy="3572"/>
          </a:xfrm>
          <a:custGeom>
            <a:avLst/>
            <a:gdLst/>
            <a:ahLst/>
            <a:cxnLst/>
            <a:rect l="0" t="0" r="0" b="0"/>
            <a:pathLst>
              <a:path w="1689100" h="190500">
                <a:moveTo>
                  <a:pt x="0" y="190500"/>
                </a:moveTo>
                <a:lnTo>
                  <a:pt x="168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3" name="Freeform 4533"/>
          <p:cNvSpPr/>
          <p:nvPr/>
        </p:nvSpPr>
        <p:spPr>
          <a:xfrm rot="-5400000">
            <a:off x="8641974" y="4262594"/>
            <a:ext cx="32623" cy="3810"/>
          </a:xfrm>
          <a:custGeom>
            <a:avLst/>
            <a:gdLst/>
            <a:ahLst/>
            <a:cxnLst/>
            <a:rect l="0" t="0" r="0" b="0"/>
            <a:pathLst>
              <a:path w="1739900" h="203200">
                <a:moveTo>
                  <a:pt x="0" y="2032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4" name="Freeform 4534"/>
          <p:cNvSpPr/>
          <p:nvPr/>
        </p:nvSpPr>
        <p:spPr>
          <a:xfrm rot="-5400000">
            <a:off x="8668763" y="4265332"/>
            <a:ext cx="33337" cy="3810"/>
          </a:xfrm>
          <a:custGeom>
            <a:avLst/>
            <a:gdLst/>
            <a:ahLst/>
            <a:cxnLst/>
            <a:rect l="0" t="0" r="0" b="0"/>
            <a:pathLst>
              <a:path w="1778000" h="203200">
                <a:moveTo>
                  <a:pt x="0" y="203200"/>
                </a:move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5" name="Freeform 4535"/>
          <p:cNvSpPr/>
          <p:nvPr/>
        </p:nvSpPr>
        <p:spPr>
          <a:xfrm rot="-5400000">
            <a:off x="8695671" y="4267952"/>
            <a:ext cx="34290" cy="3810"/>
          </a:xfrm>
          <a:custGeom>
            <a:avLst/>
            <a:gdLst/>
            <a:ahLst/>
            <a:cxnLst/>
            <a:rect l="0" t="0" r="0" b="0"/>
            <a:pathLst>
              <a:path w="1828800" h="203200">
                <a:moveTo>
                  <a:pt x="0" y="203200"/>
                </a:moveTo>
                <a:lnTo>
                  <a:pt x="182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6" name="Freeform 4536"/>
          <p:cNvSpPr/>
          <p:nvPr/>
        </p:nvSpPr>
        <p:spPr>
          <a:xfrm rot="-5400000">
            <a:off x="8722579" y="4270333"/>
            <a:ext cx="35004" cy="4048"/>
          </a:xfrm>
          <a:custGeom>
            <a:avLst/>
            <a:gdLst/>
            <a:ahLst/>
            <a:cxnLst/>
            <a:rect l="0" t="0" r="0" b="0"/>
            <a:pathLst>
              <a:path w="1866900" h="215900">
                <a:moveTo>
                  <a:pt x="0" y="2159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7" name="Freeform 4537"/>
          <p:cNvSpPr/>
          <p:nvPr/>
        </p:nvSpPr>
        <p:spPr>
          <a:xfrm rot="-5400000">
            <a:off x="8749249" y="4272952"/>
            <a:ext cx="35957" cy="4048"/>
          </a:xfrm>
          <a:custGeom>
            <a:avLst/>
            <a:gdLst/>
            <a:ahLst/>
            <a:cxnLst/>
            <a:rect l="0" t="0" r="0" b="0"/>
            <a:pathLst>
              <a:path w="1917700" h="215900">
                <a:moveTo>
                  <a:pt x="0" y="215900"/>
                </a:moveTo>
                <a:lnTo>
                  <a:pt x="191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8" name="Freeform 4538"/>
          <p:cNvSpPr/>
          <p:nvPr/>
        </p:nvSpPr>
        <p:spPr>
          <a:xfrm rot="-5400000">
            <a:off x="8776157" y="4275334"/>
            <a:ext cx="36671" cy="4286"/>
          </a:xfrm>
          <a:custGeom>
            <a:avLst/>
            <a:gdLst/>
            <a:ahLst/>
            <a:cxnLst/>
            <a:rect l="0" t="0" r="0" b="0"/>
            <a:pathLst>
              <a:path w="1955800" h="228600">
                <a:moveTo>
                  <a:pt x="0" y="228600"/>
                </a:moveTo>
                <a:lnTo>
                  <a:pt x="195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39" name="Freeform 4539"/>
          <p:cNvSpPr/>
          <p:nvPr/>
        </p:nvSpPr>
        <p:spPr>
          <a:xfrm rot="-5400000">
            <a:off x="8803066" y="4277715"/>
            <a:ext cx="37623" cy="4286"/>
          </a:xfrm>
          <a:custGeom>
            <a:avLst/>
            <a:gdLst/>
            <a:ahLst/>
            <a:cxnLst/>
            <a:rect l="0" t="0" r="0" b="0"/>
            <a:pathLst>
              <a:path w="2006600" h="228600">
                <a:moveTo>
                  <a:pt x="0" y="228600"/>
                </a:moveTo>
                <a:lnTo>
                  <a:pt x="2006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0" name="Freeform 4540"/>
          <p:cNvSpPr/>
          <p:nvPr/>
        </p:nvSpPr>
        <p:spPr>
          <a:xfrm rot="-5400000">
            <a:off x="8829854" y="4280215"/>
            <a:ext cx="38338" cy="4286"/>
          </a:xfrm>
          <a:custGeom>
            <a:avLst/>
            <a:gdLst/>
            <a:ahLst/>
            <a:cxnLst/>
            <a:rect l="0" t="0" r="0" b="0"/>
            <a:pathLst>
              <a:path w="2044700" h="228600">
                <a:moveTo>
                  <a:pt x="0" y="228600"/>
                </a:moveTo>
                <a:lnTo>
                  <a:pt x="204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1" name="Freeform 4541"/>
          <p:cNvSpPr/>
          <p:nvPr/>
        </p:nvSpPr>
        <p:spPr>
          <a:xfrm rot="-5400000">
            <a:off x="8269188" y="3710263"/>
            <a:ext cx="137160" cy="1046321"/>
          </a:xfrm>
          <a:custGeom>
            <a:avLst/>
            <a:gdLst/>
            <a:ahLst/>
            <a:cxnLst/>
            <a:rect l="0" t="0" r="0" b="0"/>
            <a:pathLst>
              <a:path w="7315200" h="55803800">
                <a:moveTo>
                  <a:pt x="0" y="55524400"/>
                </a:moveTo>
                <a:lnTo>
                  <a:pt x="2019300" y="55803800"/>
                </a:lnTo>
                <a:lnTo>
                  <a:pt x="2628900" y="47828200"/>
                </a:lnTo>
                <a:lnTo>
                  <a:pt x="3289300" y="39839900"/>
                </a:lnTo>
                <a:lnTo>
                  <a:pt x="4000500" y="31864300"/>
                </a:lnTo>
                <a:lnTo>
                  <a:pt x="4762500" y="23888700"/>
                </a:lnTo>
                <a:lnTo>
                  <a:pt x="5562600" y="15925800"/>
                </a:lnTo>
                <a:lnTo>
                  <a:pt x="6413500" y="7950200"/>
                </a:lnTo>
                <a:lnTo>
                  <a:pt x="7315200" y="0"/>
                </a:lnTo>
                <a:lnTo>
                  <a:pt x="6235700" y="6908800"/>
                </a:lnTo>
                <a:lnTo>
                  <a:pt x="5194300" y="13843000"/>
                </a:lnTo>
                <a:lnTo>
                  <a:pt x="4203700" y="20764500"/>
                </a:lnTo>
                <a:lnTo>
                  <a:pt x="3263900" y="27711400"/>
                </a:lnTo>
                <a:lnTo>
                  <a:pt x="2374900" y="34658300"/>
                </a:lnTo>
                <a:lnTo>
                  <a:pt x="1536700" y="41605200"/>
                </a:lnTo>
                <a:lnTo>
                  <a:pt x="736600" y="48564800"/>
                </a:lnTo>
                <a:lnTo>
                  <a:pt x="0" y="5552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2" name="Freeform 4542"/>
          <p:cNvSpPr/>
          <p:nvPr/>
        </p:nvSpPr>
        <p:spPr>
          <a:xfrm rot="-5400000">
            <a:off x="8856405" y="4282716"/>
            <a:ext cx="39767" cy="4524"/>
          </a:xfrm>
          <a:custGeom>
            <a:avLst/>
            <a:gdLst/>
            <a:ahLst/>
            <a:cxnLst/>
            <a:rect l="0" t="0" r="0" b="0"/>
            <a:pathLst>
              <a:path w="2120900" h="241300">
                <a:moveTo>
                  <a:pt x="0" y="241300"/>
                </a:moveTo>
                <a:lnTo>
                  <a:pt x="212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3" name="Freeform 4543"/>
          <p:cNvSpPr/>
          <p:nvPr/>
        </p:nvSpPr>
        <p:spPr>
          <a:xfrm rot="-5400000">
            <a:off x="8883314" y="4285097"/>
            <a:ext cx="40481" cy="4762"/>
          </a:xfrm>
          <a:custGeom>
            <a:avLst/>
            <a:gdLst/>
            <a:ahLst/>
            <a:cxnLst/>
            <a:rect l="0" t="0" r="0" b="0"/>
            <a:pathLst>
              <a:path w="2159000" h="254000">
                <a:moveTo>
                  <a:pt x="0" y="254000"/>
                </a:moveTo>
                <a:lnTo>
                  <a:pt x="215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4" name="Freeform 4544"/>
          <p:cNvSpPr/>
          <p:nvPr/>
        </p:nvSpPr>
        <p:spPr>
          <a:xfrm rot="-5400000">
            <a:off x="8910103" y="4287359"/>
            <a:ext cx="41195" cy="4762"/>
          </a:xfrm>
          <a:custGeom>
            <a:avLst/>
            <a:gdLst/>
            <a:ahLst/>
            <a:cxnLst/>
            <a:rect l="0" t="0" r="0" b="0"/>
            <a:pathLst>
              <a:path w="2197100" h="254000">
                <a:moveTo>
                  <a:pt x="0" y="2540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5" name="Freeform 4545"/>
          <p:cNvSpPr/>
          <p:nvPr/>
        </p:nvSpPr>
        <p:spPr>
          <a:xfrm rot="-5400000">
            <a:off x="8917128" y="4309624"/>
            <a:ext cx="86915" cy="9763"/>
          </a:xfrm>
          <a:custGeom>
            <a:avLst/>
            <a:gdLst/>
            <a:ahLst/>
            <a:cxnLst/>
            <a:rect l="0" t="0" r="0" b="0"/>
            <a:pathLst>
              <a:path w="4635500" h="520700">
                <a:moveTo>
                  <a:pt x="0" y="520700"/>
                </a:moveTo>
                <a:lnTo>
                  <a:pt x="4635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6" name="Freeform 4546"/>
          <p:cNvSpPr/>
          <p:nvPr/>
        </p:nvSpPr>
        <p:spPr>
          <a:xfrm rot="-5400000">
            <a:off x="8908198" y="4347605"/>
            <a:ext cx="168592" cy="19288"/>
          </a:xfrm>
          <a:custGeom>
            <a:avLst/>
            <a:gdLst/>
            <a:ahLst/>
            <a:cxnLst/>
            <a:rect l="0" t="0" r="0" b="0"/>
            <a:pathLst>
              <a:path w="8991600" h="1028700">
                <a:moveTo>
                  <a:pt x="0" y="1028700"/>
                </a:moveTo>
                <a:lnTo>
                  <a:pt x="899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7" name="Freeform 4547"/>
          <p:cNvSpPr/>
          <p:nvPr/>
        </p:nvSpPr>
        <p:spPr>
          <a:xfrm rot="-5400000">
            <a:off x="8927486" y="4357368"/>
            <a:ext cx="186213" cy="21193"/>
          </a:xfrm>
          <a:custGeom>
            <a:avLst/>
            <a:gdLst/>
            <a:ahLst/>
            <a:cxnLst/>
            <a:rect l="0" t="0" r="0" b="0"/>
            <a:pathLst>
              <a:path w="9931400" h="1130300">
                <a:moveTo>
                  <a:pt x="0" y="1130300"/>
                </a:moveTo>
                <a:lnTo>
                  <a:pt x="993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8" name="Freeform 4548"/>
          <p:cNvSpPr/>
          <p:nvPr/>
        </p:nvSpPr>
        <p:spPr>
          <a:xfrm rot="-5400000">
            <a:off x="8960109" y="4353558"/>
            <a:ext cx="173831" cy="19764"/>
          </a:xfrm>
          <a:custGeom>
            <a:avLst/>
            <a:gdLst/>
            <a:ahLst/>
            <a:cxnLst/>
            <a:rect l="0" t="0" r="0" b="0"/>
            <a:pathLst>
              <a:path w="9271000" h="1054100">
                <a:moveTo>
                  <a:pt x="0" y="1054100"/>
                </a:moveTo>
                <a:lnTo>
                  <a:pt x="927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49" name="Freeform 4549"/>
          <p:cNvSpPr/>
          <p:nvPr/>
        </p:nvSpPr>
        <p:spPr>
          <a:xfrm rot="-5400000">
            <a:off x="8992970" y="4349748"/>
            <a:ext cx="161210" cy="18573"/>
          </a:xfrm>
          <a:custGeom>
            <a:avLst/>
            <a:gdLst/>
            <a:ahLst/>
            <a:cxnLst/>
            <a:rect l="0" t="0" r="0" b="0"/>
            <a:pathLst>
              <a:path w="8597900" h="990600">
                <a:moveTo>
                  <a:pt x="0" y="990600"/>
                </a:moveTo>
                <a:lnTo>
                  <a:pt x="8597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0" name="Freeform 4550"/>
          <p:cNvSpPr/>
          <p:nvPr/>
        </p:nvSpPr>
        <p:spPr>
          <a:xfrm rot="-5400000">
            <a:off x="9025593" y="4345938"/>
            <a:ext cx="148828" cy="17145"/>
          </a:xfrm>
          <a:custGeom>
            <a:avLst/>
            <a:gdLst/>
            <a:ahLst/>
            <a:cxnLst/>
            <a:rect l="0" t="0" r="0" b="0"/>
            <a:pathLst>
              <a:path w="7937500" h="914400">
                <a:moveTo>
                  <a:pt x="0" y="914400"/>
                </a:moveTo>
                <a:lnTo>
                  <a:pt x="793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1" name="Freeform 4551"/>
          <p:cNvSpPr/>
          <p:nvPr/>
        </p:nvSpPr>
        <p:spPr>
          <a:xfrm rot="-5400000">
            <a:off x="9058217" y="4342128"/>
            <a:ext cx="136207" cy="15478"/>
          </a:xfrm>
          <a:custGeom>
            <a:avLst/>
            <a:gdLst/>
            <a:ahLst/>
            <a:cxnLst/>
            <a:rect l="0" t="0" r="0" b="0"/>
            <a:pathLst>
              <a:path w="7264400" h="825500">
                <a:moveTo>
                  <a:pt x="0" y="825500"/>
                </a:moveTo>
                <a:lnTo>
                  <a:pt x="726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2" name="Freeform 4552"/>
          <p:cNvSpPr/>
          <p:nvPr/>
        </p:nvSpPr>
        <p:spPr>
          <a:xfrm rot="-5400000">
            <a:off x="9091197" y="4338199"/>
            <a:ext cx="123110" cy="14049"/>
          </a:xfrm>
          <a:custGeom>
            <a:avLst/>
            <a:gdLst/>
            <a:ahLst/>
            <a:cxnLst/>
            <a:rect l="0" t="0" r="0" b="0"/>
            <a:pathLst>
              <a:path w="6565900" h="749300">
                <a:moveTo>
                  <a:pt x="0" y="749300"/>
                </a:moveTo>
                <a:lnTo>
                  <a:pt x="656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3" name="Freeform 4553"/>
          <p:cNvSpPr/>
          <p:nvPr/>
        </p:nvSpPr>
        <p:spPr>
          <a:xfrm rot="-5400000">
            <a:off x="9124177" y="4334032"/>
            <a:ext cx="110013" cy="12620"/>
          </a:xfrm>
          <a:custGeom>
            <a:avLst/>
            <a:gdLst/>
            <a:ahLst/>
            <a:cxnLst/>
            <a:rect l="0" t="0" r="0" b="0"/>
            <a:pathLst>
              <a:path w="5867400" h="673100">
                <a:moveTo>
                  <a:pt x="0" y="673100"/>
                </a:moveTo>
                <a:lnTo>
                  <a:pt x="586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4" name="Freeform 4554"/>
          <p:cNvSpPr/>
          <p:nvPr/>
        </p:nvSpPr>
        <p:spPr>
          <a:xfrm rot="-5400000">
            <a:off x="9153943" y="4332841"/>
            <a:ext cx="104060" cy="11906"/>
          </a:xfrm>
          <a:custGeom>
            <a:avLst/>
            <a:gdLst/>
            <a:ahLst/>
            <a:cxnLst/>
            <a:rect l="0" t="0" r="0" b="0"/>
            <a:pathLst>
              <a:path w="5549900" h="635000">
                <a:moveTo>
                  <a:pt x="0" y="635000"/>
                </a:moveTo>
                <a:lnTo>
                  <a:pt x="554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5" name="Freeform 4555"/>
          <p:cNvSpPr/>
          <p:nvPr/>
        </p:nvSpPr>
        <p:spPr>
          <a:xfrm rot="-5400000">
            <a:off x="9179898" y="4335698"/>
            <a:ext cx="106918" cy="12382"/>
          </a:xfrm>
          <a:custGeom>
            <a:avLst/>
            <a:gdLst/>
            <a:ahLst/>
            <a:cxnLst/>
            <a:rect l="0" t="0" r="0" b="0"/>
            <a:pathLst>
              <a:path w="5702300" h="660400">
                <a:moveTo>
                  <a:pt x="0" y="660400"/>
                </a:moveTo>
                <a:lnTo>
                  <a:pt x="5702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6" name="Freeform 4556"/>
          <p:cNvSpPr/>
          <p:nvPr/>
        </p:nvSpPr>
        <p:spPr>
          <a:xfrm rot="-5400000">
            <a:off x="9205854" y="4338556"/>
            <a:ext cx="109537" cy="12620"/>
          </a:xfrm>
          <a:custGeom>
            <a:avLst/>
            <a:gdLst/>
            <a:ahLst/>
            <a:cxnLst/>
            <a:rect l="0" t="0" r="0" b="0"/>
            <a:pathLst>
              <a:path w="5842000" h="673100">
                <a:moveTo>
                  <a:pt x="0" y="673100"/>
                </a:moveTo>
                <a:lnTo>
                  <a:pt x="584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7" name="Freeform 4557"/>
          <p:cNvSpPr/>
          <p:nvPr/>
        </p:nvSpPr>
        <p:spPr>
          <a:xfrm rot="-5400000">
            <a:off x="9231690" y="4341295"/>
            <a:ext cx="112395" cy="12858"/>
          </a:xfrm>
          <a:custGeom>
            <a:avLst/>
            <a:gdLst/>
            <a:ahLst/>
            <a:cxnLst/>
            <a:rect l="0" t="0" r="0" b="0"/>
            <a:pathLst>
              <a:path w="5994400" h="685800">
                <a:moveTo>
                  <a:pt x="0" y="685800"/>
                </a:moveTo>
                <a:lnTo>
                  <a:pt x="599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8" name="Freeform 4558"/>
          <p:cNvSpPr/>
          <p:nvPr/>
        </p:nvSpPr>
        <p:spPr>
          <a:xfrm rot="-5400000">
            <a:off x="9257765" y="4344033"/>
            <a:ext cx="114776" cy="13097"/>
          </a:xfrm>
          <a:custGeom>
            <a:avLst/>
            <a:gdLst/>
            <a:ahLst/>
            <a:cxnLst/>
            <a:rect l="0" t="0" r="0" b="0"/>
            <a:pathLst>
              <a:path w="6121400" h="698500">
                <a:moveTo>
                  <a:pt x="0" y="698500"/>
                </a:moveTo>
                <a:lnTo>
                  <a:pt x="612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59" name="Freeform 4559"/>
          <p:cNvSpPr/>
          <p:nvPr/>
        </p:nvSpPr>
        <p:spPr>
          <a:xfrm rot="-5400000">
            <a:off x="9283840" y="4346533"/>
            <a:ext cx="117157" cy="13335"/>
          </a:xfrm>
          <a:custGeom>
            <a:avLst/>
            <a:gdLst/>
            <a:ahLst/>
            <a:cxnLst/>
            <a:rect l="0" t="0" r="0" b="0"/>
            <a:pathLst>
              <a:path w="6248400" h="711200">
                <a:moveTo>
                  <a:pt x="0" y="711200"/>
                </a:moveTo>
                <a:lnTo>
                  <a:pt x="6248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0" name="Freeform 4560"/>
          <p:cNvSpPr/>
          <p:nvPr/>
        </p:nvSpPr>
        <p:spPr>
          <a:xfrm rot="-5400000">
            <a:off x="9310034" y="4348914"/>
            <a:ext cx="119538" cy="13811"/>
          </a:xfrm>
          <a:custGeom>
            <a:avLst/>
            <a:gdLst/>
            <a:ahLst/>
            <a:cxnLst/>
            <a:rect l="0" t="0" r="0" b="0"/>
            <a:pathLst>
              <a:path w="6375400" h="736600">
                <a:moveTo>
                  <a:pt x="0" y="736600"/>
                </a:moveTo>
                <a:lnTo>
                  <a:pt x="637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1" name="Freeform 4561"/>
          <p:cNvSpPr/>
          <p:nvPr/>
        </p:nvSpPr>
        <p:spPr>
          <a:xfrm rot="-5400000">
            <a:off x="9342300" y="4345223"/>
            <a:ext cx="107870" cy="12382"/>
          </a:xfrm>
          <a:custGeom>
            <a:avLst/>
            <a:gdLst/>
            <a:ahLst/>
            <a:cxnLst/>
            <a:rect l="0" t="0" r="0" b="0"/>
            <a:pathLst>
              <a:path w="5753100" h="660400">
                <a:moveTo>
                  <a:pt x="0" y="660400"/>
                </a:moveTo>
                <a:lnTo>
                  <a:pt x="575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2" name="Freeform 4562"/>
          <p:cNvSpPr/>
          <p:nvPr/>
        </p:nvSpPr>
        <p:spPr>
          <a:xfrm rot="-5400000">
            <a:off x="9395878" y="4320220"/>
            <a:ext cx="48101" cy="5477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3" name="Freeform 4563"/>
          <p:cNvSpPr/>
          <p:nvPr/>
        </p:nvSpPr>
        <p:spPr>
          <a:xfrm rot="-5400000">
            <a:off x="9422905" y="4321768"/>
            <a:ext cx="48339" cy="5477"/>
          </a:xfrm>
          <a:custGeom>
            <a:avLst/>
            <a:gdLst/>
            <a:ahLst/>
            <a:cxnLst/>
            <a:rect l="0" t="0" r="0" b="0"/>
            <a:pathLst>
              <a:path w="2578100" h="292100">
                <a:moveTo>
                  <a:pt x="0" y="292100"/>
                </a:moveTo>
                <a:lnTo>
                  <a:pt x="257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4" name="Freeform 4564"/>
          <p:cNvSpPr/>
          <p:nvPr/>
        </p:nvSpPr>
        <p:spPr>
          <a:xfrm rot="-5400000">
            <a:off x="9449932" y="4323078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5" name="Freeform 4565"/>
          <p:cNvSpPr/>
          <p:nvPr/>
        </p:nvSpPr>
        <p:spPr>
          <a:xfrm rot="-5400000">
            <a:off x="9476959" y="4324625"/>
            <a:ext cx="48815" cy="5477"/>
          </a:xfrm>
          <a:custGeom>
            <a:avLst/>
            <a:gdLst/>
            <a:ahLst/>
            <a:cxnLst/>
            <a:rect l="0" t="0" r="0" b="0"/>
            <a:pathLst>
              <a:path w="2603500" h="292100">
                <a:moveTo>
                  <a:pt x="0" y="2921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6" name="Freeform 4566"/>
          <p:cNvSpPr/>
          <p:nvPr/>
        </p:nvSpPr>
        <p:spPr>
          <a:xfrm rot="-5400000">
            <a:off x="9503868" y="4325816"/>
            <a:ext cx="49053" cy="5715"/>
          </a:xfrm>
          <a:custGeom>
            <a:avLst/>
            <a:gdLst/>
            <a:ahLst/>
            <a:cxnLst/>
            <a:rect l="0" t="0" r="0" b="0"/>
            <a:pathLst>
              <a:path w="2616200" h="304800">
                <a:moveTo>
                  <a:pt x="0" y="3048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7" name="Freeform 4567"/>
          <p:cNvSpPr/>
          <p:nvPr/>
        </p:nvSpPr>
        <p:spPr>
          <a:xfrm rot="-5400000">
            <a:off x="9530894" y="4327126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8" name="Freeform 4568"/>
          <p:cNvSpPr/>
          <p:nvPr/>
        </p:nvSpPr>
        <p:spPr>
          <a:xfrm rot="-5400000">
            <a:off x="9558041" y="4328316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69" name="Freeform 4569"/>
          <p:cNvSpPr/>
          <p:nvPr/>
        </p:nvSpPr>
        <p:spPr>
          <a:xfrm rot="-5400000">
            <a:off x="9585187" y="4329507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0" name="Freeform 4570"/>
          <p:cNvSpPr/>
          <p:nvPr/>
        </p:nvSpPr>
        <p:spPr>
          <a:xfrm rot="-5400000">
            <a:off x="9612095" y="4330936"/>
            <a:ext cx="49530" cy="5477"/>
          </a:xfrm>
          <a:custGeom>
            <a:avLst/>
            <a:gdLst/>
            <a:ahLst/>
            <a:cxnLst/>
            <a:rect l="0" t="0" r="0" b="0"/>
            <a:pathLst>
              <a:path w="2641600" h="292100">
                <a:moveTo>
                  <a:pt x="0" y="2921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1" name="Freeform 4571"/>
          <p:cNvSpPr/>
          <p:nvPr/>
        </p:nvSpPr>
        <p:spPr>
          <a:xfrm rot="-5400000">
            <a:off x="9639122" y="4332007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2" name="Freeform 4572"/>
          <p:cNvSpPr/>
          <p:nvPr/>
        </p:nvSpPr>
        <p:spPr>
          <a:xfrm rot="-5400000">
            <a:off x="9666268" y="4332960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3" name="Freeform 4573"/>
          <p:cNvSpPr/>
          <p:nvPr/>
        </p:nvSpPr>
        <p:spPr>
          <a:xfrm rot="-5400000">
            <a:off x="9693415" y="4334150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4" name="Freeform 4574"/>
          <p:cNvSpPr/>
          <p:nvPr/>
        </p:nvSpPr>
        <p:spPr>
          <a:xfrm rot="-5400000">
            <a:off x="9720442" y="4335222"/>
            <a:ext cx="49530" cy="5477"/>
          </a:xfrm>
          <a:custGeom>
            <a:avLst/>
            <a:gdLst/>
            <a:ahLst/>
            <a:cxnLst/>
            <a:rect l="0" t="0" r="0" b="0"/>
            <a:pathLst>
              <a:path w="2641600" h="292100">
                <a:moveTo>
                  <a:pt x="0" y="2921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5" name="Freeform 4575"/>
          <p:cNvSpPr/>
          <p:nvPr/>
        </p:nvSpPr>
        <p:spPr>
          <a:xfrm rot="-5400000">
            <a:off x="9747469" y="4336055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6" name="Freeform 4576"/>
          <p:cNvSpPr/>
          <p:nvPr/>
        </p:nvSpPr>
        <p:spPr>
          <a:xfrm rot="-5400000">
            <a:off x="9774615" y="4337008"/>
            <a:ext cx="49530" cy="5715"/>
          </a:xfrm>
          <a:custGeom>
            <a:avLst/>
            <a:gdLst/>
            <a:ahLst/>
            <a:cxnLst/>
            <a:rect l="0" t="0" r="0" b="0"/>
            <a:pathLst>
              <a:path w="2641600" h="304800">
                <a:moveTo>
                  <a:pt x="0" y="3048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7" name="Freeform 4577"/>
          <p:cNvSpPr/>
          <p:nvPr/>
        </p:nvSpPr>
        <p:spPr>
          <a:xfrm rot="-5400000">
            <a:off x="9801643" y="4338079"/>
            <a:ext cx="49530" cy="5477"/>
          </a:xfrm>
          <a:custGeom>
            <a:avLst/>
            <a:gdLst/>
            <a:ahLst/>
            <a:cxnLst/>
            <a:rect l="0" t="0" r="0" b="0"/>
            <a:pathLst>
              <a:path w="2641600" h="292100">
                <a:moveTo>
                  <a:pt x="0" y="292100"/>
                </a:moveTo>
                <a:lnTo>
                  <a:pt x="264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8" name="Freeform 4578"/>
          <p:cNvSpPr/>
          <p:nvPr/>
        </p:nvSpPr>
        <p:spPr>
          <a:xfrm rot="-5400000">
            <a:off x="9828789" y="4338794"/>
            <a:ext cx="49292" cy="5715"/>
          </a:xfrm>
          <a:custGeom>
            <a:avLst/>
            <a:gdLst/>
            <a:ahLst/>
            <a:cxnLst/>
            <a:rect l="0" t="0" r="0" b="0"/>
            <a:pathLst>
              <a:path w="2628900" h="304800">
                <a:moveTo>
                  <a:pt x="0" y="3048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79" name="Freeform 4579"/>
          <p:cNvSpPr/>
          <p:nvPr/>
        </p:nvSpPr>
        <p:spPr>
          <a:xfrm rot="-5400000">
            <a:off x="9856054" y="4339627"/>
            <a:ext cx="49053" cy="5715"/>
          </a:xfrm>
          <a:custGeom>
            <a:avLst/>
            <a:gdLst/>
            <a:ahLst/>
            <a:cxnLst/>
            <a:rect l="0" t="0" r="0" b="0"/>
            <a:pathLst>
              <a:path w="2616200" h="304800">
                <a:moveTo>
                  <a:pt x="0" y="3048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0" name="Freeform 4580"/>
          <p:cNvSpPr/>
          <p:nvPr/>
        </p:nvSpPr>
        <p:spPr>
          <a:xfrm rot="-5400000">
            <a:off x="9883201" y="4340580"/>
            <a:ext cx="48815" cy="5477"/>
          </a:xfrm>
          <a:custGeom>
            <a:avLst/>
            <a:gdLst/>
            <a:ahLst/>
            <a:cxnLst/>
            <a:rect l="0" t="0" r="0" b="0"/>
            <a:pathLst>
              <a:path w="2603500" h="292100">
                <a:moveTo>
                  <a:pt x="0" y="2921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1" name="Freeform 4581"/>
          <p:cNvSpPr/>
          <p:nvPr/>
        </p:nvSpPr>
        <p:spPr>
          <a:xfrm rot="-5400000">
            <a:off x="9910228" y="4341175"/>
            <a:ext cx="48815" cy="5715"/>
          </a:xfrm>
          <a:custGeom>
            <a:avLst/>
            <a:gdLst/>
            <a:ahLst/>
            <a:cxnLst/>
            <a:rect l="0" t="0" r="0" b="0"/>
            <a:pathLst>
              <a:path w="2603500" h="304800">
                <a:moveTo>
                  <a:pt x="0" y="3048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2" name="Freeform 4582"/>
          <p:cNvSpPr/>
          <p:nvPr/>
        </p:nvSpPr>
        <p:spPr>
          <a:xfrm rot="-5400000">
            <a:off x="9937255" y="4342008"/>
            <a:ext cx="48815" cy="5477"/>
          </a:xfrm>
          <a:custGeom>
            <a:avLst/>
            <a:gdLst/>
            <a:ahLst/>
            <a:cxnLst/>
            <a:rect l="0" t="0" r="0" b="0"/>
            <a:pathLst>
              <a:path w="2603500" h="292100">
                <a:moveTo>
                  <a:pt x="0" y="292100"/>
                </a:moveTo>
                <a:lnTo>
                  <a:pt x="260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3" name="Freeform 4583"/>
          <p:cNvSpPr/>
          <p:nvPr/>
        </p:nvSpPr>
        <p:spPr>
          <a:xfrm rot="-5400000">
            <a:off x="9964520" y="4342604"/>
            <a:ext cx="48577" cy="5477"/>
          </a:xfrm>
          <a:custGeom>
            <a:avLst/>
            <a:gdLst/>
            <a:ahLst/>
            <a:cxnLst/>
            <a:rect l="0" t="0" r="0" b="0"/>
            <a:pathLst>
              <a:path w="2590800" h="292100">
                <a:moveTo>
                  <a:pt x="0" y="292100"/>
                </a:moveTo>
                <a:lnTo>
                  <a:pt x="259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4" name="Freeform 4584"/>
          <p:cNvSpPr/>
          <p:nvPr/>
        </p:nvSpPr>
        <p:spPr>
          <a:xfrm rot="-5400000">
            <a:off x="9991666" y="4343318"/>
            <a:ext cx="48101" cy="5477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5" name="Freeform 4585"/>
          <p:cNvSpPr/>
          <p:nvPr/>
        </p:nvSpPr>
        <p:spPr>
          <a:xfrm rot="-5400000">
            <a:off x="10018813" y="4343794"/>
            <a:ext cx="48101" cy="5477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6" name="Freeform 4586"/>
          <p:cNvSpPr/>
          <p:nvPr/>
        </p:nvSpPr>
        <p:spPr>
          <a:xfrm rot="-5400000">
            <a:off x="10045840" y="4344390"/>
            <a:ext cx="47863" cy="5477"/>
          </a:xfrm>
          <a:custGeom>
            <a:avLst/>
            <a:gdLst/>
            <a:ahLst/>
            <a:cxnLst/>
            <a:rect l="0" t="0" r="0" b="0"/>
            <a:pathLst>
              <a:path w="2552700" h="292100">
                <a:moveTo>
                  <a:pt x="0" y="292100"/>
                </a:moveTo>
                <a:lnTo>
                  <a:pt x="255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7" name="Freeform 4587"/>
          <p:cNvSpPr/>
          <p:nvPr/>
        </p:nvSpPr>
        <p:spPr>
          <a:xfrm rot="-5400000">
            <a:off x="10073224" y="4344866"/>
            <a:ext cx="47387" cy="5477"/>
          </a:xfrm>
          <a:custGeom>
            <a:avLst/>
            <a:gdLst/>
            <a:ahLst/>
            <a:cxnLst/>
            <a:rect l="0" t="0" r="0" b="0"/>
            <a:pathLst>
              <a:path w="2527300" h="292100">
                <a:moveTo>
                  <a:pt x="0" y="292100"/>
                </a:moveTo>
                <a:lnTo>
                  <a:pt x="2527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8" name="Freeform 4588"/>
          <p:cNvSpPr/>
          <p:nvPr/>
        </p:nvSpPr>
        <p:spPr>
          <a:xfrm rot="-5400000">
            <a:off x="10100252" y="4345461"/>
            <a:ext cx="47148" cy="5477"/>
          </a:xfrm>
          <a:custGeom>
            <a:avLst/>
            <a:gdLst/>
            <a:ahLst/>
            <a:cxnLst/>
            <a:rect l="0" t="0" r="0" b="0"/>
            <a:pathLst>
              <a:path w="2514600" h="292100">
                <a:moveTo>
                  <a:pt x="0" y="292100"/>
                </a:moveTo>
                <a:lnTo>
                  <a:pt x="2514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89" name="Freeform 4589"/>
          <p:cNvSpPr/>
          <p:nvPr/>
        </p:nvSpPr>
        <p:spPr>
          <a:xfrm rot="-5400000">
            <a:off x="10127398" y="4345938"/>
            <a:ext cx="46910" cy="5238"/>
          </a:xfrm>
          <a:custGeom>
            <a:avLst/>
            <a:gdLst/>
            <a:ahLst/>
            <a:cxnLst/>
            <a:rect l="0" t="0" r="0" b="0"/>
            <a:pathLst>
              <a:path w="2501900" h="279400">
                <a:moveTo>
                  <a:pt x="0" y="279400"/>
                </a:moveTo>
                <a:lnTo>
                  <a:pt x="250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0" name="Freeform 4590"/>
          <p:cNvSpPr/>
          <p:nvPr/>
        </p:nvSpPr>
        <p:spPr>
          <a:xfrm rot="-5400000">
            <a:off x="10154544" y="4346176"/>
            <a:ext cx="46672" cy="5477"/>
          </a:xfrm>
          <a:custGeom>
            <a:avLst/>
            <a:gdLst/>
            <a:ahLst/>
            <a:cxnLst/>
            <a:rect l="0" t="0" r="0" b="0"/>
            <a:pathLst>
              <a:path w="2489200" h="292100">
                <a:moveTo>
                  <a:pt x="0" y="292100"/>
                </a:moveTo>
                <a:lnTo>
                  <a:pt x="2489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1" name="Freeform 4591"/>
          <p:cNvSpPr/>
          <p:nvPr/>
        </p:nvSpPr>
        <p:spPr>
          <a:xfrm rot="-5400000">
            <a:off x="10181809" y="4346533"/>
            <a:ext cx="46196" cy="5238"/>
          </a:xfrm>
          <a:custGeom>
            <a:avLst/>
            <a:gdLst/>
            <a:ahLst/>
            <a:cxnLst/>
            <a:rect l="0" t="0" r="0" b="0"/>
            <a:pathLst>
              <a:path w="2463800" h="279400">
                <a:moveTo>
                  <a:pt x="0" y="279400"/>
                </a:moveTo>
                <a:lnTo>
                  <a:pt x="2463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2" name="Freeform 4592"/>
          <p:cNvSpPr/>
          <p:nvPr/>
        </p:nvSpPr>
        <p:spPr>
          <a:xfrm rot="-5400000">
            <a:off x="10209074" y="4346890"/>
            <a:ext cx="45482" cy="5238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3" name="Freeform 4593"/>
          <p:cNvSpPr/>
          <p:nvPr/>
        </p:nvSpPr>
        <p:spPr>
          <a:xfrm rot="-5400000">
            <a:off x="10236221" y="4347129"/>
            <a:ext cx="45482" cy="5238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4" name="Freeform 4594"/>
          <p:cNvSpPr/>
          <p:nvPr/>
        </p:nvSpPr>
        <p:spPr>
          <a:xfrm rot="-5400000">
            <a:off x="10263486" y="4347248"/>
            <a:ext cx="44767" cy="5238"/>
          </a:xfrm>
          <a:custGeom>
            <a:avLst/>
            <a:gdLst/>
            <a:ahLst/>
            <a:cxnLst/>
            <a:rect l="0" t="0" r="0" b="0"/>
            <a:pathLst>
              <a:path w="2387600" h="279400">
                <a:moveTo>
                  <a:pt x="0" y="279400"/>
                </a:moveTo>
                <a:lnTo>
                  <a:pt x="2387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5" name="Freeform 4595"/>
          <p:cNvSpPr/>
          <p:nvPr/>
        </p:nvSpPr>
        <p:spPr>
          <a:xfrm rot="-5400000">
            <a:off x="10290751" y="4347605"/>
            <a:ext cx="44291" cy="5000"/>
          </a:xfrm>
          <a:custGeom>
            <a:avLst/>
            <a:gdLst/>
            <a:ahLst/>
            <a:cxnLst/>
            <a:rect l="0" t="0" r="0" b="0"/>
            <a:pathLst>
              <a:path w="2362200" h="266700">
                <a:moveTo>
                  <a:pt x="0" y="266700"/>
                </a:moveTo>
                <a:lnTo>
                  <a:pt x="236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6" name="Freeform 4596"/>
          <p:cNvSpPr/>
          <p:nvPr/>
        </p:nvSpPr>
        <p:spPr>
          <a:xfrm rot="-5400000">
            <a:off x="10317898" y="4347843"/>
            <a:ext cx="43815" cy="5000"/>
          </a:xfrm>
          <a:custGeom>
            <a:avLst/>
            <a:gdLst/>
            <a:ahLst/>
            <a:cxnLst/>
            <a:rect l="0" t="0" r="0" b="0"/>
            <a:pathLst>
              <a:path w="2336800" h="266700">
                <a:moveTo>
                  <a:pt x="0" y="266700"/>
                </a:moveTo>
                <a:lnTo>
                  <a:pt x="233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7" name="Freeform 4597"/>
          <p:cNvSpPr/>
          <p:nvPr/>
        </p:nvSpPr>
        <p:spPr>
          <a:xfrm rot="-5400000">
            <a:off x="10345044" y="4347843"/>
            <a:ext cx="43338" cy="5000"/>
          </a:xfrm>
          <a:custGeom>
            <a:avLst/>
            <a:gdLst/>
            <a:ahLst/>
            <a:cxnLst/>
            <a:rect l="0" t="0" r="0" b="0"/>
            <a:pathLst>
              <a:path w="2311400" h="266700">
                <a:moveTo>
                  <a:pt x="0" y="266700"/>
                </a:moveTo>
                <a:lnTo>
                  <a:pt x="231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8" name="Freeform 4598"/>
          <p:cNvSpPr/>
          <p:nvPr/>
        </p:nvSpPr>
        <p:spPr>
          <a:xfrm rot="-5400000">
            <a:off x="10372309" y="4347962"/>
            <a:ext cx="42862" cy="4762"/>
          </a:xfrm>
          <a:custGeom>
            <a:avLst/>
            <a:gdLst/>
            <a:ahLst/>
            <a:cxnLst/>
            <a:rect l="0" t="0" r="0" b="0"/>
            <a:pathLst>
              <a:path w="2286000" h="254000">
                <a:moveTo>
                  <a:pt x="0" y="254000"/>
                </a:moveTo>
                <a:lnTo>
                  <a:pt x="2286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599" name="Freeform 4599"/>
          <p:cNvSpPr/>
          <p:nvPr/>
        </p:nvSpPr>
        <p:spPr>
          <a:xfrm rot="-5400000">
            <a:off x="10399575" y="4347843"/>
            <a:ext cx="42386" cy="5000"/>
          </a:xfrm>
          <a:custGeom>
            <a:avLst/>
            <a:gdLst/>
            <a:ahLst/>
            <a:cxnLst/>
            <a:rect l="0" t="0" r="0" b="0"/>
            <a:pathLst>
              <a:path w="2260600" h="266700">
                <a:moveTo>
                  <a:pt x="0" y="2667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0" name="Freeform 4600"/>
          <p:cNvSpPr/>
          <p:nvPr/>
        </p:nvSpPr>
        <p:spPr>
          <a:xfrm rot="-5400000">
            <a:off x="10426840" y="4347962"/>
            <a:ext cx="41910" cy="4762"/>
          </a:xfrm>
          <a:custGeom>
            <a:avLst/>
            <a:gdLst/>
            <a:ahLst/>
            <a:cxnLst/>
            <a:rect l="0" t="0" r="0" b="0"/>
            <a:pathLst>
              <a:path w="2235200" h="254000">
                <a:moveTo>
                  <a:pt x="0" y="2540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1" name="Freeform 4601"/>
          <p:cNvSpPr/>
          <p:nvPr/>
        </p:nvSpPr>
        <p:spPr>
          <a:xfrm rot="-5400000">
            <a:off x="10454105" y="4347843"/>
            <a:ext cx="41195" cy="4762"/>
          </a:xfrm>
          <a:custGeom>
            <a:avLst/>
            <a:gdLst/>
            <a:ahLst/>
            <a:cxnLst/>
            <a:rect l="0" t="0" r="0" b="0"/>
            <a:pathLst>
              <a:path w="2197100" h="254000">
                <a:moveTo>
                  <a:pt x="0" y="2540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2" name="Freeform 4602"/>
          <p:cNvSpPr/>
          <p:nvPr/>
        </p:nvSpPr>
        <p:spPr>
          <a:xfrm rot="-5400000">
            <a:off x="10481251" y="4347843"/>
            <a:ext cx="40719" cy="4762"/>
          </a:xfrm>
          <a:custGeom>
            <a:avLst/>
            <a:gdLst/>
            <a:ahLst/>
            <a:cxnLst/>
            <a:rect l="0" t="0" r="0" b="0"/>
            <a:pathLst>
              <a:path w="2171700" h="254000">
                <a:moveTo>
                  <a:pt x="0" y="254000"/>
                </a:moveTo>
                <a:lnTo>
                  <a:pt x="2171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3" name="Freeform 4603"/>
          <p:cNvSpPr/>
          <p:nvPr/>
        </p:nvSpPr>
        <p:spPr>
          <a:xfrm rot="-5400000">
            <a:off x="10508636" y="4347843"/>
            <a:ext cx="40005" cy="4524"/>
          </a:xfrm>
          <a:custGeom>
            <a:avLst/>
            <a:gdLst/>
            <a:ahLst/>
            <a:cxnLst/>
            <a:rect l="0" t="0" r="0" b="0"/>
            <a:pathLst>
              <a:path w="2133600" h="241300">
                <a:moveTo>
                  <a:pt x="0" y="241300"/>
                </a:moveTo>
                <a:lnTo>
                  <a:pt x="213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4" name="Freeform 4604"/>
          <p:cNvSpPr/>
          <p:nvPr/>
        </p:nvSpPr>
        <p:spPr>
          <a:xfrm rot="-5400000">
            <a:off x="10535782" y="4347605"/>
            <a:ext cx="39528" cy="4524"/>
          </a:xfrm>
          <a:custGeom>
            <a:avLst/>
            <a:gdLst/>
            <a:ahLst/>
            <a:cxnLst/>
            <a:rect l="0" t="0" r="0" b="0"/>
            <a:pathLst>
              <a:path w="2108200" h="241300">
                <a:moveTo>
                  <a:pt x="0" y="2413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5" name="Freeform 4605"/>
          <p:cNvSpPr/>
          <p:nvPr/>
        </p:nvSpPr>
        <p:spPr>
          <a:xfrm rot="-5400000">
            <a:off x="10563047" y="4347486"/>
            <a:ext cx="38814" cy="4524"/>
          </a:xfrm>
          <a:custGeom>
            <a:avLst/>
            <a:gdLst/>
            <a:ahLst/>
            <a:cxnLst/>
            <a:rect l="0" t="0" r="0" b="0"/>
            <a:pathLst>
              <a:path w="2070100" h="241300">
                <a:moveTo>
                  <a:pt x="0" y="241300"/>
                </a:moveTo>
                <a:lnTo>
                  <a:pt x="2070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6" name="Freeform 4606"/>
          <p:cNvSpPr/>
          <p:nvPr/>
        </p:nvSpPr>
        <p:spPr>
          <a:xfrm rot="-5400000">
            <a:off x="10590313" y="4347128"/>
            <a:ext cx="38100" cy="4524"/>
          </a:xfrm>
          <a:custGeom>
            <a:avLst/>
            <a:gdLst/>
            <a:ahLst/>
            <a:cxnLst/>
            <a:rect l="0" t="0" r="0" b="0"/>
            <a:pathLst>
              <a:path w="2032000" h="241300">
                <a:moveTo>
                  <a:pt x="0" y="241300"/>
                </a:moveTo>
                <a:lnTo>
                  <a:pt x="203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7" name="Freeform 4607"/>
          <p:cNvSpPr/>
          <p:nvPr/>
        </p:nvSpPr>
        <p:spPr>
          <a:xfrm rot="-5400000">
            <a:off x="10617578" y="4347009"/>
            <a:ext cx="37623" cy="4286"/>
          </a:xfrm>
          <a:custGeom>
            <a:avLst/>
            <a:gdLst/>
            <a:ahLst/>
            <a:cxnLst/>
            <a:rect l="0" t="0" r="0" b="0"/>
            <a:pathLst>
              <a:path w="2006600" h="228600">
                <a:moveTo>
                  <a:pt x="0" y="228600"/>
                </a:moveTo>
                <a:lnTo>
                  <a:pt x="2006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8" name="Freeform 4608"/>
          <p:cNvSpPr/>
          <p:nvPr/>
        </p:nvSpPr>
        <p:spPr>
          <a:xfrm rot="-5400000">
            <a:off x="10644843" y="4346652"/>
            <a:ext cx="36909" cy="4286"/>
          </a:xfrm>
          <a:custGeom>
            <a:avLst/>
            <a:gdLst/>
            <a:ahLst/>
            <a:cxnLst/>
            <a:rect l="0" t="0" r="0" b="0"/>
            <a:pathLst>
              <a:path w="1968500" h="228600">
                <a:moveTo>
                  <a:pt x="0" y="228600"/>
                </a:moveTo>
                <a:lnTo>
                  <a:pt x="1968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09" name="Freeform 4609"/>
          <p:cNvSpPr/>
          <p:nvPr/>
        </p:nvSpPr>
        <p:spPr>
          <a:xfrm rot="-5400000">
            <a:off x="10672108" y="4346295"/>
            <a:ext cx="36195" cy="4286"/>
          </a:xfrm>
          <a:custGeom>
            <a:avLst/>
            <a:gdLst/>
            <a:ahLst/>
            <a:cxnLst/>
            <a:rect l="0" t="0" r="0" b="0"/>
            <a:pathLst>
              <a:path w="1930400" h="228600">
                <a:moveTo>
                  <a:pt x="0" y="2286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0" name="Freeform 4610"/>
          <p:cNvSpPr/>
          <p:nvPr/>
        </p:nvSpPr>
        <p:spPr>
          <a:xfrm rot="-5400000">
            <a:off x="10699255" y="4346057"/>
            <a:ext cx="35480" cy="4048"/>
          </a:xfrm>
          <a:custGeom>
            <a:avLst/>
            <a:gdLst/>
            <a:ahLst/>
            <a:cxnLst/>
            <a:rect l="0" t="0" r="0" b="0"/>
            <a:pathLst>
              <a:path w="1892300" h="215900">
                <a:moveTo>
                  <a:pt x="0" y="2159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1" name="Freeform 4611"/>
          <p:cNvSpPr/>
          <p:nvPr/>
        </p:nvSpPr>
        <p:spPr>
          <a:xfrm rot="-5400000">
            <a:off x="10726639" y="4345819"/>
            <a:ext cx="34766" cy="3810"/>
          </a:xfrm>
          <a:custGeom>
            <a:avLst/>
            <a:gdLst/>
            <a:ahLst/>
            <a:cxnLst/>
            <a:rect l="0" t="0" r="0" b="0"/>
            <a:pathLst>
              <a:path w="1854200" h="203200">
                <a:moveTo>
                  <a:pt x="0" y="2032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2" name="Freeform 4612"/>
          <p:cNvSpPr/>
          <p:nvPr/>
        </p:nvSpPr>
        <p:spPr>
          <a:xfrm rot="-5400000">
            <a:off x="10753904" y="4345223"/>
            <a:ext cx="34052" cy="3810"/>
          </a:xfrm>
          <a:custGeom>
            <a:avLst/>
            <a:gdLst/>
            <a:ahLst/>
            <a:cxnLst/>
            <a:rect l="0" t="0" r="0" b="0"/>
            <a:pathLst>
              <a:path w="1816100" h="203200">
                <a:moveTo>
                  <a:pt x="0" y="2032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3" name="Freeform 4613"/>
          <p:cNvSpPr/>
          <p:nvPr/>
        </p:nvSpPr>
        <p:spPr>
          <a:xfrm rot="-5400000">
            <a:off x="10781170" y="4344866"/>
            <a:ext cx="33337" cy="3810"/>
          </a:xfrm>
          <a:custGeom>
            <a:avLst/>
            <a:gdLst/>
            <a:ahLst/>
            <a:cxnLst/>
            <a:rect l="0" t="0" r="0" b="0"/>
            <a:pathLst>
              <a:path w="1778000" h="203200">
                <a:moveTo>
                  <a:pt x="0" y="203200"/>
                </a:move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4" name="Freeform 4614"/>
          <p:cNvSpPr/>
          <p:nvPr/>
        </p:nvSpPr>
        <p:spPr>
          <a:xfrm rot="-5400000">
            <a:off x="10808435" y="4344271"/>
            <a:ext cx="32623" cy="3810"/>
          </a:xfrm>
          <a:custGeom>
            <a:avLst/>
            <a:gdLst/>
            <a:ahLst/>
            <a:cxnLst/>
            <a:rect l="0" t="0" r="0" b="0"/>
            <a:pathLst>
              <a:path w="1739900" h="203200">
                <a:moveTo>
                  <a:pt x="0" y="2032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5" name="Freeform 4615"/>
          <p:cNvSpPr/>
          <p:nvPr/>
        </p:nvSpPr>
        <p:spPr>
          <a:xfrm rot="-5400000">
            <a:off x="10835582" y="4343794"/>
            <a:ext cx="31908" cy="3572"/>
          </a:xfrm>
          <a:custGeom>
            <a:avLst/>
            <a:gdLst/>
            <a:ahLst/>
            <a:cxnLst/>
            <a:rect l="0" t="0" r="0" b="0"/>
            <a:pathLst>
              <a:path w="1701800" h="190500">
                <a:moveTo>
                  <a:pt x="0" y="190500"/>
                </a:moveTo>
                <a:lnTo>
                  <a:pt x="170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6" name="Freeform 4616"/>
          <p:cNvSpPr/>
          <p:nvPr/>
        </p:nvSpPr>
        <p:spPr>
          <a:xfrm rot="-5400000">
            <a:off x="8839379" y="4280454"/>
            <a:ext cx="37862" cy="5238"/>
          </a:xfrm>
          <a:custGeom>
            <a:avLst/>
            <a:gdLst/>
            <a:ahLst/>
            <a:cxnLst/>
            <a:rect l="0" t="0" r="0" b="0"/>
            <a:pathLst>
              <a:path w="2019300" h="279400">
                <a:moveTo>
                  <a:pt x="2019300" y="279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7" name="Freeform 4617"/>
          <p:cNvSpPr/>
          <p:nvPr/>
        </p:nvSpPr>
        <p:spPr>
          <a:xfrm rot="-3091213">
            <a:off x="8876393" y="4268310"/>
            <a:ext cx="48986" cy="76478"/>
          </a:xfrm>
          <a:custGeom>
            <a:avLst/>
            <a:gdLst/>
            <a:ahLst/>
            <a:cxnLst/>
            <a:rect l="0" t="0" r="0" b="0"/>
            <a:pathLst>
              <a:path w="2612560" h="4078808">
                <a:moveTo>
                  <a:pt x="0" y="0"/>
                </a:moveTo>
                <a:cubicBezTo>
                  <a:pt x="844438" y="1376338"/>
                  <a:pt x="1715455" y="2736199"/>
                  <a:pt x="2612560" y="4078808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8" name="Freeform 4618"/>
          <p:cNvSpPr/>
          <p:nvPr/>
        </p:nvSpPr>
        <p:spPr>
          <a:xfrm rot="-5400000">
            <a:off x="9094649" y="4162582"/>
            <a:ext cx="156686" cy="454104"/>
          </a:xfrm>
          <a:custGeom>
            <a:avLst/>
            <a:gdLst/>
            <a:ahLst/>
            <a:cxnLst/>
            <a:rect l="0" t="0" r="0" b="0"/>
            <a:pathLst>
              <a:path w="8356600" h="24218900">
                <a:moveTo>
                  <a:pt x="8356600" y="0"/>
                </a:moveTo>
                <a:lnTo>
                  <a:pt x="5549900" y="1181100"/>
                </a:lnTo>
                <a:lnTo>
                  <a:pt x="2768600" y="2387600"/>
                </a:lnTo>
                <a:lnTo>
                  <a:pt x="0" y="3632200"/>
                </a:lnTo>
                <a:lnTo>
                  <a:pt x="1358900" y="6959600"/>
                </a:lnTo>
                <a:lnTo>
                  <a:pt x="2768600" y="10261600"/>
                </a:lnTo>
                <a:lnTo>
                  <a:pt x="4216400" y="13563600"/>
                </a:lnTo>
                <a:lnTo>
                  <a:pt x="3644900" y="17106900"/>
                </a:lnTo>
                <a:lnTo>
                  <a:pt x="3111500" y="20662900"/>
                </a:lnTo>
                <a:lnTo>
                  <a:pt x="2628900" y="2421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19" name="Freeform 4619"/>
          <p:cNvSpPr/>
          <p:nvPr/>
        </p:nvSpPr>
        <p:spPr>
          <a:xfrm rot="-3091213">
            <a:off x="9373684" y="4364113"/>
            <a:ext cx="63295" cy="36536"/>
          </a:xfrm>
          <a:custGeom>
            <a:avLst/>
            <a:gdLst/>
            <a:ahLst/>
            <a:cxnLst/>
            <a:rect l="0" t="0" r="0" b="0"/>
            <a:pathLst>
              <a:path w="3375735" h="1948594">
                <a:moveTo>
                  <a:pt x="0" y="1948594"/>
                </a:moveTo>
                <a:cubicBezTo>
                  <a:pt x="1137720" y="1320911"/>
                  <a:pt x="2263177" y="671264"/>
                  <a:pt x="3375735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0" name="Freeform 4620"/>
          <p:cNvSpPr/>
          <p:nvPr/>
        </p:nvSpPr>
        <p:spPr>
          <a:xfrm rot="-5400000">
            <a:off x="10129898" y="3627396"/>
            <a:ext cx="25955" cy="1463754"/>
          </a:xfrm>
          <a:custGeom>
            <a:avLst/>
            <a:gdLst/>
            <a:ahLst/>
            <a:cxnLst/>
            <a:rect l="0" t="0" r="0" b="0"/>
            <a:pathLst>
              <a:path w="1384300" h="78066900">
                <a:moveTo>
                  <a:pt x="1384300" y="0"/>
                </a:moveTo>
                <a:lnTo>
                  <a:pt x="1054100" y="5803900"/>
                </a:lnTo>
                <a:lnTo>
                  <a:pt x="762000" y="11620500"/>
                </a:lnTo>
                <a:lnTo>
                  <a:pt x="520700" y="17424400"/>
                </a:lnTo>
                <a:lnTo>
                  <a:pt x="330200" y="23241000"/>
                </a:lnTo>
                <a:lnTo>
                  <a:pt x="177800" y="29057600"/>
                </a:lnTo>
                <a:lnTo>
                  <a:pt x="76200" y="34874200"/>
                </a:lnTo>
                <a:lnTo>
                  <a:pt x="0" y="40690800"/>
                </a:lnTo>
                <a:lnTo>
                  <a:pt x="0" y="47383700"/>
                </a:lnTo>
                <a:lnTo>
                  <a:pt x="38100" y="54076600"/>
                </a:lnTo>
                <a:lnTo>
                  <a:pt x="127000" y="60769500"/>
                </a:lnTo>
                <a:lnTo>
                  <a:pt x="279400" y="67449700"/>
                </a:lnTo>
                <a:lnTo>
                  <a:pt x="469900" y="74142600"/>
                </a:lnTo>
                <a:lnTo>
                  <a:pt x="622300" y="7806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1" name="Freeform 4621"/>
          <p:cNvSpPr/>
          <p:nvPr/>
        </p:nvSpPr>
        <p:spPr>
          <a:xfrm rot="-5400000">
            <a:off x="9834742" y="3290330"/>
            <a:ext cx="66198" cy="2013823"/>
          </a:xfrm>
          <a:custGeom>
            <a:avLst/>
            <a:gdLst/>
            <a:ahLst/>
            <a:cxnLst/>
            <a:rect l="0" t="0" r="0" b="0"/>
            <a:pathLst>
              <a:path w="3530600" h="107403900">
                <a:moveTo>
                  <a:pt x="3530600" y="0"/>
                </a:moveTo>
                <a:lnTo>
                  <a:pt x="2946400" y="8191500"/>
                </a:lnTo>
                <a:lnTo>
                  <a:pt x="2425700" y="16395700"/>
                </a:lnTo>
                <a:lnTo>
                  <a:pt x="1943100" y="24587200"/>
                </a:lnTo>
                <a:lnTo>
                  <a:pt x="1524000" y="32791400"/>
                </a:lnTo>
                <a:lnTo>
                  <a:pt x="1155700" y="40995600"/>
                </a:lnTo>
                <a:lnTo>
                  <a:pt x="825500" y="49326800"/>
                </a:lnTo>
                <a:lnTo>
                  <a:pt x="558800" y="57670700"/>
                </a:lnTo>
                <a:lnTo>
                  <a:pt x="342900" y="66014600"/>
                </a:lnTo>
                <a:lnTo>
                  <a:pt x="177800" y="74358500"/>
                </a:lnTo>
                <a:lnTo>
                  <a:pt x="63500" y="82575400"/>
                </a:lnTo>
                <a:lnTo>
                  <a:pt x="0" y="90792300"/>
                </a:lnTo>
                <a:lnTo>
                  <a:pt x="0" y="99021900"/>
                </a:lnTo>
                <a:lnTo>
                  <a:pt x="38100" y="107238800"/>
                </a:lnTo>
                <a:lnTo>
                  <a:pt x="50800" y="107403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2" name="Freeform 4622"/>
          <p:cNvSpPr/>
          <p:nvPr/>
        </p:nvSpPr>
        <p:spPr>
          <a:xfrm rot="-5400000">
            <a:off x="8230017" y="2189954"/>
            <a:ext cx="285273" cy="2071925"/>
          </a:xfrm>
          <a:custGeom>
            <a:avLst/>
            <a:gdLst/>
            <a:ahLst/>
            <a:cxnLst/>
            <a:rect l="0" t="0" r="0" b="0"/>
            <a:pathLst>
              <a:path w="15214600" h="110502700">
                <a:moveTo>
                  <a:pt x="0" y="110502700"/>
                </a:moveTo>
                <a:lnTo>
                  <a:pt x="0" y="110502700"/>
                </a:lnTo>
                <a:lnTo>
                  <a:pt x="635000" y="103568500"/>
                </a:lnTo>
                <a:lnTo>
                  <a:pt x="1308100" y="96647000"/>
                </a:lnTo>
                <a:lnTo>
                  <a:pt x="2019300" y="89712800"/>
                </a:lnTo>
                <a:lnTo>
                  <a:pt x="2781300" y="82791300"/>
                </a:lnTo>
                <a:lnTo>
                  <a:pt x="3594100" y="75869800"/>
                </a:lnTo>
                <a:lnTo>
                  <a:pt x="4445000" y="68961000"/>
                </a:lnTo>
                <a:lnTo>
                  <a:pt x="5346700" y="62052200"/>
                </a:lnTo>
                <a:lnTo>
                  <a:pt x="6413500" y="54279800"/>
                </a:lnTo>
                <a:lnTo>
                  <a:pt x="7531100" y="46494700"/>
                </a:lnTo>
                <a:lnTo>
                  <a:pt x="8686800" y="38722300"/>
                </a:lnTo>
                <a:lnTo>
                  <a:pt x="9893300" y="30962600"/>
                </a:lnTo>
                <a:lnTo>
                  <a:pt x="11150600" y="23215600"/>
                </a:lnTo>
                <a:lnTo>
                  <a:pt x="12458700" y="15468600"/>
                </a:lnTo>
                <a:lnTo>
                  <a:pt x="13804900" y="7721600"/>
                </a:lnTo>
                <a:lnTo>
                  <a:pt x="15214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3" name="Freeform 4623"/>
          <p:cNvSpPr/>
          <p:nvPr/>
        </p:nvSpPr>
        <p:spPr>
          <a:xfrm rot="-3091213">
            <a:off x="7471912" y="2941813"/>
            <a:ext cx="158014" cy="422124"/>
          </a:xfrm>
          <a:custGeom>
            <a:avLst/>
            <a:gdLst/>
            <a:ahLst/>
            <a:cxnLst/>
            <a:rect l="0" t="0" r="0" b="0"/>
            <a:pathLst>
              <a:path w="8427412" h="22513232">
                <a:moveTo>
                  <a:pt x="0" y="0"/>
                </a:moveTo>
                <a:cubicBezTo>
                  <a:pt x="1600380" y="7903005"/>
                  <a:pt x="4444901" y="15501936"/>
                  <a:pt x="8427412" y="22513232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4" name="Freeform 4624"/>
          <p:cNvSpPr/>
          <p:nvPr/>
        </p:nvSpPr>
        <p:spPr>
          <a:xfrm rot="-5400000">
            <a:off x="8513862" y="2473799"/>
            <a:ext cx="146208" cy="1643300"/>
          </a:xfrm>
          <a:custGeom>
            <a:avLst/>
            <a:gdLst/>
            <a:ahLst/>
            <a:cxnLst/>
            <a:rect l="0" t="0" r="0" b="0"/>
            <a:pathLst>
              <a:path w="7797800" h="87642700">
                <a:moveTo>
                  <a:pt x="7797800" y="0"/>
                </a:moveTo>
                <a:lnTo>
                  <a:pt x="6908800" y="7162800"/>
                </a:lnTo>
                <a:lnTo>
                  <a:pt x="6057900" y="14338300"/>
                </a:lnTo>
                <a:lnTo>
                  <a:pt x="5270500" y="21513800"/>
                </a:lnTo>
                <a:lnTo>
                  <a:pt x="4533900" y="28702000"/>
                </a:lnTo>
                <a:lnTo>
                  <a:pt x="3721100" y="37109400"/>
                </a:lnTo>
                <a:lnTo>
                  <a:pt x="2959100" y="45516800"/>
                </a:lnTo>
                <a:lnTo>
                  <a:pt x="2247900" y="53936900"/>
                </a:lnTo>
                <a:lnTo>
                  <a:pt x="1612900" y="62357000"/>
                </a:lnTo>
                <a:lnTo>
                  <a:pt x="1016000" y="70789800"/>
                </a:lnTo>
                <a:lnTo>
                  <a:pt x="482600" y="79209900"/>
                </a:lnTo>
                <a:lnTo>
                  <a:pt x="0" y="8764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5" name="Freeform 4625"/>
          <p:cNvSpPr/>
          <p:nvPr/>
        </p:nvSpPr>
        <p:spPr>
          <a:xfrm rot="-5400000">
            <a:off x="4000084" y="5414524"/>
            <a:ext cx="1498520" cy="492680"/>
          </a:xfrm>
          <a:custGeom>
            <a:avLst/>
            <a:gdLst/>
            <a:ahLst/>
            <a:cxnLst/>
            <a:rect l="0" t="0" r="0" b="0"/>
            <a:pathLst>
              <a:path w="79921100" h="26276300">
                <a:moveTo>
                  <a:pt x="79921100" y="26276300"/>
                </a:moveTo>
                <a:lnTo>
                  <a:pt x="50114200" y="20193000"/>
                </a:lnTo>
                <a:lnTo>
                  <a:pt x="9182100" y="15290800"/>
                </a:lnTo>
                <a:lnTo>
                  <a:pt x="10845800" y="508000"/>
                </a:lnTo>
                <a:lnTo>
                  <a:pt x="6299200" y="0"/>
                </a:lnTo>
                <a:lnTo>
                  <a:pt x="4635500" y="14732000"/>
                </a:lnTo>
                <a:lnTo>
                  <a:pt x="0" y="1417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6" name="Freeform 4626"/>
          <p:cNvSpPr/>
          <p:nvPr/>
        </p:nvSpPr>
        <p:spPr>
          <a:xfrm rot="-5400000">
            <a:off x="4281072" y="5712418"/>
            <a:ext cx="1221105" cy="174307"/>
          </a:xfrm>
          <a:custGeom>
            <a:avLst/>
            <a:gdLst/>
            <a:ahLst/>
            <a:cxnLst/>
            <a:rect l="0" t="0" r="0" b="0"/>
            <a:pathLst>
              <a:path w="65125600" h="9296400">
                <a:moveTo>
                  <a:pt x="0" y="0"/>
                </a:moveTo>
                <a:lnTo>
                  <a:pt x="65125600" y="929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7" name="Freeform 4627"/>
          <p:cNvSpPr/>
          <p:nvPr/>
        </p:nvSpPr>
        <p:spPr>
          <a:xfrm rot="-3091213">
            <a:off x="4873368" y="4970285"/>
            <a:ext cx="227570" cy="159393"/>
          </a:xfrm>
          <a:custGeom>
            <a:avLst/>
            <a:gdLst/>
            <a:ahLst/>
            <a:cxnLst/>
            <a:rect l="0" t="0" r="0" b="0"/>
            <a:pathLst>
              <a:path w="12137042" h="8500951">
                <a:moveTo>
                  <a:pt x="0" y="8500951"/>
                </a:moveTo>
                <a:cubicBezTo>
                  <a:pt x="4268979" y="6000285"/>
                  <a:pt x="8327984" y="3157309"/>
                  <a:pt x="12137042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8" name="Freeform 4628"/>
          <p:cNvSpPr/>
          <p:nvPr/>
        </p:nvSpPr>
        <p:spPr>
          <a:xfrm rot="-5400000">
            <a:off x="4474787" y="6246890"/>
            <a:ext cx="84772" cy="9763"/>
          </a:xfrm>
          <a:custGeom>
            <a:avLst/>
            <a:gdLst/>
            <a:ahLst/>
            <a:cxnLst/>
            <a:rect l="0" t="0" r="0" b="0"/>
            <a:pathLst>
              <a:path w="4521200" h="520700">
                <a:moveTo>
                  <a:pt x="0" y="520700"/>
                </a:moveTo>
                <a:lnTo>
                  <a:pt x="452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29" name="Freeform 4629"/>
          <p:cNvSpPr/>
          <p:nvPr/>
        </p:nvSpPr>
        <p:spPr>
          <a:xfrm rot="-5400000">
            <a:off x="4500385" y="6248437"/>
            <a:ext cx="87630" cy="10001"/>
          </a:xfrm>
          <a:custGeom>
            <a:avLst/>
            <a:gdLst/>
            <a:ahLst/>
            <a:cxnLst/>
            <a:rect l="0" t="0" r="0" b="0"/>
            <a:pathLst>
              <a:path w="4673600" h="533400">
                <a:moveTo>
                  <a:pt x="0" y="533400"/>
                </a:moveTo>
                <a:lnTo>
                  <a:pt x="467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0" name="Freeform 4630"/>
          <p:cNvSpPr/>
          <p:nvPr/>
        </p:nvSpPr>
        <p:spPr>
          <a:xfrm rot="-5400000">
            <a:off x="4527888" y="6251414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1" name="Freeform 4631"/>
          <p:cNvSpPr/>
          <p:nvPr/>
        </p:nvSpPr>
        <p:spPr>
          <a:xfrm rot="-5400000">
            <a:off x="4555272" y="6254510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2" name="Freeform 4632"/>
          <p:cNvSpPr/>
          <p:nvPr/>
        </p:nvSpPr>
        <p:spPr>
          <a:xfrm rot="-5400000">
            <a:off x="4582657" y="6257605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3" name="Freeform 4633"/>
          <p:cNvSpPr/>
          <p:nvPr/>
        </p:nvSpPr>
        <p:spPr>
          <a:xfrm rot="-5400000">
            <a:off x="4609803" y="6260701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4" name="Freeform 4634"/>
          <p:cNvSpPr/>
          <p:nvPr/>
        </p:nvSpPr>
        <p:spPr>
          <a:xfrm rot="-5400000">
            <a:off x="4637187" y="6263796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5" name="Freeform 4635"/>
          <p:cNvSpPr/>
          <p:nvPr/>
        </p:nvSpPr>
        <p:spPr>
          <a:xfrm rot="-5400000">
            <a:off x="4664572" y="6266892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6" name="Freeform 4636"/>
          <p:cNvSpPr/>
          <p:nvPr/>
        </p:nvSpPr>
        <p:spPr>
          <a:xfrm rot="-5400000">
            <a:off x="4691718" y="6269988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37" name="Picture 4637"/>
          <p:cNvPicPr>
            <a:picLocks noChangeArrowheads="1"/>
          </p:cNvPicPr>
          <p:nvPr/>
        </p:nvPicPr>
        <p:blipFill>
          <a:blip r:embed="rId4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8116" y="6365912"/>
            <a:ext cx="15319" cy="48180"/>
          </a:xfrm>
          <a:prstGeom prst="rect">
            <a:avLst/>
          </a:prstGeom>
          <a:noFill/>
        </p:spPr>
      </p:pic>
      <p:sp>
        <p:nvSpPr>
          <p:cNvPr id="4638" name="Freeform 4638"/>
          <p:cNvSpPr/>
          <p:nvPr/>
        </p:nvSpPr>
        <p:spPr>
          <a:xfrm rot="-5400000">
            <a:off x="4719102" y="6273083"/>
            <a:ext cx="87392" cy="10001"/>
          </a:xfrm>
          <a:custGeom>
            <a:avLst/>
            <a:gdLst/>
            <a:ahLst/>
            <a:cxnLst/>
            <a:rect l="0" t="0" r="0" b="0"/>
            <a:pathLst>
              <a:path w="4660900" h="533400">
                <a:moveTo>
                  <a:pt x="0" y="533400"/>
                </a:moveTo>
                <a:lnTo>
                  <a:pt x="466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39" name="Freeform 4639"/>
          <p:cNvSpPr/>
          <p:nvPr/>
        </p:nvSpPr>
        <p:spPr>
          <a:xfrm rot="-5400000">
            <a:off x="4709339" y="6313326"/>
            <a:ext cx="171212" cy="19526"/>
          </a:xfrm>
          <a:custGeom>
            <a:avLst/>
            <a:gdLst/>
            <a:ahLst/>
            <a:cxnLst/>
            <a:rect l="0" t="0" r="0" b="0"/>
            <a:pathLst>
              <a:path w="9131300" h="1041400">
                <a:moveTo>
                  <a:pt x="0" y="1041400"/>
                </a:moveTo>
                <a:lnTo>
                  <a:pt x="913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0" name="Freeform 4640"/>
          <p:cNvSpPr/>
          <p:nvPr/>
        </p:nvSpPr>
        <p:spPr>
          <a:xfrm rot="-5400000">
            <a:off x="4729342" y="6213314"/>
            <a:ext cx="162163" cy="18573"/>
          </a:xfrm>
          <a:custGeom>
            <a:avLst/>
            <a:gdLst/>
            <a:ahLst/>
            <a:cxnLst/>
            <a:rect l="0" t="0" r="0" b="0"/>
            <a:pathLst>
              <a:path w="8648700" h="990600">
                <a:moveTo>
                  <a:pt x="0" y="990600"/>
                </a:moveTo>
                <a:lnTo>
                  <a:pt x="8648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1" name="Freeform 4641"/>
          <p:cNvSpPr/>
          <p:nvPr/>
        </p:nvSpPr>
        <p:spPr>
          <a:xfrm rot="-5400000">
            <a:off x="4738629" y="6102824"/>
            <a:ext cx="172402" cy="19764"/>
          </a:xfrm>
          <a:custGeom>
            <a:avLst/>
            <a:gdLst/>
            <a:ahLst/>
            <a:cxnLst/>
            <a:rect l="0" t="0" r="0" b="0"/>
            <a:pathLst>
              <a:path w="9194800" h="1054100">
                <a:moveTo>
                  <a:pt x="0" y="1054100"/>
                </a:moveTo>
                <a:lnTo>
                  <a:pt x="919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2" name="Freeform 4642"/>
          <p:cNvSpPr/>
          <p:nvPr/>
        </p:nvSpPr>
        <p:spPr>
          <a:xfrm rot="-5400000">
            <a:off x="4747916" y="5992096"/>
            <a:ext cx="182642" cy="20955"/>
          </a:xfrm>
          <a:custGeom>
            <a:avLst/>
            <a:gdLst/>
            <a:ahLst/>
            <a:cxnLst/>
            <a:rect l="0" t="0" r="0" b="0"/>
            <a:pathLst>
              <a:path w="9740900" h="1117600">
                <a:moveTo>
                  <a:pt x="0" y="1117600"/>
                </a:moveTo>
                <a:lnTo>
                  <a:pt x="974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3" name="Freeform 4643"/>
          <p:cNvSpPr/>
          <p:nvPr/>
        </p:nvSpPr>
        <p:spPr>
          <a:xfrm rot="-5400000">
            <a:off x="4757322" y="5881487"/>
            <a:ext cx="192643" cy="22145"/>
          </a:xfrm>
          <a:custGeom>
            <a:avLst/>
            <a:gdLst/>
            <a:ahLst/>
            <a:cxnLst/>
            <a:rect l="0" t="0" r="0" b="0"/>
            <a:pathLst>
              <a:path w="10274300" h="1181100">
                <a:moveTo>
                  <a:pt x="0" y="1181100"/>
                </a:moveTo>
                <a:lnTo>
                  <a:pt x="1027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4" name="Freeform 4644"/>
          <p:cNvSpPr/>
          <p:nvPr/>
        </p:nvSpPr>
        <p:spPr>
          <a:xfrm rot="-5400000">
            <a:off x="4766371" y="5770997"/>
            <a:ext cx="203120" cy="23098"/>
          </a:xfrm>
          <a:custGeom>
            <a:avLst/>
            <a:gdLst/>
            <a:ahLst/>
            <a:cxnLst/>
            <a:rect l="0" t="0" r="0" b="0"/>
            <a:pathLst>
              <a:path w="10833100" h="1231900">
                <a:moveTo>
                  <a:pt x="0" y="1231900"/>
                </a:moveTo>
                <a:lnTo>
                  <a:pt x="1083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5" name="Freeform 4645"/>
          <p:cNvSpPr/>
          <p:nvPr/>
        </p:nvSpPr>
        <p:spPr>
          <a:xfrm rot="-5400000">
            <a:off x="4775776" y="5660388"/>
            <a:ext cx="213122" cy="24288"/>
          </a:xfrm>
          <a:custGeom>
            <a:avLst/>
            <a:gdLst/>
            <a:ahLst/>
            <a:cxnLst/>
            <a:rect l="0" t="0" r="0" b="0"/>
            <a:pathLst>
              <a:path w="11366500" h="1295400">
                <a:moveTo>
                  <a:pt x="0" y="1295400"/>
                </a:moveTo>
                <a:lnTo>
                  <a:pt x="11366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6" name="Freeform 4646"/>
          <p:cNvSpPr/>
          <p:nvPr/>
        </p:nvSpPr>
        <p:spPr>
          <a:xfrm rot="-5400000">
            <a:off x="4788040" y="5552636"/>
            <a:ext cx="218122" cy="24765"/>
          </a:xfrm>
          <a:custGeom>
            <a:avLst/>
            <a:gdLst/>
            <a:ahLst/>
            <a:cxnLst/>
            <a:rect l="0" t="0" r="0" b="0"/>
            <a:pathLst>
              <a:path w="11633200" h="1320800">
                <a:moveTo>
                  <a:pt x="0" y="1320800"/>
                </a:moveTo>
                <a:lnTo>
                  <a:pt x="1163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7" name="Freeform 4647"/>
          <p:cNvSpPr/>
          <p:nvPr/>
        </p:nvSpPr>
        <p:spPr>
          <a:xfrm rot="-5400000">
            <a:off x="4814114" y="5458934"/>
            <a:ext cx="198120" cy="22622"/>
          </a:xfrm>
          <a:custGeom>
            <a:avLst/>
            <a:gdLst/>
            <a:ahLst/>
            <a:cxnLst/>
            <a:rect l="0" t="0" r="0" b="0"/>
            <a:pathLst>
              <a:path w="10566400" h="1206500">
                <a:moveTo>
                  <a:pt x="0" y="1206500"/>
                </a:moveTo>
                <a:lnTo>
                  <a:pt x="1056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8" name="Freeform 4648"/>
          <p:cNvSpPr/>
          <p:nvPr/>
        </p:nvSpPr>
        <p:spPr>
          <a:xfrm rot="-5400000">
            <a:off x="4840427" y="5365232"/>
            <a:ext cx="177879" cy="20240"/>
          </a:xfrm>
          <a:custGeom>
            <a:avLst/>
            <a:gdLst/>
            <a:ahLst/>
            <a:cxnLst/>
            <a:rect l="0" t="0" r="0" b="0"/>
            <a:pathLst>
              <a:path w="9486900" h="1079500">
                <a:moveTo>
                  <a:pt x="0" y="1079500"/>
                </a:moveTo>
                <a:lnTo>
                  <a:pt x="948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49" name="Freeform 4649"/>
          <p:cNvSpPr/>
          <p:nvPr/>
        </p:nvSpPr>
        <p:spPr>
          <a:xfrm rot="-5400000">
            <a:off x="4866621" y="5271411"/>
            <a:ext cx="157638" cy="18097"/>
          </a:xfrm>
          <a:custGeom>
            <a:avLst/>
            <a:gdLst/>
            <a:ahLst/>
            <a:cxnLst/>
            <a:rect l="0" t="0" r="0" b="0"/>
            <a:pathLst>
              <a:path w="8407400" h="965200">
                <a:moveTo>
                  <a:pt x="0" y="965200"/>
                </a:moveTo>
                <a:lnTo>
                  <a:pt x="840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0" name="Freeform 4650"/>
          <p:cNvSpPr/>
          <p:nvPr/>
        </p:nvSpPr>
        <p:spPr>
          <a:xfrm rot="-5400000">
            <a:off x="4892934" y="5177708"/>
            <a:ext cx="137398" cy="15716"/>
          </a:xfrm>
          <a:custGeom>
            <a:avLst/>
            <a:gdLst/>
            <a:ahLst/>
            <a:cxnLst/>
            <a:rect l="0" t="0" r="0" b="0"/>
            <a:pathLst>
              <a:path w="7327900" h="838200">
                <a:moveTo>
                  <a:pt x="0" y="838200"/>
                </a:moveTo>
                <a:lnTo>
                  <a:pt x="7327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1" name="Freeform 4651"/>
          <p:cNvSpPr/>
          <p:nvPr/>
        </p:nvSpPr>
        <p:spPr>
          <a:xfrm rot="-5400000">
            <a:off x="4919961" y="5083054"/>
            <a:ext cx="115252" cy="13335"/>
          </a:xfrm>
          <a:custGeom>
            <a:avLst/>
            <a:gdLst/>
            <a:ahLst/>
            <a:cxnLst/>
            <a:rect l="0" t="0" r="0" b="0"/>
            <a:pathLst>
              <a:path w="6146800" h="711200">
                <a:moveTo>
                  <a:pt x="0" y="711200"/>
                </a:moveTo>
                <a:lnTo>
                  <a:pt x="614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2" name="Freeform 4652"/>
          <p:cNvSpPr/>
          <p:nvPr/>
        </p:nvSpPr>
        <p:spPr>
          <a:xfrm rot="-5400000">
            <a:off x="4962467" y="4973159"/>
            <a:ext cx="58340" cy="6667"/>
          </a:xfrm>
          <a:custGeom>
            <a:avLst/>
            <a:gdLst/>
            <a:ahLst/>
            <a:cxnLst/>
            <a:rect l="0" t="0" r="0" b="0"/>
            <a:pathLst>
              <a:path w="3111500" h="355600">
                <a:moveTo>
                  <a:pt x="0" y="355600"/>
                </a:moveTo>
                <a:lnTo>
                  <a:pt x="3111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53" name="Picture 4653"/>
          <p:cNvPicPr>
            <a:picLocks noChangeArrowheads="1"/>
          </p:cNvPicPr>
          <p:nvPr/>
        </p:nvPicPr>
        <p:blipFill>
          <a:blip r:embed="rId4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00141" y="4276881"/>
            <a:ext cx="1694021" cy="2575798"/>
          </a:xfrm>
          <a:prstGeom prst="rect">
            <a:avLst/>
          </a:prstGeom>
          <a:noFill/>
        </p:spPr>
      </p:pic>
      <p:sp>
        <p:nvSpPr>
          <p:cNvPr id="4654" name="Freeform 4654"/>
          <p:cNvSpPr/>
          <p:nvPr/>
        </p:nvSpPr>
        <p:spPr>
          <a:xfrm rot="-5400000">
            <a:off x="3016865" y="-1447763"/>
            <a:ext cx="6000750" cy="9715500"/>
          </a:xfrm>
          <a:custGeom>
            <a:avLst/>
            <a:gdLst/>
            <a:ahLst/>
            <a:cxnLst/>
            <a:rect l="0" t="0" r="0" b="0"/>
            <a:pathLst>
              <a:path w="320040000" h="518160000">
                <a:moveTo>
                  <a:pt x="0" y="0"/>
                </a:moveTo>
                <a:lnTo>
                  <a:pt x="0" y="518160000"/>
                </a:lnTo>
                <a:lnTo>
                  <a:pt x="320040000" y="518160000"/>
                </a:lnTo>
                <a:lnTo>
                  <a:pt x="320040000" y="0"/>
                </a:lnTo>
                <a:lnTo>
                  <a:pt x="0" y="0"/>
                </a:lnTo>
              </a:path>
            </a:pathLst>
          </a:custGeom>
          <a:noFill/>
          <a:ln w="0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5" name="Freeform 4655"/>
          <p:cNvSpPr/>
          <p:nvPr/>
        </p:nvSpPr>
        <p:spPr>
          <a:xfrm rot="-5400000">
            <a:off x="2218672" y="659644"/>
            <a:ext cx="117157" cy="110966"/>
          </a:xfrm>
          <a:custGeom>
            <a:avLst/>
            <a:gdLst/>
            <a:ahLst/>
            <a:cxnLst/>
            <a:rect l="0" t="0" r="0" b="0"/>
            <a:pathLst>
              <a:path w="6248400" h="5918200">
                <a:moveTo>
                  <a:pt x="5626100" y="2552700"/>
                </a:moveTo>
                <a:lnTo>
                  <a:pt x="2946400" y="5918200"/>
                </a:lnTo>
                <a:lnTo>
                  <a:pt x="2844800" y="5842000"/>
                </a:lnTo>
                <a:lnTo>
                  <a:pt x="3276600" y="660400"/>
                </a:lnTo>
                <a:lnTo>
                  <a:pt x="3276600" y="647700"/>
                </a:lnTo>
                <a:lnTo>
                  <a:pt x="749300" y="3835400"/>
                </a:lnTo>
                <a:lnTo>
                  <a:pt x="1320800" y="4292600"/>
                </a:lnTo>
                <a:lnTo>
                  <a:pt x="1219200" y="4419600"/>
                </a:lnTo>
                <a:lnTo>
                  <a:pt x="0" y="3454400"/>
                </a:lnTo>
                <a:lnTo>
                  <a:pt x="101600" y="3327400"/>
                </a:lnTo>
                <a:lnTo>
                  <a:pt x="609600" y="3721100"/>
                </a:lnTo>
                <a:lnTo>
                  <a:pt x="3124200" y="558800"/>
                </a:lnTo>
                <a:lnTo>
                  <a:pt x="2590800" y="127000"/>
                </a:lnTo>
                <a:lnTo>
                  <a:pt x="2692400" y="0"/>
                </a:lnTo>
                <a:lnTo>
                  <a:pt x="4000500" y="1041400"/>
                </a:lnTo>
                <a:lnTo>
                  <a:pt x="3683000" y="4711700"/>
                </a:lnTo>
                <a:lnTo>
                  <a:pt x="3695700" y="4711700"/>
                </a:lnTo>
                <a:lnTo>
                  <a:pt x="5499100" y="2451100"/>
                </a:lnTo>
                <a:lnTo>
                  <a:pt x="4927600" y="1993900"/>
                </a:lnTo>
                <a:lnTo>
                  <a:pt x="5029200" y="1866900"/>
                </a:lnTo>
                <a:lnTo>
                  <a:pt x="6248400" y="2832100"/>
                </a:lnTo>
                <a:lnTo>
                  <a:pt x="6146800" y="2959100"/>
                </a:lnTo>
                <a:lnTo>
                  <a:pt x="5626100" y="2552700"/>
                </a:lnTo>
                <a:close/>
                <a:moveTo>
                  <a:pt x="5626100" y="2552700"/>
                </a:moveTo>
              </a:path>
            </a:pathLst>
          </a:custGeom>
          <a:solidFill>
            <a:srgbClr val="000000">
              <a:alpha val="10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6" name="Freeform 4656"/>
          <p:cNvSpPr/>
          <p:nvPr/>
        </p:nvSpPr>
        <p:spPr>
          <a:xfrm rot="-5400000">
            <a:off x="2404408" y="698696"/>
            <a:ext cx="498157" cy="626745"/>
          </a:xfrm>
          <a:custGeom>
            <a:avLst/>
            <a:gdLst/>
            <a:ahLst/>
            <a:cxnLst/>
            <a:rect l="0" t="0" r="0" b="0"/>
            <a:pathLst>
              <a:path w="26568400" h="33426400">
                <a:moveTo>
                  <a:pt x="26568400" y="0"/>
                </a:moveTo>
                <a:lnTo>
                  <a:pt x="0" y="33426400"/>
                </a:lnTo>
              </a:path>
            </a:pathLst>
          </a:custGeom>
          <a:noFill/>
          <a:ln w="1295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7" name="Freeform 4657"/>
          <p:cNvSpPr/>
          <p:nvPr/>
        </p:nvSpPr>
        <p:spPr>
          <a:xfrm rot="-5400000">
            <a:off x="2343805" y="759299"/>
            <a:ext cx="197643" cy="205025"/>
          </a:xfrm>
          <a:custGeom>
            <a:avLst/>
            <a:gdLst/>
            <a:ahLst/>
            <a:cxnLst/>
            <a:rect l="0" t="0" r="0" b="0"/>
            <a:pathLst>
              <a:path w="10541000" h="10934700">
                <a:moveTo>
                  <a:pt x="10541000" y="0"/>
                </a:moveTo>
                <a:lnTo>
                  <a:pt x="0" y="10934700"/>
                </a:lnTo>
                <a:lnTo>
                  <a:pt x="2032000" y="10693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8" name="Freeform 4658"/>
          <p:cNvSpPr/>
          <p:nvPr/>
        </p:nvSpPr>
        <p:spPr>
          <a:xfrm rot="-5400000">
            <a:off x="2793028" y="1087554"/>
            <a:ext cx="196929" cy="231219"/>
          </a:xfrm>
          <a:custGeom>
            <a:avLst/>
            <a:gdLst/>
            <a:ahLst/>
            <a:cxnLst/>
            <a:rect l="0" t="0" r="0" b="0"/>
            <a:pathLst>
              <a:path w="10502900" h="12331700">
                <a:moveTo>
                  <a:pt x="2159000" y="10185400"/>
                </a:moveTo>
                <a:lnTo>
                  <a:pt x="2463800" y="12331700"/>
                </a:lnTo>
                <a:lnTo>
                  <a:pt x="10502900" y="2209800"/>
                </a:lnTo>
                <a:lnTo>
                  <a:pt x="10248900" y="0"/>
                </a:lnTo>
                <a:lnTo>
                  <a:pt x="8039100" y="254000"/>
                </a:lnTo>
                <a:lnTo>
                  <a:pt x="0" y="10363200"/>
                </a:lnTo>
                <a:lnTo>
                  <a:pt x="2159000" y="10185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59" name="Freeform 4659"/>
          <p:cNvSpPr/>
          <p:nvPr/>
        </p:nvSpPr>
        <p:spPr>
          <a:xfrm rot="-5400000">
            <a:off x="2379762" y="723342"/>
            <a:ext cx="159543" cy="238839"/>
          </a:xfrm>
          <a:custGeom>
            <a:avLst/>
            <a:gdLst/>
            <a:ahLst/>
            <a:cxnLst/>
            <a:rect l="0" t="0" r="0" b="0"/>
            <a:pathLst>
              <a:path w="8509000" h="12738100">
                <a:moveTo>
                  <a:pt x="8509000" y="0"/>
                </a:moveTo>
                <a:lnTo>
                  <a:pt x="241300" y="12738100"/>
                </a:lnTo>
                <a:lnTo>
                  <a:pt x="0" y="10693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60" name="Picture 4660"/>
          <p:cNvPicPr>
            <a:picLocks noChangeArrowheads="1"/>
          </p:cNvPicPr>
          <p:nvPr/>
        </p:nvPicPr>
        <p:blipFill>
          <a:blip r:embed="rId4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6146" y="759021"/>
            <a:ext cx="246777" cy="167481"/>
          </a:xfrm>
          <a:prstGeom prst="rect">
            <a:avLst/>
          </a:prstGeom>
          <a:noFill/>
        </p:spPr>
      </p:pic>
      <p:sp>
        <p:nvSpPr>
          <p:cNvPr id="4661" name="Freeform 4661"/>
          <p:cNvSpPr/>
          <p:nvPr/>
        </p:nvSpPr>
        <p:spPr>
          <a:xfrm rot="-5400000">
            <a:off x="2781241" y="1104104"/>
            <a:ext cx="41433" cy="52149"/>
          </a:xfrm>
          <a:custGeom>
            <a:avLst/>
            <a:gdLst/>
            <a:ahLst/>
            <a:cxnLst/>
            <a:rect l="0" t="0" r="0" b="0"/>
            <a:pathLst>
              <a:path w="2209800" h="2781300">
                <a:moveTo>
                  <a:pt x="2209800" y="0"/>
                </a:moveTo>
                <a:lnTo>
                  <a:pt x="0" y="2781300"/>
                </a:lnTo>
                <a:lnTo>
                  <a:pt x="0" y="254000"/>
                </a:lnTo>
                <a:close/>
                <a:moveTo>
                  <a:pt x="117767100" y="433616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62" name="Picture 4662"/>
          <p:cNvPicPr>
            <a:picLocks noChangeArrowheads="1"/>
          </p:cNvPicPr>
          <p:nvPr/>
        </p:nvPicPr>
        <p:blipFill>
          <a:blip r:embed="rId4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6677" y="1146927"/>
            <a:ext cx="197484" cy="158670"/>
          </a:xfrm>
          <a:prstGeom prst="rect">
            <a:avLst/>
          </a:prstGeom>
          <a:noFill/>
        </p:spPr>
      </p:pic>
      <p:sp>
        <p:nvSpPr>
          <p:cNvPr id="4663" name="Freeform 4663"/>
          <p:cNvSpPr/>
          <p:nvPr/>
        </p:nvSpPr>
        <p:spPr>
          <a:xfrm rot="-5400000">
            <a:off x="2818626" y="1112915"/>
            <a:ext cx="110252" cy="186213"/>
          </a:xfrm>
          <a:custGeom>
            <a:avLst/>
            <a:gdLst/>
            <a:ahLst/>
            <a:cxnLst/>
            <a:rect l="0" t="0" r="0" b="0"/>
            <a:pathLst>
              <a:path w="5880100" h="9931400">
                <a:moveTo>
                  <a:pt x="5880100" y="0"/>
                </a:moveTo>
                <a:lnTo>
                  <a:pt x="5880100" y="2527300"/>
                </a:lnTo>
                <a:lnTo>
                  <a:pt x="0" y="9931400"/>
                </a:lnTo>
                <a:close/>
                <a:moveTo>
                  <a:pt x="123393200" y="433362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64" name="Freeform 4664"/>
          <p:cNvSpPr/>
          <p:nvPr/>
        </p:nvSpPr>
        <p:spPr>
          <a:xfrm>
            <a:off x="2594193" y="954680"/>
            <a:ext cx="99298" cy="99298"/>
          </a:xfrm>
          <a:custGeom>
            <a:avLst/>
            <a:gdLst/>
            <a:ahLst/>
            <a:cxnLst/>
            <a:rect l="0" t="0" r="0" b="0"/>
            <a:pathLst>
              <a:path w="5295900" h="5295900">
                <a:moveTo>
                  <a:pt x="5295900" y="2647950"/>
                </a:moveTo>
                <a:cubicBezTo>
                  <a:pt x="5295900" y="1185528"/>
                  <a:pt x="4110372" y="0"/>
                  <a:pt x="2647950" y="0"/>
                </a:cubicBezTo>
                <a:cubicBezTo>
                  <a:pt x="1185528" y="0"/>
                  <a:pt x="0" y="1185528"/>
                  <a:pt x="0" y="2647950"/>
                </a:cubicBezTo>
                <a:cubicBezTo>
                  <a:pt x="0" y="4110372"/>
                  <a:pt x="1185528" y="5295900"/>
                  <a:pt x="2647950" y="5295900"/>
                </a:cubicBezTo>
                <a:cubicBezTo>
                  <a:pt x="4110372" y="5295900"/>
                  <a:pt x="5295900" y="4110372"/>
                  <a:pt x="5295900" y="264795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65" name="Freeform 4665"/>
          <p:cNvSpPr/>
          <p:nvPr/>
        </p:nvSpPr>
        <p:spPr>
          <a:xfrm>
            <a:off x="2618720" y="979207"/>
            <a:ext cx="50244" cy="50244"/>
          </a:xfrm>
          <a:custGeom>
            <a:avLst/>
            <a:gdLst/>
            <a:ahLst/>
            <a:cxnLst/>
            <a:rect l="0" t="0" r="0" b="0"/>
            <a:pathLst>
              <a:path w="2679700" h="2679700">
                <a:moveTo>
                  <a:pt x="2679700" y="1339850"/>
                </a:moveTo>
                <a:cubicBezTo>
                  <a:pt x="2679700" y="599872"/>
                  <a:pt x="2079828" y="0"/>
                  <a:pt x="1339850" y="0"/>
                </a:cubicBezTo>
                <a:cubicBezTo>
                  <a:pt x="599872" y="0"/>
                  <a:pt x="0" y="599872"/>
                  <a:pt x="0" y="1339850"/>
                </a:cubicBezTo>
                <a:cubicBezTo>
                  <a:pt x="0" y="2079828"/>
                  <a:pt x="599872" y="2679700"/>
                  <a:pt x="1339850" y="2679700"/>
                </a:cubicBezTo>
                <a:cubicBezTo>
                  <a:pt x="2079828" y="2679700"/>
                  <a:pt x="2679700" y="2079828"/>
                  <a:pt x="2679700" y="133985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66" name="Freeform 4666"/>
          <p:cNvSpPr/>
          <p:nvPr/>
        </p:nvSpPr>
        <p:spPr>
          <a:xfrm rot="-5400000">
            <a:off x="2592885" y="964087"/>
            <a:ext cx="102155" cy="80962"/>
          </a:xfrm>
          <a:custGeom>
            <a:avLst/>
            <a:gdLst/>
            <a:ahLst/>
            <a:cxnLst/>
            <a:rect l="0" t="0" r="0" b="0"/>
            <a:pathLst>
              <a:path w="5448300" h="4318000">
                <a:moveTo>
                  <a:pt x="0" y="0"/>
                </a:moveTo>
                <a:lnTo>
                  <a:pt x="2730500" y="2159000"/>
                </a:lnTo>
                <a:lnTo>
                  <a:pt x="5448300" y="4318000"/>
                </a:lnTo>
              </a:path>
            </a:pathLst>
          </a:custGeom>
          <a:noFill/>
          <a:ln w="1295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67" name="Freeform 4667"/>
          <p:cNvSpPr/>
          <p:nvPr/>
        </p:nvSpPr>
        <p:spPr>
          <a:xfrm rot="-5400000">
            <a:off x="1599188" y="4278310"/>
            <a:ext cx="1692354" cy="2571750"/>
          </a:xfrm>
          <a:custGeom>
            <a:avLst/>
            <a:gdLst/>
            <a:ahLst/>
            <a:cxnLst/>
            <a:rect l="0" t="0" r="0" b="0"/>
            <a:pathLst>
              <a:path w="90258900" h="137160000">
                <a:moveTo>
                  <a:pt x="0" y="137160000"/>
                </a:moveTo>
                <a:lnTo>
                  <a:pt x="0" y="0"/>
                </a:lnTo>
                <a:lnTo>
                  <a:pt x="90258900" y="0"/>
                </a:lnTo>
                <a:lnTo>
                  <a:pt x="90258900" y="137160000"/>
                </a:lnTo>
                <a:lnTo>
                  <a:pt x="0" y="13716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68" name="Freeform 4668"/>
          <p:cNvSpPr/>
          <p:nvPr/>
        </p:nvSpPr>
        <p:spPr>
          <a:xfrm rot="-5400000">
            <a:off x="1550373" y="4980541"/>
            <a:ext cx="8334" cy="714375"/>
          </a:xfrm>
          <a:custGeom>
            <a:avLst/>
            <a:gdLst/>
            <a:ahLst/>
            <a:cxnLst/>
            <a:rect l="0" t="0" r="0" b="0"/>
            <a:pathLst>
              <a:path w="444500" h="38100000">
                <a:moveTo>
                  <a:pt x="444500" y="0"/>
                </a:moveTo>
                <a:lnTo>
                  <a:pt x="0" y="38100000"/>
                </a:lnTo>
                <a:lnTo>
                  <a:pt x="0" y="0"/>
                </a:lnTo>
                <a:close/>
                <a:moveTo>
                  <a:pt x="425475400" y="5178044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69" name="Picture 4669"/>
          <p:cNvPicPr>
            <a:picLocks noChangeArrowheads="1"/>
          </p:cNvPicPr>
          <p:nvPr/>
        </p:nvPicPr>
        <p:blipFill>
          <a:blip r:embed="rId4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146" y="5337926"/>
            <a:ext cx="722550" cy="22225"/>
          </a:xfrm>
          <a:prstGeom prst="rect">
            <a:avLst/>
          </a:prstGeom>
          <a:noFill/>
        </p:spPr>
      </p:pic>
      <p:sp>
        <p:nvSpPr>
          <p:cNvPr id="4670" name="Freeform 4670"/>
          <p:cNvSpPr/>
          <p:nvPr/>
        </p:nvSpPr>
        <p:spPr>
          <a:xfrm rot="-5400000">
            <a:off x="1551563" y="4987684"/>
            <a:ext cx="5953" cy="714375"/>
          </a:xfrm>
          <a:custGeom>
            <a:avLst/>
            <a:gdLst/>
            <a:ahLst/>
            <a:cxnLst/>
            <a:rect l="0" t="0" r="0" b="0"/>
            <a:pathLst>
              <a:path w="317500" h="38100000">
                <a:moveTo>
                  <a:pt x="317500" y="0"/>
                </a:moveTo>
                <a:lnTo>
                  <a:pt x="317500" y="38100000"/>
                </a:lnTo>
                <a:lnTo>
                  <a:pt x="0" y="38100000"/>
                </a:lnTo>
                <a:close/>
                <a:moveTo>
                  <a:pt x="425792900" y="5178044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1" name="Freeform 4671"/>
          <p:cNvSpPr/>
          <p:nvPr/>
        </p:nvSpPr>
        <p:spPr>
          <a:xfrm rot="-5400000">
            <a:off x="1543110" y="4987565"/>
            <a:ext cx="22622" cy="714613"/>
          </a:xfrm>
          <a:custGeom>
            <a:avLst/>
            <a:gdLst/>
            <a:ahLst/>
            <a:cxnLst/>
            <a:rect l="0" t="0" r="0" b="0"/>
            <a:pathLst>
              <a:path w="1206500" h="38112700">
                <a:moveTo>
                  <a:pt x="762000" y="38112700"/>
                </a:moveTo>
                <a:lnTo>
                  <a:pt x="1206500" y="12700"/>
                </a:lnTo>
                <a:lnTo>
                  <a:pt x="444500" y="0"/>
                </a:lnTo>
                <a:lnTo>
                  <a:pt x="0" y="38100000"/>
                </a:lnTo>
                <a:lnTo>
                  <a:pt x="762000" y="38112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2" name="Freeform 4672"/>
          <p:cNvSpPr/>
          <p:nvPr/>
        </p:nvSpPr>
        <p:spPr>
          <a:xfrm rot="-5400000">
            <a:off x="1550135" y="4994828"/>
            <a:ext cx="8334" cy="714375"/>
          </a:xfrm>
          <a:custGeom>
            <a:avLst/>
            <a:gdLst/>
            <a:ahLst/>
            <a:cxnLst/>
            <a:rect l="0" t="0" r="0" b="0"/>
            <a:pathLst>
              <a:path w="444500" h="38100000">
                <a:moveTo>
                  <a:pt x="0" y="381000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3" name="Freeform 4673"/>
          <p:cNvSpPr/>
          <p:nvPr/>
        </p:nvSpPr>
        <p:spPr>
          <a:xfrm rot="-5400000">
            <a:off x="1553111" y="4812305"/>
            <a:ext cx="2857" cy="714375"/>
          </a:xfrm>
          <a:custGeom>
            <a:avLst/>
            <a:gdLst/>
            <a:ahLst/>
            <a:cxnLst/>
            <a:rect l="0" t="0" r="0" b="0"/>
            <a:pathLst>
              <a:path w="152400" h="38100000">
                <a:moveTo>
                  <a:pt x="152400" y="0"/>
                </a:moveTo>
                <a:lnTo>
                  <a:pt x="0" y="38100000"/>
                </a:lnTo>
                <a:lnTo>
                  <a:pt x="0" y="0"/>
                </a:lnTo>
                <a:close/>
                <a:moveTo>
                  <a:pt x="416356800" y="517804400"/>
                </a:moveTo>
              </a:path>
            </a:pathLst>
          </a:custGeom>
          <a:solidFill>
            <a:srgbClr val="FFFF00">
              <a:alpha val="100000"/>
            </a:srgbClr>
          </a:solidFill>
          <a:ln w="0" cap="rnd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74" name="Picture 4674"/>
          <p:cNvPicPr>
            <a:picLocks noChangeArrowheads="1"/>
          </p:cNvPicPr>
          <p:nvPr/>
        </p:nvPicPr>
        <p:blipFill>
          <a:blip r:embed="rId4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85" y="5166953"/>
            <a:ext cx="722311" cy="22225"/>
          </a:xfrm>
          <a:prstGeom prst="rect">
            <a:avLst/>
          </a:prstGeom>
          <a:noFill/>
        </p:spPr>
      </p:pic>
      <p:sp>
        <p:nvSpPr>
          <p:cNvPr id="4675" name="Freeform 4675"/>
          <p:cNvSpPr/>
          <p:nvPr/>
        </p:nvSpPr>
        <p:spPr>
          <a:xfrm rot="-5400000">
            <a:off x="1548825" y="4819449"/>
            <a:ext cx="11430" cy="714375"/>
          </a:xfrm>
          <a:custGeom>
            <a:avLst/>
            <a:gdLst/>
            <a:ahLst/>
            <a:cxnLst/>
            <a:rect l="0" t="0" r="0" b="0"/>
            <a:pathLst>
              <a:path w="609600" h="38100000">
                <a:moveTo>
                  <a:pt x="609600" y="0"/>
                </a:moveTo>
                <a:lnTo>
                  <a:pt x="609600" y="38100000"/>
                </a:lnTo>
                <a:lnTo>
                  <a:pt x="0" y="38100000"/>
                </a:lnTo>
                <a:close/>
                <a:moveTo>
                  <a:pt x="416966400" y="517804400"/>
                </a:moveTo>
              </a:path>
            </a:pathLst>
          </a:custGeom>
          <a:solidFill>
            <a:srgbClr val="FFFF00">
              <a:alpha val="100000"/>
            </a:srgbClr>
          </a:solidFill>
          <a:ln w="0" cap="rnd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6" name="Freeform 4676"/>
          <p:cNvSpPr/>
          <p:nvPr/>
        </p:nvSpPr>
        <p:spPr>
          <a:xfrm rot="-5400000">
            <a:off x="1545967" y="4819449"/>
            <a:ext cx="17145" cy="714375"/>
          </a:xfrm>
          <a:custGeom>
            <a:avLst/>
            <a:gdLst/>
            <a:ahLst/>
            <a:cxnLst/>
            <a:rect l="0" t="0" r="0" b="0"/>
            <a:pathLst>
              <a:path w="914400" h="38100000">
                <a:moveTo>
                  <a:pt x="762000" y="38100000"/>
                </a:moveTo>
                <a:lnTo>
                  <a:pt x="914400" y="0"/>
                </a:lnTo>
                <a:lnTo>
                  <a:pt x="152400" y="0"/>
                </a:lnTo>
                <a:lnTo>
                  <a:pt x="0" y="38100000"/>
                </a:lnTo>
                <a:lnTo>
                  <a:pt x="762000" y="381000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7" name="Freeform 4677"/>
          <p:cNvSpPr/>
          <p:nvPr/>
        </p:nvSpPr>
        <p:spPr>
          <a:xfrm rot="-5400000">
            <a:off x="1553111" y="4826593"/>
            <a:ext cx="2857" cy="714375"/>
          </a:xfrm>
          <a:custGeom>
            <a:avLst/>
            <a:gdLst/>
            <a:ahLst/>
            <a:cxnLst/>
            <a:rect l="0" t="0" r="0" b="0"/>
            <a:pathLst>
              <a:path w="152400" h="38100000">
                <a:moveTo>
                  <a:pt x="0" y="381000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8" name="Freeform 4678"/>
          <p:cNvSpPr/>
          <p:nvPr/>
        </p:nvSpPr>
        <p:spPr>
          <a:xfrm rot="-5400000">
            <a:off x="1285697" y="4913033"/>
            <a:ext cx="1428" cy="178593"/>
          </a:xfrm>
          <a:custGeom>
            <a:avLst/>
            <a:gdLst/>
            <a:ahLst/>
            <a:cxnLst/>
            <a:rect l="0" t="0" r="0" b="0"/>
            <a:pathLst>
              <a:path w="76200" h="9525000">
                <a:moveTo>
                  <a:pt x="76200" y="0"/>
                </a:moveTo>
                <a:lnTo>
                  <a:pt x="0" y="9525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79" name="Freeform 4679"/>
          <p:cNvSpPr/>
          <p:nvPr/>
        </p:nvSpPr>
        <p:spPr>
          <a:xfrm rot="-5400000">
            <a:off x="1553230" y="4861478"/>
            <a:ext cx="2143" cy="285750"/>
          </a:xfrm>
          <a:custGeom>
            <a:avLst/>
            <a:gdLst/>
            <a:ahLst/>
            <a:cxnLst/>
            <a:rect l="0" t="0" r="0" b="0"/>
            <a:pathLst>
              <a:path w="114300" h="15240000">
                <a:moveTo>
                  <a:pt x="114300" y="0"/>
                </a:moveTo>
                <a:lnTo>
                  <a:pt x="0" y="1524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0" name="Freeform 4680"/>
          <p:cNvSpPr/>
          <p:nvPr/>
        </p:nvSpPr>
        <p:spPr>
          <a:xfrm rot="-5400000">
            <a:off x="1821716" y="4916842"/>
            <a:ext cx="1190" cy="178832"/>
          </a:xfrm>
          <a:custGeom>
            <a:avLst/>
            <a:gdLst/>
            <a:ahLst/>
            <a:cxnLst/>
            <a:rect l="0" t="0" r="0" b="0"/>
            <a:pathLst>
              <a:path w="63500" h="9537700">
                <a:moveTo>
                  <a:pt x="63500" y="0"/>
                </a:moveTo>
                <a:lnTo>
                  <a:pt x="0" y="9537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1" name="Freeform 4681"/>
          <p:cNvSpPr/>
          <p:nvPr/>
        </p:nvSpPr>
        <p:spPr>
          <a:xfrm rot="-5400000">
            <a:off x="1518941" y="6140924"/>
            <a:ext cx="74295" cy="46434"/>
          </a:xfrm>
          <a:custGeom>
            <a:avLst/>
            <a:gdLst/>
            <a:ahLst/>
            <a:cxnLst/>
            <a:rect l="0" t="0" r="0" b="0"/>
            <a:pathLst>
              <a:path w="3962400" h="2476500">
                <a:moveTo>
                  <a:pt x="3962400" y="1193800"/>
                </a:moveTo>
                <a:lnTo>
                  <a:pt x="38100" y="2476500"/>
                </a:lnTo>
                <a:lnTo>
                  <a:pt x="0" y="0"/>
                </a:lnTo>
                <a:close/>
                <a:moveTo>
                  <a:pt x="452221600" y="499910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2" name="Freeform 4682"/>
          <p:cNvSpPr/>
          <p:nvPr/>
        </p:nvSpPr>
        <p:spPr>
          <a:xfrm rot="-5400000">
            <a:off x="1528346" y="6211766"/>
            <a:ext cx="6191" cy="7143"/>
          </a:xfrm>
          <a:custGeom>
            <a:avLst/>
            <a:gdLst/>
            <a:ahLst/>
            <a:cxnLst/>
            <a:rect l="0" t="0" r="0" b="0"/>
            <a:pathLst>
              <a:path w="330200" h="381000">
                <a:moveTo>
                  <a:pt x="330200" y="88900"/>
                </a:moveTo>
                <a:lnTo>
                  <a:pt x="330200" y="381000"/>
                </a:lnTo>
                <a:lnTo>
                  <a:pt x="0" y="0"/>
                </a:lnTo>
                <a:close/>
                <a:moveTo>
                  <a:pt x="454507600" y="500176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3" name="Freeform 4683"/>
          <p:cNvSpPr/>
          <p:nvPr/>
        </p:nvSpPr>
        <p:spPr>
          <a:xfrm rot="-5400000">
            <a:off x="1577995" y="6210933"/>
            <a:ext cx="6191" cy="7382"/>
          </a:xfrm>
          <a:custGeom>
            <a:avLst/>
            <a:gdLst/>
            <a:ahLst/>
            <a:cxnLst/>
            <a:rect l="0" t="0" r="0" b="0"/>
            <a:pathLst>
              <a:path w="330200" h="393700">
                <a:moveTo>
                  <a:pt x="330200" y="0"/>
                </a:moveTo>
                <a:lnTo>
                  <a:pt x="330200" y="292100"/>
                </a:lnTo>
                <a:lnTo>
                  <a:pt x="0" y="393700"/>
                </a:lnTo>
                <a:close/>
                <a:moveTo>
                  <a:pt x="451916800" y="497535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4" name="Freeform 4684"/>
          <p:cNvSpPr/>
          <p:nvPr/>
        </p:nvSpPr>
        <p:spPr>
          <a:xfrm rot="-5400000">
            <a:off x="1604903" y="6210933"/>
            <a:ext cx="6191" cy="6905"/>
          </a:xfrm>
          <a:custGeom>
            <a:avLst/>
            <a:gdLst/>
            <a:ahLst/>
            <a:cxnLst/>
            <a:rect l="0" t="0" r="0" b="0"/>
            <a:pathLst>
              <a:path w="330200" h="368300">
                <a:moveTo>
                  <a:pt x="330200" y="0"/>
                </a:moveTo>
                <a:lnTo>
                  <a:pt x="12700" y="368300"/>
                </a:lnTo>
                <a:lnTo>
                  <a:pt x="0" y="88900"/>
                </a:lnTo>
                <a:close/>
                <a:moveTo>
                  <a:pt x="450456300" y="496087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85" name="Picture 4685"/>
          <p:cNvPicPr>
            <a:picLocks noChangeArrowheads="1"/>
          </p:cNvPicPr>
          <p:nvPr/>
        </p:nvPicPr>
        <p:blipFill>
          <a:blip r:embed="rId4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029" y="6196605"/>
            <a:ext cx="134938" cy="130333"/>
          </a:xfrm>
          <a:prstGeom prst="rect">
            <a:avLst/>
          </a:prstGeom>
          <a:noFill/>
        </p:spPr>
      </p:pic>
      <p:sp>
        <p:nvSpPr>
          <p:cNvPr id="4686" name="Freeform 4686"/>
          <p:cNvSpPr/>
          <p:nvPr/>
        </p:nvSpPr>
        <p:spPr>
          <a:xfrm rot="-5400000">
            <a:off x="1606214" y="6285347"/>
            <a:ext cx="39528" cy="28098"/>
          </a:xfrm>
          <a:custGeom>
            <a:avLst/>
            <a:gdLst/>
            <a:ahLst/>
            <a:cxnLst/>
            <a:rect l="0" t="0" r="0" b="0"/>
            <a:pathLst>
              <a:path w="2108200" h="1498600">
                <a:moveTo>
                  <a:pt x="2095500" y="254000"/>
                </a:moveTo>
                <a:lnTo>
                  <a:pt x="2108200" y="1498600"/>
                </a:lnTo>
                <a:lnTo>
                  <a:pt x="0" y="0"/>
                </a:lnTo>
                <a:close/>
                <a:moveTo>
                  <a:pt x="455231500" y="495693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87" name="Picture 4687"/>
          <p:cNvPicPr>
            <a:picLocks noChangeArrowheads="1"/>
          </p:cNvPicPr>
          <p:nvPr/>
        </p:nvPicPr>
        <p:blipFill>
          <a:blip r:embed="rId4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5095" y="6310190"/>
            <a:ext cx="26590" cy="52467"/>
          </a:xfrm>
          <a:prstGeom prst="rect">
            <a:avLst/>
          </a:prstGeom>
          <a:noFill/>
        </p:spPr>
      </p:pic>
      <p:sp>
        <p:nvSpPr>
          <p:cNvPr id="4688" name="Freeform 4688"/>
          <p:cNvSpPr/>
          <p:nvPr/>
        </p:nvSpPr>
        <p:spPr>
          <a:xfrm rot="-43179">
            <a:off x="1578910" y="6280078"/>
            <a:ext cx="25715" cy="9734"/>
          </a:xfrm>
          <a:custGeom>
            <a:avLst/>
            <a:gdLst/>
            <a:ahLst/>
            <a:cxnLst/>
            <a:rect l="0" t="0" r="0" b="0"/>
            <a:pathLst>
              <a:path w="1371461" h="519161">
                <a:moveTo>
                  <a:pt x="1371461" y="0"/>
                </a:moveTo>
                <a:cubicBezTo>
                  <a:pt x="869606" y="17280"/>
                  <a:pt x="387497" y="199780"/>
                  <a:pt x="0" y="519161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89" name="Freeform 4689"/>
          <p:cNvSpPr/>
          <p:nvPr/>
        </p:nvSpPr>
        <p:spPr>
          <a:xfrm rot="-5400000">
            <a:off x="1576091" y="6239746"/>
            <a:ext cx="108823" cy="51911"/>
          </a:xfrm>
          <a:custGeom>
            <a:avLst/>
            <a:gdLst/>
            <a:ahLst/>
            <a:cxnLst/>
            <a:rect l="0" t="0" r="0" b="0"/>
            <a:pathLst>
              <a:path w="5803900" h="2768600">
                <a:moveTo>
                  <a:pt x="2133600" y="12700"/>
                </a:moveTo>
                <a:lnTo>
                  <a:pt x="2146300" y="647700"/>
                </a:lnTo>
                <a:lnTo>
                  <a:pt x="0" y="355600"/>
                </a:lnTo>
                <a:lnTo>
                  <a:pt x="3403600" y="2768600"/>
                </a:lnTo>
                <a:lnTo>
                  <a:pt x="5803900" y="0"/>
                </a:lnTo>
                <a:lnTo>
                  <a:pt x="3670300" y="635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0" name="Freeform 4690"/>
          <p:cNvSpPr/>
          <p:nvPr/>
        </p:nvSpPr>
        <p:spPr>
          <a:xfrm rot="-43179">
            <a:off x="1591345" y="6251384"/>
            <a:ext cx="24987" cy="1727"/>
          </a:xfrm>
          <a:custGeom>
            <a:avLst/>
            <a:gdLst/>
            <a:ahLst/>
            <a:cxnLst/>
            <a:rect l="0" t="0" r="0" b="0"/>
            <a:pathLst>
              <a:path w="1332635" h="92091">
                <a:moveTo>
                  <a:pt x="1332635" y="3675"/>
                </a:moveTo>
                <a:cubicBezTo>
                  <a:pt x="886844" y="0"/>
                  <a:pt x="441399" y="29553"/>
                  <a:pt x="0" y="92091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1" name="Freeform 4691"/>
          <p:cNvSpPr/>
          <p:nvPr/>
        </p:nvSpPr>
        <p:spPr>
          <a:xfrm rot="-43179">
            <a:off x="1565066" y="6253207"/>
            <a:ext cx="26235" cy="12765"/>
          </a:xfrm>
          <a:custGeom>
            <a:avLst/>
            <a:gdLst/>
            <a:ahLst/>
            <a:cxnLst/>
            <a:rect l="0" t="0" r="0" b="0"/>
            <a:pathLst>
              <a:path w="1399188" h="680827">
                <a:moveTo>
                  <a:pt x="1399188" y="0"/>
                </a:moveTo>
                <a:cubicBezTo>
                  <a:pt x="872924" y="74561"/>
                  <a:pt x="383437" y="312739"/>
                  <a:pt x="0" y="680827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2" name="Freeform 4692"/>
          <p:cNvSpPr/>
          <p:nvPr/>
        </p:nvSpPr>
        <p:spPr>
          <a:xfrm rot="-5400000">
            <a:off x="1442384" y="6212480"/>
            <a:ext cx="227885" cy="56912"/>
          </a:xfrm>
          <a:custGeom>
            <a:avLst/>
            <a:gdLst/>
            <a:ahLst/>
            <a:cxnLst/>
            <a:rect l="0" t="0" r="0" b="0"/>
            <a:pathLst>
              <a:path w="12153900" h="3035300">
                <a:moveTo>
                  <a:pt x="4724400" y="1993900"/>
                </a:moveTo>
                <a:lnTo>
                  <a:pt x="8216900" y="1955800"/>
                </a:lnTo>
                <a:lnTo>
                  <a:pt x="7315200" y="3035300"/>
                </a:lnTo>
                <a:lnTo>
                  <a:pt x="12153900" y="1460500"/>
                </a:lnTo>
                <a:lnTo>
                  <a:pt x="7277100" y="0"/>
                </a:lnTo>
                <a:lnTo>
                  <a:pt x="8204200" y="1054100"/>
                </a:lnTo>
                <a:lnTo>
                  <a:pt x="0" y="1155700"/>
                </a:lnTo>
                <a:lnTo>
                  <a:pt x="12700" y="2057400"/>
                </a:lnTo>
                <a:lnTo>
                  <a:pt x="1879600" y="2032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3" name="Freeform 4693"/>
          <p:cNvSpPr/>
          <p:nvPr/>
        </p:nvSpPr>
        <p:spPr>
          <a:xfrm rot="-43179">
            <a:off x="1565373" y="6290012"/>
            <a:ext cx="13834" cy="29559"/>
          </a:xfrm>
          <a:custGeom>
            <a:avLst/>
            <a:gdLst/>
            <a:ahLst/>
            <a:cxnLst/>
            <a:rect l="0" t="0" r="0" b="0"/>
            <a:pathLst>
              <a:path w="737816" h="1576517">
                <a:moveTo>
                  <a:pt x="737816" y="0"/>
                </a:moveTo>
                <a:cubicBezTo>
                  <a:pt x="267888" y="387322"/>
                  <a:pt x="0" y="967625"/>
                  <a:pt x="10041" y="1576517"/>
                </a:cubicBez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4" name="Freeform 4694"/>
          <p:cNvSpPr/>
          <p:nvPr/>
        </p:nvSpPr>
        <p:spPr>
          <a:xfrm rot="-5400000">
            <a:off x="1458099" y="6200098"/>
            <a:ext cx="238" cy="4524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0" y="0"/>
                </a:moveTo>
                <a:lnTo>
                  <a:pt x="12700" y="241300"/>
                </a:lnTo>
                <a:close/>
                <a:moveTo>
                  <a:pt x="457581000" y="504012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695" name="Freeform 4695"/>
          <p:cNvSpPr/>
          <p:nvPr/>
        </p:nvSpPr>
        <p:spPr>
          <a:xfrm rot="-5400000">
            <a:off x="1458456" y="6204503"/>
            <a:ext cx="238" cy="3810"/>
          </a:xfrm>
          <a:custGeom>
            <a:avLst/>
            <a:gdLst/>
            <a:ahLst/>
            <a:cxnLst/>
            <a:rect l="0" t="0" r="0" b="0"/>
            <a:pathLst>
              <a:path w="12700" h="203200">
                <a:moveTo>
                  <a:pt x="0" y="0"/>
                </a:moveTo>
                <a:lnTo>
                  <a:pt x="12700" y="203200"/>
                </a:lnTo>
                <a:close/>
                <a:moveTo>
                  <a:pt x="457758800" y="5039741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96" name="Picture 4696"/>
          <p:cNvPicPr>
            <a:picLocks noChangeArrowheads="1"/>
          </p:cNvPicPr>
          <p:nvPr/>
        </p:nvPicPr>
        <p:blipFill>
          <a:blip r:embed="rId4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035" y="6198272"/>
            <a:ext cx="13493" cy="21510"/>
          </a:xfrm>
          <a:prstGeom prst="rect">
            <a:avLst/>
          </a:prstGeom>
          <a:noFill/>
        </p:spPr>
      </p:pic>
      <p:sp>
        <p:nvSpPr>
          <p:cNvPr id="4697" name="Freeform 4697"/>
          <p:cNvSpPr/>
          <p:nvPr/>
        </p:nvSpPr>
        <p:spPr>
          <a:xfrm rot="-5400000">
            <a:off x="1475006" y="6212719"/>
            <a:ext cx="952" cy="5715"/>
          </a:xfrm>
          <a:custGeom>
            <a:avLst/>
            <a:gdLst/>
            <a:ahLst/>
            <a:cxnLst/>
            <a:rect l="0" t="0" r="0" b="0"/>
            <a:pathLst>
              <a:path w="50800" h="304800">
                <a:moveTo>
                  <a:pt x="50800" y="266700"/>
                </a:moveTo>
                <a:lnTo>
                  <a:pt x="12700" y="304800"/>
                </a:lnTo>
                <a:lnTo>
                  <a:pt x="0" y="0"/>
                </a:lnTo>
                <a:close/>
                <a:moveTo>
                  <a:pt x="457149200" y="5031232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698" name="Picture 4698"/>
          <p:cNvPicPr>
            <a:picLocks noChangeArrowheads="1"/>
          </p:cNvPicPr>
          <p:nvPr/>
        </p:nvPicPr>
        <p:blipFill>
          <a:blip r:embed="rId4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4529" y="6211845"/>
            <a:ext cx="19844" cy="19844"/>
          </a:xfrm>
          <a:prstGeom prst="rect">
            <a:avLst/>
          </a:prstGeom>
          <a:noFill/>
        </p:spPr>
      </p:pic>
      <p:pic>
        <p:nvPicPr>
          <p:cNvPr id="4699" name="Picture 4699"/>
          <p:cNvPicPr>
            <a:picLocks noChangeArrowheads="1"/>
          </p:cNvPicPr>
          <p:nvPr/>
        </p:nvPicPr>
        <p:blipFill>
          <a:blip r:embed="rId4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035" y="6210654"/>
            <a:ext cx="10081" cy="20082"/>
          </a:xfrm>
          <a:prstGeom prst="rect">
            <a:avLst/>
          </a:prstGeom>
          <a:noFill/>
        </p:spPr>
      </p:pic>
      <p:pic>
        <p:nvPicPr>
          <p:cNvPr id="4700" name="Picture 4700"/>
          <p:cNvPicPr>
            <a:picLocks noChangeArrowheads="1"/>
          </p:cNvPicPr>
          <p:nvPr/>
        </p:nvPicPr>
        <p:blipFill>
          <a:blip r:embed="rId4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035" y="6222084"/>
            <a:ext cx="29368" cy="17542"/>
          </a:xfrm>
          <a:prstGeom prst="rect">
            <a:avLst/>
          </a:prstGeom>
          <a:noFill/>
        </p:spPr>
      </p:pic>
      <p:pic>
        <p:nvPicPr>
          <p:cNvPr id="4701" name="Picture 4701"/>
          <p:cNvPicPr>
            <a:picLocks noChangeArrowheads="1"/>
          </p:cNvPicPr>
          <p:nvPr/>
        </p:nvPicPr>
        <p:blipFill>
          <a:blip r:embed="rId4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797" y="6228990"/>
            <a:ext cx="9367" cy="10557"/>
          </a:xfrm>
          <a:prstGeom prst="rect">
            <a:avLst/>
          </a:prstGeom>
          <a:noFill/>
        </p:spPr>
      </p:pic>
      <p:pic>
        <p:nvPicPr>
          <p:cNvPr id="4702" name="Picture 4702"/>
          <p:cNvPicPr>
            <a:picLocks noChangeArrowheads="1"/>
          </p:cNvPicPr>
          <p:nvPr/>
        </p:nvPicPr>
        <p:blipFill>
          <a:blip r:embed="rId4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7942" y="6228037"/>
            <a:ext cx="12700" cy="11986"/>
          </a:xfrm>
          <a:prstGeom prst="rect">
            <a:avLst/>
          </a:prstGeom>
          <a:noFill/>
        </p:spPr>
      </p:pic>
      <p:sp>
        <p:nvSpPr>
          <p:cNvPr id="4703" name="Freeform 4703"/>
          <p:cNvSpPr/>
          <p:nvPr/>
        </p:nvSpPr>
        <p:spPr>
          <a:xfrm rot="-5400000">
            <a:off x="1447979" y="6238555"/>
            <a:ext cx="238" cy="1428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50800"/>
                </a:moveTo>
                <a:lnTo>
                  <a:pt x="0" y="76200"/>
                </a:lnTo>
                <a:lnTo>
                  <a:pt x="0" y="0"/>
                </a:lnTo>
                <a:close/>
                <a:moveTo>
                  <a:pt x="459955900" y="50446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704" name="Picture 4704"/>
          <p:cNvPicPr>
            <a:picLocks noChangeArrowheads="1"/>
          </p:cNvPicPr>
          <p:nvPr/>
        </p:nvPicPr>
        <p:blipFill>
          <a:blip r:embed="rId4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747" y="6231688"/>
            <a:ext cx="67469" cy="51594"/>
          </a:xfrm>
          <a:prstGeom prst="rect">
            <a:avLst/>
          </a:prstGeom>
          <a:noFill/>
        </p:spPr>
      </p:pic>
      <p:sp>
        <p:nvSpPr>
          <p:cNvPr id="4705" name="Freeform 4705"/>
          <p:cNvSpPr/>
          <p:nvPr/>
        </p:nvSpPr>
        <p:spPr>
          <a:xfrm rot="-5400000">
            <a:off x="1486436" y="6275346"/>
            <a:ext cx="238" cy="1190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12700" y="63500"/>
                </a:lnTo>
                <a:lnTo>
                  <a:pt x="0" y="38100"/>
                </a:lnTo>
                <a:close/>
                <a:moveTo>
                  <a:pt x="459905100" y="502412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706" name="Picture 4706"/>
          <p:cNvPicPr>
            <a:picLocks noChangeArrowheads="1"/>
          </p:cNvPicPr>
          <p:nvPr/>
        </p:nvPicPr>
        <p:blipFill>
          <a:blip r:embed="rId4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276" y="6271853"/>
            <a:ext cx="21034" cy="11430"/>
          </a:xfrm>
          <a:prstGeom prst="rect">
            <a:avLst/>
          </a:prstGeom>
          <a:noFill/>
        </p:spPr>
      </p:pic>
      <p:sp>
        <p:nvSpPr>
          <p:cNvPr id="4707" name="Freeform 4707"/>
          <p:cNvSpPr/>
          <p:nvPr/>
        </p:nvSpPr>
        <p:spPr>
          <a:xfrm rot="-5400000">
            <a:off x="1450003" y="6277727"/>
            <a:ext cx="238" cy="238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12700" y="12700"/>
                </a:lnTo>
                <a:lnTo>
                  <a:pt x="0" y="12700"/>
                </a:lnTo>
                <a:close/>
                <a:moveTo>
                  <a:pt x="461924400" y="5043297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708" name="Picture 4708"/>
          <p:cNvPicPr>
            <a:picLocks noChangeArrowheads="1"/>
          </p:cNvPicPr>
          <p:nvPr/>
        </p:nvPicPr>
        <p:blipFill>
          <a:blip r:embed="rId4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747" y="6271376"/>
            <a:ext cx="67469" cy="31750"/>
          </a:xfrm>
          <a:prstGeom prst="rect">
            <a:avLst/>
          </a:prstGeom>
          <a:noFill/>
        </p:spPr>
      </p:pic>
      <p:sp>
        <p:nvSpPr>
          <p:cNvPr id="4709" name="Freeform 4709"/>
          <p:cNvSpPr/>
          <p:nvPr/>
        </p:nvSpPr>
        <p:spPr>
          <a:xfrm rot="-5400000">
            <a:off x="1443812" y="6296539"/>
            <a:ext cx="0" cy="3333"/>
          </a:xfrm>
          <a:custGeom>
            <a:avLst/>
            <a:gdLst/>
            <a:ahLst/>
            <a:cxnLst/>
            <a:rect l="0" t="0" r="0" b="0"/>
            <a:pathLst>
              <a:path h="177800">
                <a:moveTo>
                  <a:pt x="0" y="0"/>
                </a:moveTo>
                <a:lnTo>
                  <a:pt x="0" y="177800"/>
                </a:lnTo>
                <a:close/>
                <a:moveTo>
                  <a:pt x="463423000" y="5047488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710" name="Picture 4710"/>
          <p:cNvPicPr>
            <a:picLocks noChangeArrowheads="1"/>
          </p:cNvPicPr>
          <p:nvPr/>
        </p:nvPicPr>
        <p:blipFill>
          <a:blip r:embed="rId4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988" y="6293284"/>
            <a:ext cx="11271" cy="8413"/>
          </a:xfrm>
          <a:prstGeom prst="rect">
            <a:avLst/>
          </a:prstGeom>
          <a:noFill/>
        </p:spPr>
      </p:pic>
      <p:pic>
        <p:nvPicPr>
          <p:cNvPr id="4711" name="Picture 4711"/>
          <p:cNvPicPr>
            <a:picLocks noChangeArrowheads="1"/>
          </p:cNvPicPr>
          <p:nvPr/>
        </p:nvPicPr>
        <p:blipFill>
          <a:blip r:embed="rId4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659" y="6291141"/>
            <a:ext cx="11509" cy="8890"/>
          </a:xfrm>
          <a:prstGeom prst="rect">
            <a:avLst/>
          </a:prstGeom>
          <a:noFill/>
        </p:spPr>
      </p:pic>
      <p:pic>
        <p:nvPicPr>
          <p:cNvPr id="4712" name="Picture 4712"/>
          <p:cNvPicPr>
            <a:picLocks noChangeArrowheads="1"/>
          </p:cNvPicPr>
          <p:nvPr/>
        </p:nvPicPr>
        <p:blipFill>
          <a:blip r:embed="rId4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659" y="6292094"/>
            <a:ext cx="11272" cy="8175"/>
          </a:xfrm>
          <a:prstGeom prst="rect">
            <a:avLst/>
          </a:prstGeom>
          <a:noFill/>
        </p:spPr>
      </p:pic>
      <p:pic>
        <p:nvPicPr>
          <p:cNvPr id="4713" name="Picture 4713"/>
          <p:cNvPicPr>
            <a:picLocks noChangeArrowheads="1"/>
          </p:cNvPicPr>
          <p:nvPr/>
        </p:nvPicPr>
        <p:blipFill>
          <a:blip r:embed="rId4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086" y="6292331"/>
            <a:ext cx="11509" cy="9128"/>
          </a:xfrm>
          <a:prstGeom prst="rect">
            <a:avLst/>
          </a:prstGeom>
          <a:noFill/>
        </p:spPr>
      </p:pic>
      <p:pic>
        <p:nvPicPr>
          <p:cNvPr id="4714" name="Picture 4714"/>
          <p:cNvPicPr>
            <a:picLocks noChangeArrowheads="1"/>
          </p:cNvPicPr>
          <p:nvPr/>
        </p:nvPicPr>
        <p:blipFill>
          <a:blip r:embed="rId4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182" y="6292331"/>
            <a:ext cx="11748" cy="8890"/>
          </a:xfrm>
          <a:prstGeom prst="rect">
            <a:avLst/>
          </a:prstGeom>
          <a:noFill/>
        </p:spPr>
      </p:pic>
      <p:pic>
        <p:nvPicPr>
          <p:cNvPr id="4715" name="Picture 4715"/>
          <p:cNvPicPr>
            <a:picLocks noChangeArrowheads="1"/>
          </p:cNvPicPr>
          <p:nvPr/>
        </p:nvPicPr>
        <p:blipFill>
          <a:blip r:embed="rId4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323" y="6293522"/>
            <a:ext cx="11986" cy="8890"/>
          </a:xfrm>
          <a:prstGeom prst="rect">
            <a:avLst/>
          </a:prstGeom>
          <a:noFill/>
        </p:spPr>
      </p:pic>
      <p:pic>
        <p:nvPicPr>
          <p:cNvPr id="4716" name="Picture 4716"/>
          <p:cNvPicPr>
            <a:picLocks noChangeArrowheads="1"/>
          </p:cNvPicPr>
          <p:nvPr/>
        </p:nvPicPr>
        <p:blipFill>
          <a:blip r:embed="rId4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7227" y="6292808"/>
            <a:ext cx="10319" cy="10318"/>
          </a:xfrm>
          <a:prstGeom prst="rect">
            <a:avLst/>
          </a:prstGeom>
          <a:noFill/>
        </p:spPr>
      </p:pic>
      <p:pic>
        <p:nvPicPr>
          <p:cNvPr id="4717" name="Picture 4717"/>
          <p:cNvPicPr>
            <a:picLocks noChangeArrowheads="1"/>
          </p:cNvPicPr>
          <p:nvPr/>
        </p:nvPicPr>
        <p:blipFill>
          <a:blip r:embed="rId4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177" y="6294237"/>
            <a:ext cx="12700" cy="10318"/>
          </a:xfrm>
          <a:prstGeom prst="rect">
            <a:avLst/>
          </a:prstGeom>
          <a:noFill/>
        </p:spPr>
      </p:pic>
      <p:sp>
        <p:nvSpPr>
          <p:cNvPr id="4718" name="Freeform 4718"/>
          <p:cNvSpPr/>
          <p:nvPr/>
        </p:nvSpPr>
        <p:spPr>
          <a:xfrm rot="-5400000">
            <a:off x="1471553" y="6298801"/>
            <a:ext cx="238" cy="952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  <a:close/>
                <a:moveTo>
                  <a:pt x="461937100" y="50319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719" name="Picture 4719"/>
          <p:cNvPicPr>
            <a:picLocks noChangeArrowheads="1"/>
          </p:cNvPicPr>
          <p:nvPr/>
        </p:nvPicPr>
        <p:blipFill>
          <a:blip r:embed="rId4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435" y="6293046"/>
            <a:ext cx="23813" cy="21987"/>
          </a:xfrm>
          <a:prstGeom prst="rect">
            <a:avLst/>
          </a:prstGeom>
          <a:noFill/>
        </p:spPr>
      </p:pic>
      <p:pic>
        <p:nvPicPr>
          <p:cNvPr id="4720" name="Picture 4720"/>
          <p:cNvPicPr>
            <a:picLocks noChangeArrowheads="1"/>
          </p:cNvPicPr>
          <p:nvPr/>
        </p:nvPicPr>
        <p:blipFill>
          <a:blip r:embed="rId4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7227" y="6294951"/>
            <a:ext cx="21114" cy="12144"/>
          </a:xfrm>
          <a:prstGeom prst="rect">
            <a:avLst/>
          </a:prstGeom>
          <a:noFill/>
        </p:spPr>
      </p:pic>
      <p:pic>
        <p:nvPicPr>
          <p:cNvPr id="4721" name="Picture 4721"/>
          <p:cNvPicPr>
            <a:picLocks noChangeArrowheads="1"/>
          </p:cNvPicPr>
          <p:nvPr/>
        </p:nvPicPr>
        <p:blipFill>
          <a:blip r:embed="rId4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083" y="6293760"/>
            <a:ext cx="13175" cy="11509"/>
          </a:xfrm>
          <a:prstGeom prst="rect">
            <a:avLst/>
          </a:prstGeom>
          <a:noFill/>
        </p:spPr>
      </p:pic>
      <p:pic>
        <p:nvPicPr>
          <p:cNvPr id="4722" name="Picture 4722"/>
          <p:cNvPicPr>
            <a:picLocks noChangeArrowheads="1"/>
          </p:cNvPicPr>
          <p:nvPr/>
        </p:nvPicPr>
        <p:blipFill>
          <a:blip r:embed="rId4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367" y="6296380"/>
            <a:ext cx="17224" cy="14684"/>
          </a:xfrm>
          <a:prstGeom prst="rect">
            <a:avLst/>
          </a:prstGeom>
          <a:noFill/>
        </p:spPr>
      </p:pic>
      <p:pic>
        <p:nvPicPr>
          <p:cNvPr id="4723" name="Picture 4723"/>
          <p:cNvPicPr>
            <a:picLocks noChangeArrowheads="1"/>
          </p:cNvPicPr>
          <p:nvPr/>
        </p:nvPicPr>
        <p:blipFill>
          <a:blip r:embed="rId4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702" y="6297094"/>
            <a:ext cx="14367" cy="9842"/>
          </a:xfrm>
          <a:prstGeom prst="rect">
            <a:avLst/>
          </a:prstGeom>
          <a:noFill/>
        </p:spPr>
      </p:pic>
      <p:pic>
        <p:nvPicPr>
          <p:cNvPr id="4724" name="Picture 4724"/>
          <p:cNvPicPr>
            <a:picLocks noChangeArrowheads="1"/>
          </p:cNvPicPr>
          <p:nvPr/>
        </p:nvPicPr>
        <p:blipFill>
          <a:blip r:embed="rId5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0320" y="6298999"/>
            <a:ext cx="24209" cy="12065"/>
          </a:xfrm>
          <a:prstGeom prst="rect">
            <a:avLst/>
          </a:prstGeom>
          <a:noFill/>
        </p:spPr>
      </p:pic>
      <p:pic>
        <p:nvPicPr>
          <p:cNvPr id="4725" name="Picture 4725"/>
          <p:cNvPicPr>
            <a:picLocks noChangeArrowheads="1"/>
          </p:cNvPicPr>
          <p:nvPr/>
        </p:nvPicPr>
        <p:blipFill>
          <a:blip r:embed="rId5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034" y="6299951"/>
            <a:ext cx="20319" cy="9843"/>
          </a:xfrm>
          <a:prstGeom prst="rect">
            <a:avLst/>
          </a:prstGeom>
          <a:noFill/>
        </p:spPr>
      </p:pic>
      <p:pic>
        <p:nvPicPr>
          <p:cNvPr id="4726" name="Picture 4726"/>
          <p:cNvPicPr>
            <a:picLocks noChangeArrowheads="1"/>
          </p:cNvPicPr>
          <p:nvPr/>
        </p:nvPicPr>
        <p:blipFill>
          <a:blip r:embed="rId5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510" y="6301380"/>
            <a:ext cx="18891" cy="10081"/>
          </a:xfrm>
          <a:prstGeom prst="rect">
            <a:avLst/>
          </a:prstGeom>
          <a:noFill/>
        </p:spPr>
      </p:pic>
      <p:pic>
        <p:nvPicPr>
          <p:cNvPr id="4727" name="Picture 4727"/>
          <p:cNvPicPr>
            <a:picLocks noChangeArrowheads="1"/>
          </p:cNvPicPr>
          <p:nvPr/>
        </p:nvPicPr>
        <p:blipFill>
          <a:blip r:embed="rId5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415" y="6303524"/>
            <a:ext cx="13653" cy="10318"/>
          </a:xfrm>
          <a:prstGeom prst="rect">
            <a:avLst/>
          </a:prstGeom>
          <a:noFill/>
        </p:spPr>
      </p:pic>
      <p:sp>
        <p:nvSpPr>
          <p:cNvPr id="4728" name="Freeform 4728"/>
          <p:cNvSpPr/>
          <p:nvPr/>
        </p:nvSpPr>
        <p:spPr>
          <a:xfrm rot="-5400000">
            <a:off x="1450360" y="6304278"/>
            <a:ext cx="2143" cy="8096"/>
          </a:xfrm>
          <a:custGeom>
            <a:avLst/>
            <a:gdLst/>
            <a:ahLst/>
            <a:cxnLst/>
            <a:rect l="0" t="0" r="0" b="0"/>
            <a:pathLst>
              <a:path w="114300" h="431800">
                <a:moveTo>
                  <a:pt x="101600" y="0"/>
                </a:moveTo>
                <a:lnTo>
                  <a:pt x="114300" y="431800"/>
                </a:lnTo>
                <a:lnTo>
                  <a:pt x="0" y="304800"/>
                </a:lnTo>
                <a:close/>
                <a:moveTo>
                  <a:pt x="463740500" y="5044694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729" name="Picture 4729"/>
          <p:cNvPicPr>
            <a:picLocks noChangeArrowheads="1"/>
          </p:cNvPicPr>
          <p:nvPr/>
        </p:nvPicPr>
        <p:blipFill>
          <a:blip r:embed="rId5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2229" y="6303762"/>
            <a:ext cx="11510" cy="8413"/>
          </a:xfrm>
          <a:prstGeom prst="rect">
            <a:avLst/>
          </a:prstGeom>
          <a:noFill/>
        </p:spPr>
      </p:pic>
      <p:sp>
        <p:nvSpPr>
          <p:cNvPr id="4730" name="Freeform 4730"/>
          <p:cNvSpPr/>
          <p:nvPr/>
        </p:nvSpPr>
        <p:spPr>
          <a:xfrm rot="-5400000">
            <a:off x="1443574" y="6238675"/>
            <a:ext cx="4286" cy="5238"/>
          </a:xfrm>
          <a:custGeom>
            <a:avLst/>
            <a:gdLst/>
            <a:ahLst/>
            <a:cxnLst/>
            <a:rect l="0" t="0" r="0" b="0"/>
            <a:pathLst>
              <a:path w="228600" h="279400">
                <a:moveTo>
                  <a:pt x="0" y="0"/>
                </a:moveTo>
                <a:lnTo>
                  <a:pt x="165100" y="127000"/>
                </a:lnTo>
                <a:lnTo>
                  <a:pt x="203200" y="203200"/>
                </a:lnTo>
                <a:lnTo>
                  <a:pt x="22860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1" name="Freeform 4731"/>
          <p:cNvSpPr/>
          <p:nvPr/>
        </p:nvSpPr>
        <p:spPr>
          <a:xfrm rot="-5400000">
            <a:off x="1486198" y="6237246"/>
            <a:ext cx="3572" cy="4524"/>
          </a:xfrm>
          <a:custGeom>
            <a:avLst/>
            <a:gdLst/>
            <a:ahLst/>
            <a:cxnLst/>
            <a:rect l="0" t="0" r="0" b="0"/>
            <a:pathLst>
              <a:path w="190500" h="241300">
                <a:moveTo>
                  <a:pt x="0" y="241300"/>
                </a:moveTo>
                <a:lnTo>
                  <a:pt x="114300" y="139700"/>
                </a:lnTo>
                <a:lnTo>
                  <a:pt x="165100" y="762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2" name="Freeform 4732"/>
          <p:cNvSpPr/>
          <p:nvPr/>
        </p:nvSpPr>
        <p:spPr>
          <a:xfrm rot="-5400000">
            <a:off x="1485245" y="6243437"/>
            <a:ext cx="3810" cy="5715"/>
          </a:xfrm>
          <a:custGeom>
            <a:avLst/>
            <a:gdLst/>
            <a:ahLst/>
            <a:cxnLst/>
            <a:rect l="0" t="0" r="0" b="0"/>
            <a:pathLst>
              <a:path w="203200" h="304800">
                <a:moveTo>
                  <a:pt x="0" y="304800"/>
                </a:moveTo>
                <a:lnTo>
                  <a:pt x="114300" y="215900"/>
                </a:lnTo>
                <a:lnTo>
                  <a:pt x="165100" y="165100"/>
                </a:lnTo>
                <a:lnTo>
                  <a:pt x="203200" y="1016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3" name="Freeform 4733"/>
          <p:cNvSpPr/>
          <p:nvPr/>
        </p:nvSpPr>
        <p:spPr>
          <a:xfrm rot="-5400000">
            <a:off x="1444169" y="6245699"/>
            <a:ext cx="4286" cy="5000"/>
          </a:xfrm>
          <a:custGeom>
            <a:avLst/>
            <a:gdLst/>
            <a:ahLst/>
            <a:cxnLst/>
            <a:rect l="0" t="0" r="0" b="0"/>
            <a:pathLst>
              <a:path w="228600" h="266700">
                <a:moveTo>
                  <a:pt x="0" y="0"/>
                </a:moveTo>
                <a:lnTo>
                  <a:pt x="152400" y="101600"/>
                </a:lnTo>
                <a:lnTo>
                  <a:pt x="203200" y="165100"/>
                </a:lnTo>
                <a:lnTo>
                  <a:pt x="228600" y="266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4" name="Freeform 4734"/>
          <p:cNvSpPr/>
          <p:nvPr/>
        </p:nvSpPr>
        <p:spPr>
          <a:xfrm rot="-5400000">
            <a:off x="1448931" y="6245937"/>
            <a:ext cx="4048" cy="4286"/>
          </a:xfrm>
          <a:custGeom>
            <a:avLst/>
            <a:gdLst/>
            <a:ahLst/>
            <a:cxnLst/>
            <a:rect l="0" t="0" r="0" b="0"/>
            <a:pathLst>
              <a:path w="215900" h="228600">
                <a:moveTo>
                  <a:pt x="0" y="228600"/>
                </a:moveTo>
                <a:lnTo>
                  <a:pt x="101600" y="177800"/>
                </a:lnTo>
                <a:lnTo>
                  <a:pt x="139700" y="139700"/>
                </a:lnTo>
                <a:lnTo>
                  <a:pt x="177800" y="88900"/>
                </a:lnTo>
                <a:lnTo>
                  <a:pt x="203200" y="508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5" name="Freeform 4735"/>
          <p:cNvSpPr/>
          <p:nvPr/>
        </p:nvSpPr>
        <p:spPr>
          <a:xfrm rot="-5400000">
            <a:off x="1485008" y="6267249"/>
            <a:ext cx="3095" cy="1667"/>
          </a:xfrm>
          <a:custGeom>
            <a:avLst/>
            <a:gdLst/>
            <a:ahLst/>
            <a:cxnLst/>
            <a:rect l="0" t="0" r="0" b="0"/>
            <a:pathLst>
              <a:path w="165100" h="88900">
                <a:moveTo>
                  <a:pt x="0" y="88900"/>
                </a:moveTo>
                <a:lnTo>
                  <a:pt x="63500" y="254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6" name="Freeform 4736"/>
          <p:cNvSpPr/>
          <p:nvPr/>
        </p:nvSpPr>
        <p:spPr>
          <a:xfrm rot="-5400000">
            <a:off x="1448218" y="6269035"/>
            <a:ext cx="2619" cy="1428"/>
          </a:xfrm>
          <a:custGeom>
            <a:avLst/>
            <a:gdLst/>
            <a:ahLst/>
            <a:cxnLst/>
            <a:rect l="0" t="0" r="0" b="0"/>
            <a:pathLst>
              <a:path w="139700" h="76200">
                <a:moveTo>
                  <a:pt x="0" y="0"/>
                </a:moveTo>
                <a:lnTo>
                  <a:pt x="50800" y="38100"/>
                </a:lnTo>
                <a:lnTo>
                  <a:pt x="13970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7" name="Freeform 4737"/>
          <p:cNvSpPr/>
          <p:nvPr/>
        </p:nvSpPr>
        <p:spPr>
          <a:xfrm rot="-5400000">
            <a:off x="1468577" y="6286061"/>
            <a:ext cx="2381" cy="1428"/>
          </a:xfrm>
          <a:custGeom>
            <a:avLst/>
            <a:gdLst/>
            <a:ahLst/>
            <a:cxnLst/>
            <a:rect l="0" t="0" r="0" b="0"/>
            <a:pathLst>
              <a:path w="127000" h="76200">
                <a:moveTo>
                  <a:pt x="0" y="76200"/>
                </a:moveTo>
                <a:lnTo>
                  <a:pt x="76200" y="25400"/>
                </a:ln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8" name="Freeform 4738"/>
          <p:cNvSpPr/>
          <p:nvPr/>
        </p:nvSpPr>
        <p:spPr>
          <a:xfrm rot="-5400000">
            <a:off x="1446193" y="6297491"/>
            <a:ext cx="4762" cy="6191"/>
          </a:xfrm>
          <a:custGeom>
            <a:avLst/>
            <a:gdLst/>
            <a:ahLst/>
            <a:cxnLst/>
            <a:rect l="0" t="0" r="0" b="0"/>
            <a:pathLst>
              <a:path w="254000" h="330200">
                <a:moveTo>
                  <a:pt x="0" y="330200"/>
                </a:moveTo>
                <a:lnTo>
                  <a:pt x="0" y="241300"/>
                </a:lnTo>
                <a:lnTo>
                  <a:pt x="38100" y="165100"/>
                </a:lnTo>
                <a:lnTo>
                  <a:pt x="139700" y="7620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39" name="Freeform 4739"/>
          <p:cNvSpPr/>
          <p:nvPr/>
        </p:nvSpPr>
        <p:spPr>
          <a:xfrm rot="-5400000">
            <a:off x="1484531" y="6292967"/>
            <a:ext cx="5953" cy="10715"/>
          </a:xfrm>
          <a:custGeom>
            <a:avLst/>
            <a:gdLst/>
            <a:ahLst/>
            <a:cxnLst/>
            <a:rect l="0" t="0" r="0" b="0"/>
            <a:pathLst>
              <a:path w="317500" h="571500">
                <a:moveTo>
                  <a:pt x="317500" y="571500"/>
                </a:moveTo>
                <a:lnTo>
                  <a:pt x="266700" y="558800"/>
                </a:lnTo>
                <a:lnTo>
                  <a:pt x="215900" y="533400"/>
                </a:lnTo>
                <a:lnTo>
                  <a:pt x="152400" y="508000"/>
                </a:lnTo>
                <a:lnTo>
                  <a:pt x="38100" y="406400"/>
                </a:lnTo>
                <a:lnTo>
                  <a:pt x="0" y="342900"/>
                </a:lnTo>
                <a:lnTo>
                  <a:pt x="0" y="266700"/>
                </a:lnTo>
                <a:lnTo>
                  <a:pt x="25400" y="190500"/>
                </a:lnTo>
                <a:lnTo>
                  <a:pt x="50800" y="152400"/>
                </a:lnTo>
                <a:lnTo>
                  <a:pt x="88900" y="114300"/>
                </a:lnTo>
                <a:lnTo>
                  <a:pt x="165100" y="63500"/>
                </a:lnTo>
                <a:lnTo>
                  <a:pt x="203200" y="254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0" name="Freeform 4740"/>
          <p:cNvSpPr/>
          <p:nvPr/>
        </p:nvSpPr>
        <p:spPr>
          <a:xfrm rot="-5400000">
            <a:off x="1451433" y="6205099"/>
            <a:ext cx="7143" cy="1905"/>
          </a:xfrm>
          <a:custGeom>
            <a:avLst/>
            <a:gdLst/>
            <a:ahLst/>
            <a:cxnLst/>
            <a:rect l="0" t="0" r="0" b="0"/>
            <a:pathLst>
              <a:path w="381000" h="101600">
                <a:moveTo>
                  <a:pt x="3810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1" name="Freeform 4741"/>
          <p:cNvSpPr/>
          <p:nvPr/>
        </p:nvSpPr>
        <p:spPr>
          <a:xfrm rot="-5400000">
            <a:off x="1455123" y="6203313"/>
            <a:ext cx="6429" cy="4286"/>
          </a:xfrm>
          <a:custGeom>
            <a:avLst/>
            <a:gdLst/>
            <a:ahLst/>
            <a:cxnLst/>
            <a:rect l="0" t="0" r="0" b="0"/>
            <a:pathLst>
              <a:path w="342900" h="228600">
                <a:moveTo>
                  <a:pt x="0" y="0"/>
                </a:moveTo>
                <a:lnTo>
                  <a:pt x="114300" y="25400"/>
                </a:lnTo>
                <a:lnTo>
                  <a:pt x="127000" y="228600"/>
                </a:lnTo>
                <a:lnTo>
                  <a:pt x="34290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2" name="Freeform 4742"/>
          <p:cNvSpPr/>
          <p:nvPr/>
        </p:nvSpPr>
        <p:spPr>
          <a:xfrm rot="-5400000">
            <a:off x="1452385" y="6211290"/>
            <a:ext cx="4524" cy="1190"/>
          </a:xfrm>
          <a:custGeom>
            <a:avLst/>
            <a:gdLst/>
            <a:ahLst/>
            <a:cxnLst/>
            <a:rect l="0" t="0" r="0" b="0"/>
            <a:pathLst>
              <a:path w="241300" h="63500">
                <a:moveTo>
                  <a:pt x="2413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3" name="Freeform 4743"/>
          <p:cNvSpPr/>
          <p:nvPr/>
        </p:nvSpPr>
        <p:spPr>
          <a:xfrm rot="-5400000">
            <a:off x="1453694" y="6211171"/>
            <a:ext cx="5953" cy="952"/>
          </a:xfrm>
          <a:custGeom>
            <a:avLst/>
            <a:gdLst/>
            <a:ahLst/>
            <a:cxnLst/>
            <a:rect l="0" t="0" r="0" b="0"/>
            <a:pathLst>
              <a:path w="317500" h="50800">
                <a:moveTo>
                  <a:pt x="3175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4" name="Freeform 4744"/>
          <p:cNvSpPr/>
          <p:nvPr/>
        </p:nvSpPr>
        <p:spPr>
          <a:xfrm rot="-5400000">
            <a:off x="1439884" y="6228792"/>
            <a:ext cx="30003" cy="714"/>
          </a:xfrm>
          <a:custGeom>
            <a:avLst/>
            <a:gdLst/>
            <a:ahLst/>
            <a:cxnLst/>
            <a:rect l="0" t="0" r="0" b="0"/>
            <a:pathLst>
              <a:path w="1600200" h="38100">
                <a:moveTo>
                  <a:pt x="16002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5" name="Freeform 4745"/>
          <p:cNvSpPr/>
          <p:nvPr/>
        </p:nvSpPr>
        <p:spPr>
          <a:xfrm rot="-5400000">
            <a:off x="1450837" y="6220458"/>
            <a:ext cx="12144" cy="476"/>
          </a:xfrm>
          <a:custGeom>
            <a:avLst/>
            <a:gdLst/>
            <a:ahLst/>
            <a:cxnLst/>
            <a:rect l="0" t="0" r="0" b="0"/>
            <a:pathLst>
              <a:path w="647700" h="25400">
                <a:moveTo>
                  <a:pt x="647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6" name="Freeform 4746"/>
          <p:cNvSpPr/>
          <p:nvPr/>
        </p:nvSpPr>
        <p:spPr>
          <a:xfrm rot="-5400000">
            <a:off x="1470958" y="6212242"/>
            <a:ext cx="4524" cy="10239"/>
          </a:xfrm>
          <a:custGeom>
            <a:avLst/>
            <a:gdLst/>
            <a:ahLst/>
            <a:cxnLst/>
            <a:rect l="0" t="0" r="0" b="0"/>
            <a:pathLst>
              <a:path w="241300" h="546100">
                <a:moveTo>
                  <a:pt x="50800" y="533400"/>
                </a:moveTo>
                <a:lnTo>
                  <a:pt x="203200" y="546100"/>
                </a:lnTo>
                <a:lnTo>
                  <a:pt x="241300" y="508000"/>
                </a:lnTo>
                <a:lnTo>
                  <a:pt x="152400" y="25400"/>
                </a:lnTo>
                <a:lnTo>
                  <a:pt x="889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7" name="Freeform 4747"/>
          <p:cNvSpPr/>
          <p:nvPr/>
        </p:nvSpPr>
        <p:spPr>
          <a:xfrm rot="-5400000">
            <a:off x="1468339" y="6219863"/>
            <a:ext cx="3572" cy="3095"/>
          </a:xfrm>
          <a:custGeom>
            <a:avLst/>
            <a:gdLst/>
            <a:ahLst/>
            <a:cxnLst/>
            <a:rect l="0" t="0" r="0" b="0"/>
            <a:pathLst>
              <a:path w="190500" h="165100">
                <a:moveTo>
                  <a:pt x="190500" y="0"/>
                </a:moveTo>
                <a:lnTo>
                  <a:pt x="88900" y="6350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8" name="Freeform 4748"/>
          <p:cNvSpPr/>
          <p:nvPr/>
        </p:nvSpPr>
        <p:spPr>
          <a:xfrm rot="-5400000">
            <a:off x="1476674" y="6219386"/>
            <a:ext cx="2143" cy="714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49" name="Freeform 4749"/>
          <p:cNvSpPr/>
          <p:nvPr/>
        </p:nvSpPr>
        <p:spPr>
          <a:xfrm rot="-5400000">
            <a:off x="1474650" y="6220934"/>
            <a:ext cx="2857" cy="2619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152400" y="139700"/>
                </a:moveTo>
                <a:lnTo>
                  <a:pt x="762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0" name="Freeform 4750"/>
          <p:cNvSpPr/>
          <p:nvPr/>
        </p:nvSpPr>
        <p:spPr>
          <a:xfrm rot="-5400000">
            <a:off x="1471791" y="6223077"/>
            <a:ext cx="476" cy="714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1" name="Freeform 4751"/>
          <p:cNvSpPr/>
          <p:nvPr/>
        </p:nvSpPr>
        <p:spPr>
          <a:xfrm rot="-5400000">
            <a:off x="1463100" y="6217243"/>
            <a:ext cx="3095" cy="15954"/>
          </a:xfrm>
          <a:custGeom>
            <a:avLst/>
            <a:gdLst/>
            <a:ahLst/>
            <a:cxnLst/>
            <a:rect l="0" t="0" r="0" b="0"/>
            <a:pathLst>
              <a:path w="165100" h="850900">
                <a:moveTo>
                  <a:pt x="165100" y="838200"/>
                </a:moveTo>
                <a:lnTo>
                  <a:pt x="38100" y="850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2" name="Freeform 4752"/>
          <p:cNvSpPr/>
          <p:nvPr/>
        </p:nvSpPr>
        <p:spPr>
          <a:xfrm rot="-5400000">
            <a:off x="1467148" y="6231054"/>
            <a:ext cx="19050" cy="4286"/>
          </a:xfrm>
          <a:custGeom>
            <a:avLst/>
            <a:gdLst/>
            <a:ahLst/>
            <a:cxnLst/>
            <a:rect l="0" t="0" r="0" b="0"/>
            <a:pathLst>
              <a:path w="1016000" h="228600">
                <a:moveTo>
                  <a:pt x="1016000" y="12700"/>
                </a:moveTo>
                <a:lnTo>
                  <a:pt x="749300" y="0"/>
                </a:ln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3" name="Freeform 4753"/>
          <p:cNvSpPr/>
          <p:nvPr/>
        </p:nvSpPr>
        <p:spPr>
          <a:xfrm rot="-5400000">
            <a:off x="1444408" y="6244032"/>
            <a:ext cx="39528" cy="15954"/>
          </a:xfrm>
          <a:custGeom>
            <a:avLst/>
            <a:gdLst/>
            <a:ahLst/>
            <a:cxnLst/>
            <a:rect l="0" t="0" r="0" b="0"/>
            <a:pathLst>
              <a:path w="2108200" h="850900">
                <a:moveTo>
                  <a:pt x="2108200" y="850900"/>
                </a:moveTo>
                <a:lnTo>
                  <a:pt x="2070100" y="0"/>
                </a:lnTo>
                <a:lnTo>
                  <a:pt x="1930400" y="0"/>
                </a:lnTo>
                <a:lnTo>
                  <a:pt x="0" y="660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4" name="Freeform 4754"/>
          <p:cNvSpPr/>
          <p:nvPr/>
        </p:nvSpPr>
        <p:spPr>
          <a:xfrm rot="-5400000">
            <a:off x="1470721" y="6239389"/>
            <a:ext cx="10477" cy="3333"/>
          </a:xfrm>
          <a:custGeom>
            <a:avLst/>
            <a:gdLst/>
            <a:ahLst/>
            <a:cxnLst/>
            <a:rect l="0" t="0" r="0" b="0"/>
            <a:pathLst>
              <a:path w="558800" h="177800">
                <a:moveTo>
                  <a:pt x="558800" y="0"/>
                </a:move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5" name="Freeform 4755"/>
          <p:cNvSpPr/>
          <p:nvPr/>
        </p:nvSpPr>
        <p:spPr>
          <a:xfrm rot="-5400000">
            <a:off x="1442146" y="6243675"/>
            <a:ext cx="1190" cy="714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6" name="Freeform 4756"/>
          <p:cNvSpPr/>
          <p:nvPr/>
        </p:nvSpPr>
        <p:spPr>
          <a:xfrm rot="-5400000">
            <a:off x="1448932" y="6238555"/>
            <a:ext cx="5000" cy="6191"/>
          </a:xfrm>
          <a:custGeom>
            <a:avLst/>
            <a:gdLst/>
            <a:ahLst/>
            <a:cxnLst/>
            <a:rect l="0" t="0" r="0" b="0"/>
            <a:pathLst>
              <a:path w="266700" h="330200">
                <a:moveTo>
                  <a:pt x="266700" y="0"/>
                </a:moveTo>
                <a:lnTo>
                  <a:pt x="203200" y="152400"/>
                </a:ln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7" name="Freeform 4757"/>
          <p:cNvSpPr/>
          <p:nvPr/>
        </p:nvSpPr>
        <p:spPr>
          <a:xfrm rot="-5400000">
            <a:off x="1478935" y="6237603"/>
            <a:ext cx="5000" cy="5238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266700" y="279400"/>
                </a:moveTo>
                <a:lnTo>
                  <a:pt x="2032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8" name="Freeform 4758"/>
          <p:cNvSpPr/>
          <p:nvPr/>
        </p:nvSpPr>
        <p:spPr>
          <a:xfrm rot="-5400000">
            <a:off x="1489532" y="6242008"/>
            <a:ext cx="2857" cy="1428"/>
          </a:xfrm>
          <a:custGeom>
            <a:avLst/>
            <a:gdLst/>
            <a:ahLst/>
            <a:cxnLst/>
            <a:rect l="0" t="0" r="0" b="0"/>
            <a:pathLst>
              <a:path w="152400" h="76200">
                <a:moveTo>
                  <a:pt x="1524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59" name="Freeform 4759"/>
          <p:cNvSpPr/>
          <p:nvPr/>
        </p:nvSpPr>
        <p:spPr>
          <a:xfrm rot="-5400000">
            <a:off x="1452623" y="6245818"/>
            <a:ext cx="6905" cy="1190"/>
          </a:xfrm>
          <a:custGeom>
            <a:avLst/>
            <a:gdLst/>
            <a:ahLst/>
            <a:cxnLst/>
            <a:rect l="0" t="0" r="0" b="0"/>
            <a:pathLst>
              <a:path w="368300" h="63500">
                <a:moveTo>
                  <a:pt x="368300" y="12700"/>
                </a:moveTo>
                <a:lnTo>
                  <a:pt x="177800" y="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0" name="Freeform 4760"/>
          <p:cNvSpPr/>
          <p:nvPr/>
        </p:nvSpPr>
        <p:spPr>
          <a:xfrm rot="-5400000">
            <a:off x="1475483" y="6247485"/>
            <a:ext cx="3333" cy="952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177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1" name="Freeform 4761"/>
          <p:cNvSpPr/>
          <p:nvPr/>
        </p:nvSpPr>
        <p:spPr>
          <a:xfrm rot="-5400000">
            <a:off x="1437978" y="6246890"/>
            <a:ext cx="6667" cy="2143"/>
          </a:xfrm>
          <a:custGeom>
            <a:avLst/>
            <a:gdLst/>
            <a:ahLst/>
            <a:cxnLst/>
            <a:rect l="0" t="0" r="0" b="0"/>
            <a:pathLst>
              <a:path w="355600" h="114300">
                <a:moveTo>
                  <a:pt x="3556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2" name="Freeform 4762"/>
          <p:cNvSpPr/>
          <p:nvPr/>
        </p:nvSpPr>
        <p:spPr>
          <a:xfrm rot="-5400000">
            <a:off x="1490366" y="6245461"/>
            <a:ext cx="4762" cy="2143"/>
          </a:xfrm>
          <a:custGeom>
            <a:avLst/>
            <a:gdLst/>
            <a:ahLst/>
            <a:cxnLst/>
            <a:rect l="0" t="0" r="0" b="0"/>
            <a:pathLst>
              <a:path w="254000" h="114300">
                <a:moveTo>
                  <a:pt x="2540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3" name="Freeform 4763"/>
          <p:cNvSpPr/>
          <p:nvPr/>
        </p:nvSpPr>
        <p:spPr>
          <a:xfrm rot="-5400000">
            <a:off x="1472030" y="6252843"/>
            <a:ext cx="22145" cy="5238"/>
          </a:xfrm>
          <a:custGeom>
            <a:avLst/>
            <a:gdLst/>
            <a:ahLst/>
            <a:cxnLst/>
            <a:rect l="0" t="0" r="0" b="0"/>
            <a:pathLst>
              <a:path w="1181100" h="279400">
                <a:moveTo>
                  <a:pt x="1181100" y="203200"/>
                </a:moveTo>
                <a:lnTo>
                  <a:pt x="1117600" y="101600"/>
                </a:lnTo>
                <a:lnTo>
                  <a:pt x="977900" y="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4" name="Freeform 4764"/>
          <p:cNvSpPr/>
          <p:nvPr/>
        </p:nvSpPr>
        <p:spPr>
          <a:xfrm rot="-5400000">
            <a:off x="1442503" y="6250938"/>
            <a:ext cx="1905" cy="714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1016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5" name="Freeform 4765"/>
          <p:cNvSpPr/>
          <p:nvPr/>
        </p:nvSpPr>
        <p:spPr>
          <a:xfrm rot="-5400000">
            <a:off x="1473221" y="6252128"/>
            <a:ext cx="5953" cy="952"/>
          </a:xfrm>
          <a:custGeom>
            <a:avLst/>
            <a:gdLst/>
            <a:ahLst/>
            <a:cxnLst/>
            <a:rect l="0" t="0" r="0" b="0"/>
            <a:pathLst>
              <a:path w="317500" h="50800">
                <a:moveTo>
                  <a:pt x="3175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6" name="Freeform 4766"/>
          <p:cNvSpPr/>
          <p:nvPr/>
        </p:nvSpPr>
        <p:spPr>
          <a:xfrm rot="-5400000">
            <a:off x="1489532" y="6248676"/>
            <a:ext cx="1905" cy="952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7" name="Freeform 4767"/>
          <p:cNvSpPr/>
          <p:nvPr/>
        </p:nvSpPr>
        <p:spPr>
          <a:xfrm rot="-5400000">
            <a:off x="1442503" y="6257843"/>
            <a:ext cx="18335" cy="2857"/>
          </a:xfrm>
          <a:custGeom>
            <a:avLst/>
            <a:gdLst/>
            <a:ahLst/>
            <a:cxnLst/>
            <a:rect l="0" t="0" r="0" b="0"/>
            <a:pathLst>
              <a:path w="977900" h="152400">
                <a:moveTo>
                  <a:pt x="97790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8" name="Freeform 4768"/>
          <p:cNvSpPr/>
          <p:nvPr/>
        </p:nvSpPr>
        <p:spPr>
          <a:xfrm rot="-5400000">
            <a:off x="1454647" y="6251890"/>
            <a:ext cx="5953" cy="1905"/>
          </a:xfrm>
          <a:custGeom>
            <a:avLst/>
            <a:gdLst/>
            <a:ahLst/>
            <a:cxnLst/>
            <a:rect l="0" t="0" r="0" b="0"/>
            <a:pathLst>
              <a:path w="317500" h="101600">
                <a:moveTo>
                  <a:pt x="31750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69" name="Freeform 4769"/>
          <p:cNvSpPr/>
          <p:nvPr/>
        </p:nvSpPr>
        <p:spPr>
          <a:xfrm rot="-5400000">
            <a:off x="1491794" y="6250938"/>
            <a:ext cx="5477" cy="1428"/>
          </a:xfrm>
          <a:custGeom>
            <a:avLst/>
            <a:gdLst/>
            <a:ahLst/>
            <a:cxnLst/>
            <a:rect l="0" t="0" r="0" b="0"/>
            <a:pathLst>
              <a:path w="292100" h="76200">
                <a:moveTo>
                  <a:pt x="2921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0" name="Freeform 4770"/>
          <p:cNvSpPr/>
          <p:nvPr/>
        </p:nvSpPr>
        <p:spPr>
          <a:xfrm rot="-5400000">
            <a:off x="1436788" y="6253557"/>
            <a:ext cx="5715" cy="1190"/>
          </a:xfrm>
          <a:custGeom>
            <a:avLst/>
            <a:gdLst/>
            <a:ahLst/>
            <a:cxnLst/>
            <a:rect l="0" t="0" r="0" b="0"/>
            <a:pathLst>
              <a:path w="304800" h="63500">
                <a:moveTo>
                  <a:pt x="3048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1" name="Freeform 4771"/>
          <p:cNvSpPr/>
          <p:nvPr/>
        </p:nvSpPr>
        <p:spPr>
          <a:xfrm rot="-5400000">
            <a:off x="1440598" y="6253557"/>
            <a:ext cx="3810" cy="1190"/>
          </a:xfrm>
          <a:custGeom>
            <a:avLst/>
            <a:gdLst/>
            <a:ahLst/>
            <a:cxnLst/>
            <a:rect l="0" t="0" r="0" b="0"/>
            <a:pathLst>
              <a:path w="203200" h="63500">
                <a:moveTo>
                  <a:pt x="2032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2" name="Freeform 4772"/>
          <p:cNvSpPr/>
          <p:nvPr/>
        </p:nvSpPr>
        <p:spPr>
          <a:xfrm rot="-5400000">
            <a:off x="1489770" y="6251295"/>
            <a:ext cx="4048" cy="1667"/>
          </a:xfrm>
          <a:custGeom>
            <a:avLst/>
            <a:gdLst/>
            <a:ahLst/>
            <a:cxnLst/>
            <a:rect l="0" t="0" r="0" b="0"/>
            <a:pathLst>
              <a:path w="215900" h="88900">
                <a:moveTo>
                  <a:pt x="2159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3" name="Freeform 4773"/>
          <p:cNvSpPr/>
          <p:nvPr/>
        </p:nvSpPr>
        <p:spPr>
          <a:xfrm rot="-5400000">
            <a:off x="1471911" y="6257962"/>
            <a:ext cx="19288" cy="6429"/>
          </a:xfrm>
          <a:custGeom>
            <a:avLst/>
            <a:gdLst/>
            <a:ahLst/>
            <a:cxnLst/>
            <a:rect l="0" t="0" r="0" b="0"/>
            <a:pathLst>
              <a:path w="1028700" h="342900">
                <a:moveTo>
                  <a:pt x="863600" y="0"/>
                </a:moveTo>
                <a:lnTo>
                  <a:pt x="1028700" y="38100"/>
                </a:lnTo>
                <a:lnTo>
                  <a:pt x="0" y="34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4" name="Freeform 4774"/>
          <p:cNvSpPr/>
          <p:nvPr/>
        </p:nvSpPr>
        <p:spPr>
          <a:xfrm rot="-5400000">
            <a:off x="1447980" y="6258558"/>
            <a:ext cx="14287" cy="4524"/>
          </a:xfrm>
          <a:custGeom>
            <a:avLst/>
            <a:gdLst/>
            <a:ahLst/>
            <a:cxnLst/>
            <a:rect l="0" t="0" r="0" b="0"/>
            <a:pathLst>
              <a:path w="762000" h="241300">
                <a:moveTo>
                  <a:pt x="0" y="0"/>
                </a:moveTo>
                <a:lnTo>
                  <a:pt x="762000" y="114300"/>
                </a:lnTo>
                <a:lnTo>
                  <a:pt x="698500" y="139700"/>
                </a:lnTo>
                <a:lnTo>
                  <a:pt x="647700" y="152400"/>
                </a:lnTo>
                <a:lnTo>
                  <a:pt x="635000" y="152400"/>
                </a:lnTo>
                <a:lnTo>
                  <a:pt x="3683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5" name="Freeform 4775"/>
          <p:cNvSpPr/>
          <p:nvPr/>
        </p:nvSpPr>
        <p:spPr>
          <a:xfrm rot="-5400000">
            <a:off x="1438573" y="6258439"/>
            <a:ext cx="5715" cy="952"/>
          </a:xfrm>
          <a:custGeom>
            <a:avLst/>
            <a:gdLst/>
            <a:ahLst/>
            <a:cxnLst/>
            <a:rect l="0" t="0" r="0" b="0"/>
            <a:pathLst>
              <a:path w="304800" h="50800">
                <a:moveTo>
                  <a:pt x="304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6" name="Freeform 4776"/>
          <p:cNvSpPr/>
          <p:nvPr/>
        </p:nvSpPr>
        <p:spPr>
          <a:xfrm rot="-5400000">
            <a:off x="1456076" y="6258320"/>
            <a:ext cx="6429" cy="1428"/>
          </a:xfrm>
          <a:custGeom>
            <a:avLst/>
            <a:gdLst/>
            <a:ahLst/>
            <a:cxnLst/>
            <a:rect l="0" t="0" r="0" b="0"/>
            <a:pathLst>
              <a:path w="342900" h="76200">
                <a:moveTo>
                  <a:pt x="3429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7" name="Freeform 4777"/>
          <p:cNvSpPr/>
          <p:nvPr/>
        </p:nvSpPr>
        <p:spPr>
          <a:xfrm rot="-5400000">
            <a:off x="1472983" y="6257605"/>
            <a:ext cx="4762" cy="714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2540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8" name="Freeform 4778"/>
          <p:cNvSpPr/>
          <p:nvPr/>
        </p:nvSpPr>
        <p:spPr>
          <a:xfrm rot="-5400000">
            <a:off x="1474888" y="6257129"/>
            <a:ext cx="5953" cy="952"/>
          </a:xfrm>
          <a:custGeom>
            <a:avLst/>
            <a:gdLst/>
            <a:ahLst/>
            <a:cxnLst/>
            <a:rect l="0" t="0" r="0" b="0"/>
            <a:pathLst>
              <a:path w="317500" h="50800">
                <a:moveTo>
                  <a:pt x="3175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79" name="Freeform 4779"/>
          <p:cNvSpPr/>
          <p:nvPr/>
        </p:nvSpPr>
        <p:spPr>
          <a:xfrm rot="-5400000">
            <a:off x="1490485" y="6256295"/>
            <a:ext cx="5953" cy="1667"/>
          </a:xfrm>
          <a:custGeom>
            <a:avLst/>
            <a:gdLst/>
            <a:ahLst/>
            <a:cxnLst/>
            <a:rect l="0" t="0" r="0" b="0"/>
            <a:pathLst>
              <a:path w="317500" h="88900">
                <a:moveTo>
                  <a:pt x="3175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0" name="Freeform 4780"/>
          <p:cNvSpPr/>
          <p:nvPr/>
        </p:nvSpPr>
        <p:spPr>
          <a:xfrm rot="-5400000">
            <a:off x="1435478" y="6259867"/>
            <a:ext cx="6429" cy="714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3429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1" name="Freeform 4781"/>
          <p:cNvSpPr/>
          <p:nvPr/>
        </p:nvSpPr>
        <p:spPr>
          <a:xfrm rot="-5400000">
            <a:off x="1493462" y="6256177"/>
            <a:ext cx="4762" cy="1190"/>
          </a:xfrm>
          <a:custGeom>
            <a:avLst/>
            <a:gdLst/>
            <a:ahLst/>
            <a:cxnLst/>
            <a:rect l="0" t="0" r="0" b="0"/>
            <a:pathLst>
              <a:path w="254000" h="63500">
                <a:moveTo>
                  <a:pt x="2540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2" name="Freeform 4782"/>
          <p:cNvSpPr/>
          <p:nvPr/>
        </p:nvSpPr>
        <p:spPr>
          <a:xfrm rot="-5400000">
            <a:off x="1467862" y="6265106"/>
            <a:ext cx="1667" cy="2143"/>
          </a:xfrm>
          <a:custGeom>
            <a:avLst/>
            <a:gdLst/>
            <a:ahLst/>
            <a:cxnLst/>
            <a:rect l="0" t="0" r="0" b="0"/>
            <a:pathLst>
              <a:path w="88900" h="114300">
                <a:moveTo>
                  <a:pt x="88900" y="0"/>
                </a:moveTo>
                <a:lnTo>
                  <a:pt x="88900" y="1143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3" name="Freeform 4783"/>
          <p:cNvSpPr/>
          <p:nvPr/>
        </p:nvSpPr>
        <p:spPr>
          <a:xfrm rot="-5400000">
            <a:off x="1470959" y="6264392"/>
            <a:ext cx="8096" cy="0"/>
          </a:xfrm>
          <a:custGeom>
            <a:avLst/>
            <a:gdLst/>
            <a:ahLst/>
            <a:cxnLst/>
            <a:rect l="0" t="0" r="0" b="0"/>
            <a:pathLst>
              <a:path w="431800">
                <a:moveTo>
                  <a:pt x="431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4" name="Freeform 4784"/>
          <p:cNvSpPr/>
          <p:nvPr/>
        </p:nvSpPr>
        <p:spPr>
          <a:xfrm rot="-5400000">
            <a:off x="1474292" y="6263439"/>
            <a:ext cx="5953" cy="238"/>
          </a:xfrm>
          <a:custGeom>
            <a:avLst/>
            <a:gdLst/>
            <a:ahLst/>
            <a:cxnLst/>
            <a:rect l="0" t="0" r="0" b="0"/>
            <a:pathLst>
              <a:path w="317500" h="12700">
                <a:moveTo>
                  <a:pt x="3175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5" name="Freeform 4785"/>
          <p:cNvSpPr/>
          <p:nvPr/>
        </p:nvSpPr>
        <p:spPr>
          <a:xfrm rot="-5400000">
            <a:off x="1491675" y="6262725"/>
            <a:ext cx="5953" cy="714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317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6" name="Freeform 4786"/>
          <p:cNvSpPr/>
          <p:nvPr/>
        </p:nvSpPr>
        <p:spPr>
          <a:xfrm rot="-5400000">
            <a:off x="1434406" y="6267130"/>
            <a:ext cx="7620" cy="238"/>
          </a:xfrm>
          <a:custGeom>
            <a:avLst/>
            <a:gdLst/>
            <a:ahLst/>
            <a:cxnLst/>
            <a:rect l="0" t="0" r="0" b="0"/>
            <a:pathLst>
              <a:path w="406400" h="12700">
                <a:moveTo>
                  <a:pt x="406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7" name="Freeform 4787"/>
          <p:cNvSpPr/>
          <p:nvPr/>
        </p:nvSpPr>
        <p:spPr>
          <a:xfrm rot="-5400000">
            <a:off x="1437502" y="6264749"/>
            <a:ext cx="6429" cy="476"/>
          </a:xfrm>
          <a:custGeom>
            <a:avLst/>
            <a:gdLst/>
            <a:ahLst/>
            <a:cxnLst/>
            <a:rect l="0" t="0" r="0" b="0"/>
            <a:pathLst>
              <a:path w="342900" h="25400">
                <a:moveTo>
                  <a:pt x="342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8" name="Freeform 4788"/>
          <p:cNvSpPr/>
          <p:nvPr/>
        </p:nvSpPr>
        <p:spPr>
          <a:xfrm rot="-5400000">
            <a:off x="1454766" y="6263678"/>
            <a:ext cx="6191" cy="952"/>
          </a:xfrm>
          <a:custGeom>
            <a:avLst/>
            <a:gdLst/>
            <a:ahLst/>
            <a:cxnLst/>
            <a:rect l="0" t="0" r="0" b="0"/>
            <a:pathLst>
              <a:path w="330200" h="50800">
                <a:moveTo>
                  <a:pt x="330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89" name="Freeform 4789"/>
          <p:cNvSpPr/>
          <p:nvPr/>
        </p:nvSpPr>
        <p:spPr>
          <a:xfrm rot="-5400000">
            <a:off x="1456552" y="6265702"/>
            <a:ext cx="7620" cy="714"/>
          </a:xfrm>
          <a:custGeom>
            <a:avLst/>
            <a:gdLst/>
            <a:ahLst/>
            <a:cxnLst/>
            <a:rect l="0" t="0" r="0" b="0"/>
            <a:pathLst>
              <a:path w="406400" h="38100">
                <a:moveTo>
                  <a:pt x="406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0" name="Freeform 4790"/>
          <p:cNvSpPr/>
          <p:nvPr/>
        </p:nvSpPr>
        <p:spPr>
          <a:xfrm rot="-5400000">
            <a:off x="1492747" y="6262844"/>
            <a:ext cx="8572" cy="1190"/>
          </a:xfrm>
          <a:custGeom>
            <a:avLst/>
            <a:gdLst/>
            <a:ahLst/>
            <a:cxnLst/>
            <a:rect l="0" t="0" r="0" b="0"/>
            <a:pathLst>
              <a:path w="457200" h="63500">
                <a:moveTo>
                  <a:pt x="4572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1" name="Freeform 4791"/>
          <p:cNvSpPr/>
          <p:nvPr/>
        </p:nvSpPr>
        <p:spPr>
          <a:xfrm rot="-5400000">
            <a:off x="1448932" y="6269988"/>
            <a:ext cx="5953" cy="1905"/>
          </a:xfrm>
          <a:custGeom>
            <a:avLst/>
            <a:gdLst/>
            <a:ahLst/>
            <a:cxnLst/>
            <a:rect l="0" t="0" r="0" b="0"/>
            <a:pathLst>
              <a:path w="317500" h="101600">
                <a:moveTo>
                  <a:pt x="3175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2" name="Freeform 4792"/>
          <p:cNvSpPr/>
          <p:nvPr/>
        </p:nvSpPr>
        <p:spPr>
          <a:xfrm rot="-5400000">
            <a:off x="1472864" y="6270583"/>
            <a:ext cx="4286" cy="0"/>
          </a:xfrm>
          <a:custGeom>
            <a:avLst/>
            <a:gdLst/>
            <a:ahLst/>
            <a:cxnLst/>
            <a:rect l="0" t="0" r="0" b="0"/>
            <a:pathLst>
              <a:path w="228600">
                <a:moveTo>
                  <a:pt x="228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3" name="Freeform 4793"/>
          <p:cNvSpPr/>
          <p:nvPr/>
        </p:nvSpPr>
        <p:spPr>
          <a:xfrm rot="-5400000">
            <a:off x="1474173" y="6269511"/>
            <a:ext cx="5953" cy="0"/>
          </a:xfrm>
          <a:custGeom>
            <a:avLst/>
            <a:gdLst/>
            <a:ahLst/>
            <a:cxnLst/>
            <a:rect l="0" t="0" r="0" b="0"/>
            <a:pathLst>
              <a:path w="317500">
                <a:moveTo>
                  <a:pt x="3175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4" name="Freeform 4794"/>
          <p:cNvSpPr/>
          <p:nvPr/>
        </p:nvSpPr>
        <p:spPr>
          <a:xfrm rot="-5400000">
            <a:off x="1436430" y="6272726"/>
            <a:ext cx="3572" cy="238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190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5" name="Freeform 4795"/>
          <p:cNvSpPr/>
          <p:nvPr/>
        </p:nvSpPr>
        <p:spPr>
          <a:xfrm rot="-5400000">
            <a:off x="1437383" y="6271297"/>
            <a:ext cx="6191" cy="0"/>
          </a:xfrm>
          <a:custGeom>
            <a:avLst/>
            <a:gdLst/>
            <a:ahLst/>
            <a:cxnLst/>
            <a:rect l="0" t="0" r="0" b="0"/>
            <a:pathLst>
              <a:path w="330200">
                <a:moveTo>
                  <a:pt x="330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6" name="Freeform 4796"/>
          <p:cNvSpPr/>
          <p:nvPr/>
        </p:nvSpPr>
        <p:spPr>
          <a:xfrm rot="-5400000">
            <a:off x="1455480" y="6270107"/>
            <a:ext cx="6191" cy="476"/>
          </a:xfrm>
          <a:custGeom>
            <a:avLst/>
            <a:gdLst/>
            <a:ahLst/>
            <a:cxnLst/>
            <a:rect l="0" t="0" r="0" b="0"/>
            <a:pathLst>
              <a:path w="330200" h="25400">
                <a:moveTo>
                  <a:pt x="330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7" name="Freeform 4797"/>
          <p:cNvSpPr/>
          <p:nvPr/>
        </p:nvSpPr>
        <p:spPr>
          <a:xfrm rot="-5400000">
            <a:off x="1459171" y="6271416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190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8" name="Freeform 4798"/>
          <p:cNvSpPr/>
          <p:nvPr/>
        </p:nvSpPr>
        <p:spPr>
          <a:xfrm rot="-5400000">
            <a:off x="1492509" y="6268559"/>
            <a:ext cx="5715" cy="714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304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799" name="Freeform 4799"/>
          <p:cNvSpPr/>
          <p:nvPr/>
        </p:nvSpPr>
        <p:spPr>
          <a:xfrm rot="-5400000">
            <a:off x="1466077" y="6269273"/>
            <a:ext cx="4762" cy="238"/>
          </a:xfrm>
          <a:custGeom>
            <a:avLst/>
            <a:gdLst/>
            <a:ahLst/>
            <a:cxnLst/>
            <a:rect l="0" t="0" r="0" b="0"/>
            <a:pathLst>
              <a:path w="254000" h="12700">
                <a:moveTo>
                  <a:pt x="2540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0" name="Freeform 4800"/>
          <p:cNvSpPr/>
          <p:nvPr/>
        </p:nvSpPr>
        <p:spPr>
          <a:xfrm rot="-5400000">
            <a:off x="1451313" y="6250223"/>
            <a:ext cx="38814" cy="2857"/>
          </a:xfrm>
          <a:custGeom>
            <a:avLst/>
            <a:gdLst/>
            <a:ahLst/>
            <a:cxnLst/>
            <a:rect l="0" t="0" r="0" b="0"/>
            <a:pathLst>
              <a:path w="2070100" h="152400">
                <a:moveTo>
                  <a:pt x="2070100" y="152400"/>
                </a:moveTo>
                <a:lnTo>
                  <a:pt x="12700" y="38100"/>
                </a:lnTo>
                <a:lnTo>
                  <a:pt x="0" y="254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1" name="Freeform 4801"/>
          <p:cNvSpPr/>
          <p:nvPr/>
        </p:nvSpPr>
        <p:spPr>
          <a:xfrm rot="-5400000">
            <a:off x="1452028" y="6255462"/>
            <a:ext cx="41910" cy="2619"/>
          </a:xfrm>
          <a:custGeom>
            <a:avLst/>
            <a:gdLst/>
            <a:ahLst/>
            <a:cxnLst/>
            <a:rect l="0" t="0" r="0" b="0"/>
            <a:pathLst>
              <a:path w="2235200" h="139700">
                <a:moveTo>
                  <a:pt x="223520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2" name="Freeform 4802"/>
          <p:cNvSpPr/>
          <p:nvPr/>
        </p:nvSpPr>
        <p:spPr>
          <a:xfrm rot="-5400000">
            <a:off x="1470959" y="6273440"/>
            <a:ext cx="5000" cy="3572"/>
          </a:xfrm>
          <a:custGeom>
            <a:avLst/>
            <a:gdLst/>
            <a:ahLst/>
            <a:cxnLst/>
            <a:rect l="0" t="0" r="0" b="0"/>
            <a:pathLst>
              <a:path w="266700" h="190500">
                <a:moveTo>
                  <a:pt x="266700" y="177800"/>
                </a:moveTo>
                <a:lnTo>
                  <a:pt x="63500" y="190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3" name="Freeform 4803"/>
          <p:cNvSpPr/>
          <p:nvPr/>
        </p:nvSpPr>
        <p:spPr>
          <a:xfrm rot="-5400000">
            <a:off x="1492628" y="6274869"/>
            <a:ext cx="6191" cy="0"/>
          </a:xfrm>
          <a:custGeom>
            <a:avLst/>
            <a:gdLst/>
            <a:ahLst/>
            <a:cxnLst/>
            <a:rect l="0" t="0" r="0" b="0"/>
            <a:pathLst>
              <a:path w="330200">
                <a:moveTo>
                  <a:pt x="330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4" name="Freeform 4804"/>
          <p:cNvSpPr/>
          <p:nvPr/>
        </p:nvSpPr>
        <p:spPr>
          <a:xfrm rot="-5400000">
            <a:off x="1435359" y="6277608"/>
            <a:ext cx="6191" cy="238"/>
          </a:xfrm>
          <a:custGeom>
            <a:avLst/>
            <a:gdLst/>
            <a:ahLst/>
            <a:cxnLst/>
            <a:rect l="0" t="0" r="0" b="0"/>
            <a:pathLst>
              <a:path w="330200" h="12700">
                <a:moveTo>
                  <a:pt x="330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5" name="Freeform 4805"/>
          <p:cNvSpPr/>
          <p:nvPr/>
        </p:nvSpPr>
        <p:spPr>
          <a:xfrm rot="-5400000">
            <a:off x="1438217" y="6276655"/>
            <a:ext cx="4762" cy="238"/>
          </a:xfrm>
          <a:custGeom>
            <a:avLst/>
            <a:gdLst/>
            <a:ahLst/>
            <a:cxnLst/>
            <a:rect l="0" t="0" r="0" b="0"/>
            <a:pathLst>
              <a:path w="254000" h="12700">
                <a:moveTo>
                  <a:pt x="2540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6" name="Freeform 4806"/>
          <p:cNvSpPr/>
          <p:nvPr/>
        </p:nvSpPr>
        <p:spPr>
          <a:xfrm rot="-5400000">
            <a:off x="1447503" y="6275226"/>
            <a:ext cx="3810" cy="1667"/>
          </a:xfrm>
          <a:custGeom>
            <a:avLst/>
            <a:gdLst/>
            <a:ahLst/>
            <a:cxnLst/>
            <a:rect l="0" t="0" r="0" b="0"/>
            <a:pathLst>
              <a:path w="203200" h="88900">
                <a:moveTo>
                  <a:pt x="203200" y="0"/>
                </a:moveTo>
                <a:lnTo>
                  <a:pt x="63500" y="254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7" name="Freeform 4807"/>
          <p:cNvSpPr/>
          <p:nvPr/>
        </p:nvSpPr>
        <p:spPr>
          <a:xfrm rot="-5400000">
            <a:off x="1456433" y="6275822"/>
            <a:ext cx="5000" cy="238"/>
          </a:xfrm>
          <a:custGeom>
            <a:avLst/>
            <a:gdLst/>
            <a:ahLst/>
            <a:cxnLst/>
            <a:rect l="0" t="0" r="0" b="0"/>
            <a:pathLst>
              <a:path w="266700" h="12700">
                <a:moveTo>
                  <a:pt x="266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8" name="Freeform 4808"/>
          <p:cNvSpPr/>
          <p:nvPr/>
        </p:nvSpPr>
        <p:spPr>
          <a:xfrm rot="-5400000">
            <a:off x="1457862" y="6276774"/>
            <a:ext cx="6667" cy="0"/>
          </a:xfrm>
          <a:custGeom>
            <a:avLst/>
            <a:gdLst/>
            <a:ahLst/>
            <a:cxnLst/>
            <a:rect l="0" t="0" r="0" b="0"/>
            <a:pathLst>
              <a:path w="355600">
                <a:moveTo>
                  <a:pt x="355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09" name="Freeform 4809"/>
          <p:cNvSpPr/>
          <p:nvPr/>
        </p:nvSpPr>
        <p:spPr>
          <a:xfrm rot="-5400000">
            <a:off x="1478935" y="6269035"/>
            <a:ext cx="4048" cy="7620"/>
          </a:xfrm>
          <a:custGeom>
            <a:avLst/>
            <a:gdLst/>
            <a:ahLst/>
            <a:cxnLst/>
            <a:rect l="0" t="0" r="0" b="0"/>
            <a:pathLst>
              <a:path w="215900" h="406400">
                <a:moveTo>
                  <a:pt x="127000" y="0"/>
                </a:moveTo>
                <a:lnTo>
                  <a:pt x="0" y="12700"/>
                </a:lnTo>
                <a:lnTo>
                  <a:pt x="215900" y="406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0" name="Freeform 4810"/>
          <p:cNvSpPr/>
          <p:nvPr/>
        </p:nvSpPr>
        <p:spPr>
          <a:xfrm rot="-5400000">
            <a:off x="1484889" y="6273321"/>
            <a:ext cx="3810" cy="1667"/>
          </a:xfrm>
          <a:custGeom>
            <a:avLst/>
            <a:gdLst/>
            <a:ahLst/>
            <a:cxnLst/>
            <a:rect l="0" t="0" r="0" b="0"/>
            <a:pathLst>
              <a:path w="203200" h="88900">
                <a:moveTo>
                  <a:pt x="203200" y="88900"/>
                </a:moveTo>
                <a:lnTo>
                  <a:pt x="12700" y="63500"/>
                </a:lnTo>
                <a:lnTo>
                  <a:pt x="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1" name="Freeform 4811"/>
          <p:cNvSpPr/>
          <p:nvPr/>
        </p:nvSpPr>
        <p:spPr>
          <a:xfrm rot="-5400000">
            <a:off x="1492271" y="6273083"/>
            <a:ext cx="11192" cy="476"/>
          </a:xfrm>
          <a:custGeom>
            <a:avLst/>
            <a:gdLst/>
            <a:ahLst/>
            <a:cxnLst/>
            <a:rect l="0" t="0" r="0" b="0"/>
            <a:pathLst>
              <a:path w="596900" h="25400">
                <a:moveTo>
                  <a:pt x="596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2" name="Freeform 4812"/>
          <p:cNvSpPr/>
          <p:nvPr/>
        </p:nvSpPr>
        <p:spPr>
          <a:xfrm rot="-5400000">
            <a:off x="1479173" y="6274512"/>
            <a:ext cx="5477" cy="8096"/>
          </a:xfrm>
          <a:custGeom>
            <a:avLst/>
            <a:gdLst/>
            <a:ahLst/>
            <a:cxnLst/>
            <a:rect l="0" t="0" r="0" b="0"/>
            <a:pathLst>
              <a:path w="292100" h="431800">
                <a:moveTo>
                  <a:pt x="292100" y="431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3" name="Freeform 4813"/>
          <p:cNvSpPr/>
          <p:nvPr/>
        </p:nvSpPr>
        <p:spPr>
          <a:xfrm rot="-5400000">
            <a:off x="1443336" y="6255343"/>
            <a:ext cx="37623" cy="12858"/>
          </a:xfrm>
          <a:custGeom>
            <a:avLst/>
            <a:gdLst/>
            <a:ahLst/>
            <a:cxnLst/>
            <a:rect l="0" t="0" r="0" b="0"/>
            <a:pathLst>
              <a:path w="2006600" h="685800">
                <a:moveTo>
                  <a:pt x="2006600" y="0"/>
                </a:moveTo>
                <a:lnTo>
                  <a:pt x="0" y="685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4" name="Freeform 4814"/>
          <p:cNvSpPr/>
          <p:nvPr/>
        </p:nvSpPr>
        <p:spPr>
          <a:xfrm rot="-5400000">
            <a:off x="1437026" y="6282370"/>
            <a:ext cx="3572" cy="476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190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5" name="Freeform 4815"/>
          <p:cNvSpPr/>
          <p:nvPr/>
        </p:nvSpPr>
        <p:spPr>
          <a:xfrm rot="-5400000">
            <a:off x="1437859" y="6282013"/>
            <a:ext cx="6667" cy="952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3556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6" name="Freeform 4816"/>
          <p:cNvSpPr/>
          <p:nvPr/>
        </p:nvSpPr>
        <p:spPr>
          <a:xfrm rot="-5400000">
            <a:off x="1455600" y="6281656"/>
            <a:ext cx="6667" cy="238"/>
          </a:xfrm>
          <a:custGeom>
            <a:avLst/>
            <a:gdLst/>
            <a:ahLst/>
            <a:cxnLst/>
            <a:rect l="0" t="0" r="0" b="0"/>
            <a:pathLst>
              <a:path w="355600" h="12700">
                <a:moveTo>
                  <a:pt x="355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7" name="Freeform 4817"/>
          <p:cNvSpPr/>
          <p:nvPr/>
        </p:nvSpPr>
        <p:spPr>
          <a:xfrm rot="-5400000">
            <a:off x="1458338" y="6282727"/>
            <a:ext cx="5477" cy="238"/>
          </a:xfrm>
          <a:custGeom>
            <a:avLst/>
            <a:gdLst/>
            <a:ahLst/>
            <a:cxnLst/>
            <a:rect l="0" t="0" r="0" b="0"/>
            <a:pathLst>
              <a:path w="292100" h="12700">
                <a:moveTo>
                  <a:pt x="292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8" name="Freeform 4818"/>
          <p:cNvSpPr/>
          <p:nvPr/>
        </p:nvSpPr>
        <p:spPr>
          <a:xfrm rot="-5400000">
            <a:off x="1492747" y="6280703"/>
            <a:ext cx="5715" cy="238"/>
          </a:xfrm>
          <a:custGeom>
            <a:avLst/>
            <a:gdLst/>
            <a:ahLst/>
            <a:cxnLst/>
            <a:rect l="0" t="0" r="0" b="0"/>
            <a:pathLst>
              <a:path w="304800" h="12700">
                <a:moveTo>
                  <a:pt x="304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19" name="Freeform 4819"/>
          <p:cNvSpPr/>
          <p:nvPr/>
        </p:nvSpPr>
        <p:spPr>
          <a:xfrm rot="-5400000">
            <a:off x="1476674" y="6282489"/>
            <a:ext cx="2857" cy="476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152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0" name="Freeform 4820"/>
          <p:cNvSpPr/>
          <p:nvPr/>
        </p:nvSpPr>
        <p:spPr>
          <a:xfrm rot="-5400000">
            <a:off x="1466315" y="6282846"/>
            <a:ext cx="5000" cy="476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266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1" name="Freeform 4821"/>
          <p:cNvSpPr/>
          <p:nvPr/>
        </p:nvSpPr>
        <p:spPr>
          <a:xfrm rot="-5400000">
            <a:off x="1438812" y="6284632"/>
            <a:ext cx="714" cy="238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2" name="Freeform 4822"/>
          <p:cNvSpPr/>
          <p:nvPr/>
        </p:nvSpPr>
        <p:spPr>
          <a:xfrm rot="-5400000">
            <a:off x="1494414" y="6281894"/>
            <a:ext cx="6667" cy="714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3556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3" name="Freeform 4823"/>
          <p:cNvSpPr/>
          <p:nvPr/>
        </p:nvSpPr>
        <p:spPr>
          <a:xfrm rot="-5400000">
            <a:off x="1472863" y="6282013"/>
            <a:ext cx="2381" cy="3333"/>
          </a:xfrm>
          <a:custGeom>
            <a:avLst/>
            <a:gdLst/>
            <a:ahLst/>
            <a:cxnLst/>
            <a:rect l="0" t="0" r="0" b="0"/>
            <a:pathLst>
              <a:path w="127000" h="177800">
                <a:moveTo>
                  <a:pt x="1270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4" name="Freeform 4824"/>
          <p:cNvSpPr/>
          <p:nvPr/>
        </p:nvSpPr>
        <p:spPr>
          <a:xfrm rot="-5400000">
            <a:off x="1473221" y="6284990"/>
            <a:ext cx="6191" cy="1190"/>
          </a:xfrm>
          <a:custGeom>
            <a:avLst/>
            <a:gdLst/>
            <a:ahLst/>
            <a:cxnLst/>
            <a:rect l="0" t="0" r="0" b="0"/>
            <a:pathLst>
              <a:path w="330200" h="63500">
                <a:moveTo>
                  <a:pt x="330200" y="0"/>
                </a:moveTo>
                <a:lnTo>
                  <a:pt x="330200" y="127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5" name="Freeform 4825"/>
          <p:cNvSpPr/>
          <p:nvPr/>
        </p:nvSpPr>
        <p:spPr>
          <a:xfrm rot="-5400000">
            <a:off x="1457743" y="6288085"/>
            <a:ext cx="5715" cy="714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3048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6" name="Freeform 4826"/>
          <p:cNvSpPr/>
          <p:nvPr/>
        </p:nvSpPr>
        <p:spPr>
          <a:xfrm rot="-5400000">
            <a:off x="1470721" y="6285823"/>
            <a:ext cx="2619" cy="714"/>
          </a:xfrm>
          <a:custGeom>
            <a:avLst/>
            <a:gdLst/>
            <a:ahLst/>
            <a:cxnLst/>
            <a:rect l="0" t="0" r="0" b="0"/>
            <a:pathLst>
              <a:path w="139700" h="38100">
                <a:moveTo>
                  <a:pt x="139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7" name="Freeform 4827"/>
          <p:cNvSpPr/>
          <p:nvPr/>
        </p:nvSpPr>
        <p:spPr>
          <a:xfrm rot="-5400000">
            <a:off x="1436431" y="6287966"/>
            <a:ext cx="7143" cy="1428"/>
          </a:xfrm>
          <a:custGeom>
            <a:avLst/>
            <a:gdLst/>
            <a:ahLst/>
            <a:cxnLst/>
            <a:rect l="0" t="0" r="0" b="0"/>
            <a:pathLst>
              <a:path w="381000" h="76200">
                <a:moveTo>
                  <a:pt x="3810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8" name="Freeform 4828"/>
          <p:cNvSpPr/>
          <p:nvPr/>
        </p:nvSpPr>
        <p:spPr>
          <a:xfrm rot="-5400000">
            <a:off x="1455838" y="6287371"/>
            <a:ext cx="5238" cy="714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279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29" name="Freeform 4829"/>
          <p:cNvSpPr/>
          <p:nvPr/>
        </p:nvSpPr>
        <p:spPr>
          <a:xfrm rot="-5400000">
            <a:off x="1476317" y="6286180"/>
            <a:ext cx="5238" cy="1190"/>
          </a:xfrm>
          <a:custGeom>
            <a:avLst/>
            <a:gdLst/>
            <a:ahLst/>
            <a:cxnLst/>
            <a:rect l="0" t="0" r="0" b="0"/>
            <a:pathLst>
              <a:path w="279400" h="63500">
                <a:moveTo>
                  <a:pt x="2794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0" name="Freeform 4830"/>
          <p:cNvSpPr/>
          <p:nvPr/>
        </p:nvSpPr>
        <p:spPr>
          <a:xfrm rot="-5400000">
            <a:off x="1492033" y="6286180"/>
            <a:ext cx="5953" cy="952"/>
          </a:xfrm>
          <a:custGeom>
            <a:avLst/>
            <a:gdLst/>
            <a:ahLst/>
            <a:cxnLst/>
            <a:rect l="0" t="0" r="0" b="0"/>
            <a:pathLst>
              <a:path w="317500" h="50800">
                <a:moveTo>
                  <a:pt x="3175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1" name="Freeform 4831"/>
          <p:cNvSpPr/>
          <p:nvPr/>
        </p:nvSpPr>
        <p:spPr>
          <a:xfrm rot="-5400000">
            <a:off x="1494295" y="6288204"/>
            <a:ext cx="5715" cy="476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3048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2" name="Freeform 4832"/>
          <p:cNvSpPr/>
          <p:nvPr/>
        </p:nvSpPr>
        <p:spPr>
          <a:xfrm rot="-5400000">
            <a:off x="1439526" y="6287966"/>
            <a:ext cx="5477" cy="1190"/>
          </a:xfrm>
          <a:custGeom>
            <a:avLst/>
            <a:gdLst/>
            <a:ahLst/>
            <a:cxnLst/>
            <a:rect l="0" t="0" r="0" b="0"/>
            <a:pathLst>
              <a:path w="292100" h="63500">
                <a:moveTo>
                  <a:pt x="2921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3" name="Freeform 4833"/>
          <p:cNvSpPr/>
          <p:nvPr/>
        </p:nvSpPr>
        <p:spPr>
          <a:xfrm rot="-5400000">
            <a:off x="1472625" y="6292967"/>
            <a:ext cx="11668" cy="3095"/>
          </a:xfrm>
          <a:custGeom>
            <a:avLst/>
            <a:gdLst/>
            <a:ahLst/>
            <a:cxnLst/>
            <a:rect l="0" t="0" r="0" b="0"/>
            <a:pathLst>
              <a:path w="622300" h="165100">
                <a:moveTo>
                  <a:pt x="622300" y="0"/>
                </a:move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4" name="Freeform 4834"/>
          <p:cNvSpPr/>
          <p:nvPr/>
        </p:nvSpPr>
        <p:spPr>
          <a:xfrm rot="-5400000">
            <a:off x="1494057" y="6293205"/>
            <a:ext cx="4762" cy="952"/>
          </a:xfrm>
          <a:custGeom>
            <a:avLst/>
            <a:gdLst/>
            <a:ahLst/>
            <a:cxnLst/>
            <a:rect l="0" t="0" r="0" b="0"/>
            <a:pathLst>
              <a:path w="254000" h="50800">
                <a:moveTo>
                  <a:pt x="2540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5" name="Freeform 4835"/>
          <p:cNvSpPr/>
          <p:nvPr/>
        </p:nvSpPr>
        <p:spPr>
          <a:xfrm rot="-5400000">
            <a:off x="1438454" y="6294515"/>
            <a:ext cx="5953" cy="1428"/>
          </a:xfrm>
          <a:custGeom>
            <a:avLst/>
            <a:gdLst/>
            <a:ahLst/>
            <a:cxnLst/>
            <a:rect l="0" t="0" r="0" b="0"/>
            <a:pathLst>
              <a:path w="317500" h="76200">
                <a:moveTo>
                  <a:pt x="3175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6" name="Freeform 4836"/>
          <p:cNvSpPr/>
          <p:nvPr/>
        </p:nvSpPr>
        <p:spPr>
          <a:xfrm rot="-5400000">
            <a:off x="1453695" y="6292848"/>
            <a:ext cx="6905" cy="1905"/>
          </a:xfrm>
          <a:custGeom>
            <a:avLst/>
            <a:gdLst/>
            <a:ahLst/>
            <a:cxnLst/>
            <a:rect l="0" t="0" r="0" b="0"/>
            <a:pathLst>
              <a:path w="368300" h="101600">
                <a:moveTo>
                  <a:pt x="368300" y="101600"/>
                </a:moveTo>
                <a:lnTo>
                  <a:pt x="1270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7" name="Freeform 4837"/>
          <p:cNvSpPr/>
          <p:nvPr/>
        </p:nvSpPr>
        <p:spPr>
          <a:xfrm rot="-5400000">
            <a:off x="1456552" y="6294038"/>
            <a:ext cx="6429" cy="952"/>
          </a:xfrm>
          <a:custGeom>
            <a:avLst/>
            <a:gdLst/>
            <a:ahLst/>
            <a:cxnLst/>
            <a:rect l="0" t="0" r="0" b="0"/>
            <a:pathLst>
              <a:path w="342900" h="50800">
                <a:moveTo>
                  <a:pt x="3429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8" name="Freeform 4838"/>
          <p:cNvSpPr/>
          <p:nvPr/>
        </p:nvSpPr>
        <p:spPr>
          <a:xfrm rot="-5400000">
            <a:off x="1466673" y="6291776"/>
            <a:ext cx="8810" cy="1190"/>
          </a:xfrm>
          <a:custGeom>
            <a:avLst/>
            <a:gdLst/>
            <a:ahLst/>
            <a:cxnLst/>
            <a:rect l="0" t="0" r="0" b="0"/>
            <a:pathLst>
              <a:path w="469900" h="63500">
                <a:moveTo>
                  <a:pt x="4699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39" name="Freeform 4839"/>
          <p:cNvSpPr/>
          <p:nvPr/>
        </p:nvSpPr>
        <p:spPr>
          <a:xfrm rot="-5400000">
            <a:off x="1467625" y="6291538"/>
            <a:ext cx="9048" cy="952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4826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0" name="Freeform 4840"/>
          <p:cNvSpPr/>
          <p:nvPr/>
        </p:nvSpPr>
        <p:spPr>
          <a:xfrm rot="-5400000">
            <a:off x="1477388" y="6291538"/>
            <a:ext cx="6905" cy="2619"/>
          </a:xfrm>
          <a:custGeom>
            <a:avLst/>
            <a:gdLst/>
            <a:ahLst/>
            <a:cxnLst/>
            <a:rect l="0" t="0" r="0" b="0"/>
            <a:pathLst>
              <a:path w="368300" h="139700">
                <a:moveTo>
                  <a:pt x="368300" y="0"/>
                </a:moveTo>
                <a:lnTo>
                  <a:pt x="127000" y="7620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1" name="Freeform 4841"/>
          <p:cNvSpPr/>
          <p:nvPr/>
        </p:nvSpPr>
        <p:spPr>
          <a:xfrm rot="-5400000">
            <a:off x="1490842" y="6291657"/>
            <a:ext cx="5715" cy="1667"/>
          </a:xfrm>
          <a:custGeom>
            <a:avLst/>
            <a:gdLst/>
            <a:ahLst/>
            <a:cxnLst/>
            <a:rect l="0" t="0" r="0" b="0"/>
            <a:pathLst>
              <a:path w="304800" h="88900">
                <a:moveTo>
                  <a:pt x="304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2" name="Freeform 4842"/>
          <p:cNvSpPr/>
          <p:nvPr/>
        </p:nvSpPr>
        <p:spPr>
          <a:xfrm rot="-5400000">
            <a:off x="1440717" y="6293443"/>
            <a:ext cx="6905" cy="2619"/>
          </a:xfrm>
          <a:custGeom>
            <a:avLst/>
            <a:gdLst/>
            <a:ahLst/>
            <a:cxnLst/>
            <a:rect l="0" t="0" r="0" b="0"/>
            <a:pathLst>
              <a:path w="368300" h="139700">
                <a:moveTo>
                  <a:pt x="36830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3" name="Freeform 4843"/>
          <p:cNvSpPr/>
          <p:nvPr/>
        </p:nvSpPr>
        <p:spPr>
          <a:xfrm rot="-5400000">
            <a:off x="1440002" y="6300349"/>
            <a:ext cx="7620" cy="3333"/>
          </a:xfrm>
          <a:custGeom>
            <a:avLst/>
            <a:gdLst/>
            <a:ahLst/>
            <a:cxnLst/>
            <a:rect l="0" t="0" r="0" b="0"/>
            <a:pathLst>
              <a:path w="406400" h="177800">
                <a:moveTo>
                  <a:pt x="406400" y="0"/>
                </a:move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4" name="Freeform 4844"/>
          <p:cNvSpPr/>
          <p:nvPr/>
        </p:nvSpPr>
        <p:spPr>
          <a:xfrm rot="-5400000">
            <a:off x="1455242" y="6299872"/>
            <a:ext cx="6191" cy="1905"/>
          </a:xfrm>
          <a:custGeom>
            <a:avLst/>
            <a:gdLst/>
            <a:ahLst/>
            <a:cxnLst/>
            <a:rect l="0" t="0" r="0" b="0"/>
            <a:pathLst>
              <a:path w="330200" h="101600">
                <a:moveTo>
                  <a:pt x="3302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5" name="Freeform 4845"/>
          <p:cNvSpPr/>
          <p:nvPr/>
        </p:nvSpPr>
        <p:spPr>
          <a:xfrm rot="-5400000">
            <a:off x="1492390" y="6297967"/>
            <a:ext cx="5477" cy="1667"/>
          </a:xfrm>
          <a:custGeom>
            <a:avLst/>
            <a:gdLst/>
            <a:ahLst/>
            <a:cxnLst/>
            <a:rect l="0" t="0" r="0" b="0"/>
            <a:pathLst>
              <a:path w="292100" h="88900">
                <a:moveTo>
                  <a:pt x="2921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6" name="Freeform 4846"/>
          <p:cNvSpPr/>
          <p:nvPr/>
        </p:nvSpPr>
        <p:spPr>
          <a:xfrm rot="-5400000">
            <a:off x="1451075" y="6297848"/>
            <a:ext cx="5715" cy="4524"/>
          </a:xfrm>
          <a:custGeom>
            <a:avLst/>
            <a:gdLst/>
            <a:ahLst/>
            <a:cxnLst/>
            <a:rect l="0" t="0" r="0" b="0"/>
            <a:pathLst>
              <a:path w="304800" h="241300">
                <a:moveTo>
                  <a:pt x="304800" y="241300"/>
                </a:moveTo>
                <a:lnTo>
                  <a:pt x="889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7" name="Freeform 4847"/>
          <p:cNvSpPr/>
          <p:nvPr/>
        </p:nvSpPr>
        <p:spPr>
          <a:xfrm rot="-5400000">
            <a:off x="1471078" y="6296896"/>
            <a:ext cx="2619" cy="2381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139700" y="127000"/>
                </a:moveTo>
                <a:lnTo>
                  <a:pt x="25400" y="127000"/>
                </a:lnTo>
                <a:lnTo>
                  <a:pt x="0" y="0"/>
                </a:ln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8" name="Freeform 4848"/>
          <p:cNvSpPr/>
          <p:nvPr/>
        </p:nvSpPr>
        <p:spPr>
          <a:xfrm rot="-5400000">
            <a:off x="1492509" y="6302135"/>
            <a:ext cx="2381" cy="1190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1270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49" name="Freeform 4849"/>
          <p:cNvSpPr/>
          <p:nvPr/>
        </p:nvSpPr>
        <p:spPr>
          <a:xfrm rot="-5400000">
            <a:off x="1479531" y="6300825"/>
            <a:ext cx="7858" cy="6905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127000" y="203200"/>
                </a:ln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0" name="Freeform 4850"/>
          <p:cNvSpPr/>
          <p:nvPr/>
        </p:nvSpPr>
        <p:spPr>
          <a:xfrm rot="-5400000">
            <a:off x="1452028" y="6304516"/>
            <a:ext cx="5953" cy="4762"/>
          </a:xfrm>
          <a:custGeom>
            <a:avLst/>
            <a:gdLst/>
            <a:ahLst/>
            <a:cxnLst/>
            <a:rect l="0" t="0" r="0" b="0"/>
            <a:pathLst>
              <a:path w="317500" h="254000">
                <a:moveTo>
                  <a:pt x="317500" y="254000"/>
                </a:moveTo>
                <a:lnTo>
                  <a:pt x="139700" y="152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1" name="Freeform 4851"/>
          <p:cNvSpPr/>
          <p:nvPr/>
        </p:nvSpPr>
        <p:spPr>
          <a:xfrm rot="-5400000">
            <a:off x="1489532" y="6304159"/>
            <a:ext cx="3810" cy="3333"/>
          </a:xfrm>
          <a:custGeom>
            <a:avLst/>
            <a:gdLst/>
            <a:ahLst/>
            <a:cxnLst/>
            <a:rect l="0" t="0" r="0" b="0"/>
            <a:pathLst>
              <a:path w="203200" h="177800">
                <a:moveTo>
                  <a:pt x="203200" y="177800"/>
                </a:moveTo>
                <a:lnTo>
                  <a:pt x="1016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2" name="Freeform 4852"/>
          <p:cNvSpPr/>
          <p:nvPr/>
        </p:nvSpPr>
        <p:spPr>
          <a:xfrm rot="-5400000">
            <a:off x="1447026" y="6304278"/>
            <a:ext cx="4048" cy="7143"/>
          </a:xfrm>
          <a:custGeom>
            <a:avLst/>
            <a:gdLst/>
            <a:ahLst/>
            <a:cxnLst/>
            <a:rect l="0" t="0" r="0" b="0"/>
            <a:pathLst>
              <a:path w="215900" h="381000">
                <a:moveTo>
                  <a:pt x="215900" y="0"/>
                </a:moveTo>
                <a:lnTo>
                  <a:pt x="12700" y="215900"/>
                </a:ln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3" name="Freeform 4853"/>
          <p:cNvSpPr/>
          <p:nvPr/>
        </p:nvSpPr>
        <p:spPr>
          <a:xfrm rot="-5400000">
            <a:off x="1488103" y="6306540"/>
            <a:ext cx="476" cy="2857"/>
          </a:xfrm>
          <a:custGeom>
            <a:avLst/>
            <a:gdLst/>
            <a:ahLst/>
            <a:cxnLst/>
            <a:rect l="0" t="0" r="0" b="0"/>
            <a:pathLst>
              <a:path w="25400" h="152400">
                <a:moveTo>
                  <a:pt x="2540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4" name="Freeform 4854"/>
          <p:cNvSpPr/>
          <p:nvPr/>
        </p:nvSpPr>
        <p:spPr>
          <a:xfrm rot="-5400000">
            <a:off x="1458099" y="6200098"/>
            <a:ext cx="238" cy="4524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0" y="0"/>
                </a:moveTo>
                <a:lnTo>
                  <a:pt x="12700" y="241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5" name="Freeform 4855"/>
          <p:cNvSpPr/>
          <p:nvPr/>
        </p:nvSpPr>
        <p:spPr>
          <a:xfrm rot="-5400000">
            <a:off x="1466910" y="6266059"/>
            <a:ext cx="1667" cy="238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6" name="Freeform 4856"/>
          <p:cNvSpPr/>
          <p:nvPr/>
        </p:nvSpPr>
        <p:spPr>
          <a:xfrm rot="-5400000">
            <a:off x="1469529" y="6266773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7" name="Freeform 4857"/>
          <p:cNvSpPr/>
          <p:nvPr/>
        </p:nvSpPr>
        <p:spPr>
          <a:xfrm rot="-5400000">
            <a:off x="1468100" y="6266773"/>
            <a:ext cx="0" cy="476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8" name="Freeform 4858"/>
          <p:cNvSpPr/>
          <p:nvPr/>
        </p:nvSpPr>
        <p:spPr>
          <a:xfrm rot="-5400000">
            <a:off x="1471315" y="6296658"/>
            <a:ext cx="238" cy="476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59" name="Freeform 4859"/>
          <p:cNvSpPr/>
          <p:nvPr/>
        </p:nvSpPr>
        <p:spPr>
          <a:xfrm rot="-5400000">
            <a:off x="1472982" y="6296182"/>
            <a:ext cx="238" cy="952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0" name="Freeform 4860"/>
          <p:cNvSpPr/>
          <p:nvPr/>
        </p:nvSpPr>
        <p:spPr>
          <a:xfrm rot="-5400000">
            <a:off x="1484888" y="6236888"/>
            <a:ext cx="0" cy="1667"/>
          </a:xfrm>
          <a:custGeom>
            <a:avLst/>
            <a:gdLst/>
            <a:ahLst/>
            <a:cxnLst/>
            <a:rect l="0" t="0" r="0" b="0"/>
            <a:pathLst>
              <a:path h="88900">
                <a:moveTo>
                  <a:pt x="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1" name="Freeform 4861"/>
          <p:cNvSpPr/>
          <p:nvPr/>
        </p:nvSpPr>
        <p:spPr>
          <a:xfrm rot="-5400000">
            <a:off x="1486199" y="6270821"/>
            <a:ext cx="2619" cy="238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139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2" name="Freeform 4862"/>
          <p:cNvSpPr/>
          <p:nvPr/>
        </p:nvSpPr>
        <p:spPr>
          <a:xfrm rot="-5400000">
            <a:off x="1447146" y="6272488"/>
            <a:ext cx="3095" cy="238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165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3" name="Freeform 4863"/>
          <p:cNvSpPr/>
          <p:nvPr/>
        </p:nvSpPr>
        <p:spPr>
          <a:xfrm rot="-5400000">
            <a:off x="1448575" y="6275584"/>
            <a:ext cx="4048" cy="714"/>
          </a:xfrm>
          <a:custGeom>
            <a:avLst/>
            <a:gdLst/>
            <a:ahLst/>
            <a:cxnLst/>
            <a:rect l="0" t="0" r="0" b="0"/>
            <a:pathLst>
              <a:path w="215900" h="38100">
                <a:moveTo>
                  <a:pt x="215900" y="38100"/>
                </a:moveTo>
                <a:lnTo>
                  <a:pt x="889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4" name="Freeform 4864"/>
          <p:cNvSpPr/>
          <p:nvPr/>
        </p:nvSpPr>
        <p:spPr>
          <a:xfrm rot="-5400000">
            <a:off x="1457742" y="6139734"/>
            <a:ext cx="9287" cy="14763"/>
          </a:xfrm>
          <a:custGeom>
            <a:avLst/>
            <a:gdLst/>
            <a:ahLst/>
            <a:cxnLst/>
            <a:rect l="0" t="0" r="0" b="0"/>
            <a:pathLst>
              <a:path w="495300" h="787400">
                <a:moveTo>
                  <a:pt x="495300" y="368300"/>
                </a:moveTo>
                <a:lnTo>
                  <a:pt x="38100" y="787400"/>
                </a:lnTo>
                <a:lnTo>
                  <a:pt x="0" y="0"/>
                </a:lnTo>
                <a:close/>
                <a:moveTo>
                  <a:pt x="454558400" y="5040630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65" name="Freeform 4865"/>
          <p:cNvSpPr/>
          <p:nvPr/>
        </p:nvSpPr>
        <p:spPr>
          <a:xfrm rot="-5400000">
            <a:off x="1432977" y="6180214"/>
            <a:ext cx="9287" cy="7620"/>
          </a:xfrm>
          <a:custGeom>
            <a:avLst/>
            <a:gdLst/>
            <a:ahLst/>
            <a:cxnLst/>
            <a:rect l="0" t="0" r="0" b="0"/>
            <a:pathLst>
              <a:path w="495300" h="406400">
                <a:moveTo>
                  <a:pt x="482600" y="0"/>
                </a:moveTo>
                <a:lnTo>
                  <a:pt x="495300" y="406400"/>
                </a:lnTo>
                <a:lnTo>
                  <a:pt x="0" y="25400"/>
                </a:lnTo>
                <a:close/>
                <a:moveTo>
                  <a:pt x="458025500" y="505193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866" name="Picture 4866"/>
          <p:cNvPicPr>
            <a:picLocks noChangeArrowheads="1"/>
          </p:cNvPicPr>
          <p:nvPr/>
        </p:nvPicPr>
        <p:blipFill>
          <a:blip r:embed="rId5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8416" y="6147552"/>
            <a:ext cx="39371" cy="42227"/>
          </a:xfrm>
          <a:prstGeom prst="rect">
            <a:avLst/>
          </a:prstGeom>
          <a:noFill/>
        </p:spPr>
      </p:pic>
      <p:sp>
        <p:nvSpPr>
          <p:cNvPr id="4867" name="Freeform 4867"/>
          <p:cNvSpPr/>
          <p:nvPr/>
        </p:nvSpPr>
        <p:spPr>
          <a:xfrm rot="-5400000">
            <a:off x="1464886" y="6148544"/>
            <a:ext cx="25955" cy="30956"/>
          </a:xfrm>
          <a:custGeom>
            <a:avLst/>
            <a:gdLst/>
            <a:ahLst/>
            <a:cxnLst/>
            <a:rect l="0" t="0" r="0" b="0"/>
            <a:pathLst>
              <a:path w="1384300" h="1651000">
                <a:moveTo>
                  <a:pt x="1358900" y="0"/>
                </a:moveTo>
                <a:lnTo>
                  <a:pt x="1384300" y="393700"/>
                </a:lnTo>
                <a:lnTo>
                  <a:pt x="0" y="1651000"/>
                </a:lnTo>
                <a:close/>
                <a:moveTo>
                  <a:pt x="455879200" y="5036693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868" name="Picture 4868"/>
          <p:cNvPicPr>
            <a:picLocks noChangeArrowheads="1"/>
          </p:cNvPicPr>
          <p:nvPr/>
        </p:nvPicPr>
        <p:blipFill>
          <a:blip r:embed="rId5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9842" y="6147551"/>
            <a:ext cx="36512" cy="36036"/>
          </a:xfrm>
          <a:prstGeom prst="rect">
            <a:avLst/>
          </a:prstGeom>
          <a:noFill/>
        </p:spPr>
      </p:pic>
      <p:sp>
        <p:nvSpPr>
          <p:cNvPr id="4869" name="Freeform 4869"/>
          <p:cNvSpPr/>
          <p:nvPr/>
        </p:nvSpPr>
        <p:spPr>
          <a:xfrm rot="-5400000">
            <a:off x="1445002" y="6131280"/>
            <a:ext cx="37147" cy="59531"/>
          </a:xfrm>
          <a:custGeom>
            <a:avLst/>
            <a:gdLst/>
            <a:ahLst/>
            <a:cxnLst/>
            <a:rect l="0" t="0" r="0" b="0"/>
            <a:pathLst>
              <a:path w="1981200" h="3175000">
                <a:moveTo>
                  <a:pt x="0" y="0"/>
                </a:moveTo>
                <a:lnTo>
                  <a:pt x="1981200" y="1498600"/>
                </a:lnTo>
                <a:lnTo>
                  <a:pt x="139700" y="3175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0" name="Freeform 4870"/>
          <p:cNvSpPr/>
          <p:nvPr/>
        </p:nvSpPr>
        <p:spPr>
          <a:xfrm rot="-5400000">
            <a:off x="1445479" y="6140329"/>
            <a:ext cx="37147" cy="59531"/>
          </a:xfrm>
          <a:custGeom>
            <a:avLst/>
            <a:gdLst/>
            <a:ahLst/>
            <a:cxnLst/>
            <a:rect l="0" t="0" r="0" b="0"/>
            <a:pathLst>
              <a:path w="1981200" h="3175000">
                <a:moveTo>
                  <a:pt x="0" y="0"/>
                </a:moveTo>
                <a:lnTo>
                  <a:pt x="1981200" y="1498600"/>
                </a:lnTo>
                <a:lnTo>
                  <a:pt x="152400" y="3175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1" name="Freeform 4871"/>
          <p:cNvSpPr/>
          <p:nvPr/>
        </p:nvSpPr>
        <p:spPr>
          <a:xfrm rot="-5400000">
            <a:off x="1458575" y="6157473"/>
            <a:ext cx="9287" cy="15002"/>
          </a:xfrm>
          <a:custGeom>
            <a:avLst/>
            <a:gdLst/>
            <a:ahLst/>
            <a:cxnLst/>
            <a:rect l="0" t="0" r="0" b="0"/>
            <a:pathLst>
              <a:path w="495300" h="800100">
                <a:moveTo>
                  <a:pt x="495300" y="381000"/>
                </a:moveTo>
                <a:lnTo>
                  <a:pt x="38100" y="800100"/>
                </a:lnTo>
                <a:lnTo>
                  <a:pt x="0" y="0"/>
                </a:lnTo>
                <a:close/>
                <a:moveTo>
                  <a:pt x="455460100" y="5040249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2" name="Freeform 4872"/>
          <p:cNvSpPr/>
          <p:nvPr/>
        </p:nvSpPr>
        <p:spPr>
          <a:xfrm rot="-5400000">
            <a:off x="1433930" y="6198074"/>
            <a:ext cx="9048" cy="7382"/>
          </a:xfrm>
          <a:custGeom>
            <a:avLst/>
            <a:gdLst/>
            <a:ahLst/>
            <a:cxnLst/>
            <a:rect l="0" t="0" r="0" b="0"/>
            <a:pathLst>
              <a:path w="482600" h="393700">
                <a:moveTo>
                  <a:pt x="469900" y="0"/>
                </a:moveTo>
                <a:lnTo>
                  <a:pt x="482600" y="393700"/>
                </a:lnTo>
                <a:lnTo>
                  <a:pt x="0" y="25400"/>
                </a:lnTo>
                <a:close/>
                <a:moveTo>
                  <a:pt x="458914500" y="505142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873" name="Picture 4873"/>
          <p:cNvPicPr>
            <a:picLocks noChangeArrowheads="1"/>
          </p:cNvPicPr>
          <p:nvPr/>
        </p:nvPicPr>
        <p:blipFill>
          <a:blip r:embed="rId5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9369" y="6165411"/>
            <a:ext cx="39132" cy="42227"/>
          </a:xfrm>
          <a:prstGeom prst="rect">
            <a:avLst/>
          </a:prstGeom>
          <a:noFill/>
        </p:spPr>
      </p:pic>
      <p:sp>
        <p:nvSpPr>
          <p:cNvPr id="4874" name="Freeform 4874"/>
          <p:cNvSpPr/>
          <p:nvPr/>
        </p:nvSpPr>
        <p:spPr>
          <a:xfrm rot="-5400000">
            <a:off x="1465957" y="6166284"/>
            <a:ext cx="25717" cy="30956"/>
          </a:xfrm>
          <a:custGeom>
            <a:avLst/>
            <a:gdLst/>
            <a:ahLst/>
            <a:cxnLst/>
            <a:rect l="0" t="0" r="0" b="0"/>
            <a:pathLst>
              <a:path w="1371600" h="1651000">
                <a:moveTo>
                  <a:pt x="1346200" y="0"/>
                </a:moveTo>
                <a:lnTo>
                  <a:pt x="1371600" y="393700"/>
                </a:lnTo>
                <a:lnTo>
                  <a:pt x="0" y="1651000"/>
                </a:lnTo>
                <a:close/>
                <a:moveTo>
                  <a:pt x="456768200" y="503618500"/>
                </a:moveTo>
              </a:path>
            </a:pathLst>
          </a:custGeom>
          <a:solidFill>
            <a:srgbClr val="545454">
              <a:alpha val="100000"/>
            </a:srgbClr>
          </a:solidFill>
          <a:ln w="0" cap="rnd" cmpd="sng">
            <a:solidFill>
              <a:srgbClr val="545454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875" name="Picture 4875"/>
          <p:cNvPicPr>
            <a:picLocks noChangeArrowheads="1"/>
          </p:cNvPicPr>
          <p:nvPr/>
        </p:nvPicPr>
        <p:blipFill>
          <a:blip r:embed="rId5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795" y="6165411"/>
            <a:ext cx="36512" cy="36036"/>
          </a:xfrm>
          <a:prstGeom prst="rect">
            <a:avLst/>
          </a:prstGeom>
          <a:noFill/>
        </p:spPr>
      </p:pic>
      <p:sp>
        <p:nvSpPr>
          <p:cNvPr id="4876" name="Freeform 4876"/>
          <p:cNvSpPr/>
          <p:nvPr/>
        </p:nvSpPr>
        <p:spPr>
          <a:xfrm rot="-5400000">
            <a:off x="1445955" y="6149139"/>
            <a:ext cx="37147" cy="59531"/>
          </a:xfrm>
          <a:custGeom>
            <a:avLst/>
            <a:gdLst/>
            <a:ahLst/>
            <a:cxnLst/>
            <a:rect l="0" t="0" r="0" b="0"/>
            <a:pathLst>
              <a:path w="1981200" h="3175000">
                <a:moveTo>
                  <a:pt x="0" y="0"/>
                </a:moveTo>
                <a:lnTo>
                  <a:pt x="1981200" y="1498600"/>
                </a:lnTo>
                <a:lnTo>
                  <a:pt x="152400" y="3175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7" name="Freeform 4877"/>
          <p:cNvSpPr/>
          <p:nvPr/>
        </p:nvSpPr>
        <p:spPr>
          <a:xfrm rot="-5400000">
            <a:off x="1446431" y="6158188"/>
            <a:ext cx="36909" cy="59293"/>
          </a:xfrm>
          <a:custGeom>
            <a:avLst/>
            <a:gdLst/>
            <a:ahLst/>
            <a:cxnLst/>
            <a:rect l="0" t="0" r="0" b="0"/>
            <a:pathLst>
              <a:path w="1968500" h="3162300">
                <a:moveTo>
                  <a:pt x="0" y="0"/>
                </a:moveTo>
                <a:lnTo>
                  <a:pt x="1968500" y="1498600"/>
                </a:lnTo>
                <a:lnTo>
                  <a:pt x="139700" y="31623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8" name="Freeform 4878"/>
          <p:cNvSpPr/>
          <p:nvPr/>
        </p:nvSpPr>
        <p:spPr>
          <a:xfrm rot="-5400000">
            <a:off x="1489175" y="6181167"/>
            <a:ext cx="8810" cy="476"/>
          </a:xfrm>
          <a:custGeom>
            <a:avLst/>
            <a:gdLst/>
            <a:ahLst/>
            <a:cxnLst/>
            <a:rect l="0" t="0" r="0" b="0"/>
            <a:pathLst>
              <a:path w="469900" h="25400">
                <a:moveTo>
                  <a:pt x="469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79" name="Freeform 4879"/>
          <p:cNvSpPr/>
          <p:nvPr/>
        </p:nvSpPr>
        <p:spPr>
          <a:xfrm rot="-5400000">
            <a:off x="1489890" y="6199026"/>
            <a:ext cx="9048" cy="238"/>
          </a:xfrm>
          <a:custGeom>
            <a:avLst/>
            <a:gdLst/>
            <a:ahLst/>
            <a:cxnLst/>
            <a:rect l="0" t="0" r="0" b="0"/>
            <a:pathLst>
              <a:path w="482600" h="12700">
                <a:moveTo>
                  <a:pt x="4826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0" name="Freeform 4880"/>
          <p:cNvSpPr/>
          <p:nvPr/>
        </p:nvSpPr>
        <p:spPr>
          <a:xfrm rot="-5400000">
            <a:off x="1429525" y="6183906"/>
            <a:ext cx="9048" cy="476"/>
          </a:xfrm>
          <a:custGeom>
            <a:avLst/>
            <a:gdLst/>
            <a:ahLst/>
            <a:cxnLst/>
            <a:rect l="0" t="0" r="0" b="0"/>
            <a:pathLst>
              <a:path w="482600" h="25400">
                <a:moveTo>
                  <a:pt x="482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1" name="Freeform 4881"/>
          <p:cNvSpPr/>
          <p:nvPr/>
        </p:nvSpPr>
        <p:spPr>
          <a:xfrm rot="-5400000">
            <a:off x="1430597" y="6201646"/>
            <a:ext cx="8810" cy="476"/>
          </a:xfrm>
          <a:custGeom>
            <a:avLst/>
            <a:gdLst/>
            <a:ahLst/>
            <a:cxnLst/>
            <a:rect l="0" t="0" r="0" b="0"/>
            <a:pathLst>
              <a:path w="469900" h="25400">
                <a:moveTo>
                  <a:pt x="469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2" name="Freeform 4882"/>
          <p:cNvSpPr/>
          <p:nvPr/>
        </p:nvSpPr>
        <p:spPr>
          <a:xfrm rot="-5400000">
            <a:off x="1550730" y="5175922"/>
            <a:ext cx="5477" cy="712232"/>
          </a:xfrm>
          <a:custGeom>
            <a:avLst/>
            <a:gdLst/>
            <a:ahLst/>
            <a:cxnLst/>
            <a:rect l="0" t="0" r="0" b="0"/>
            <a:pathLst>
              <a:path w="292100" h="37985700">
                <a:moveTo>
                  <a:pt x="0" y="379857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883" name="Picture 4883"/>
          <p:cNvPicPr>
            <a:picLocks noChangeArrowheads="1"/>
          </p:cNvPicPr>
          <p:nvPr/>
        </p:nvPicPr>
        <p:blipFill>
          <a:blip r:embed="rId5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85" y="6049206"/>
            <a:ext cx="722311" cy="50800"/>
          </a:xfrm>
          <a:prstGeom prst="rect">
            <a:avLst/>
          </a:prstGeom>
          <a:noFill/>
        </p:spPr>
      </p:pic>
      <p:sp>
        <p:nvSpPr>
          <p:cNvPr id="4884" name="Freeform 4884"/>
          <p:cNvSpPr/>
          <p:nvPr/>
        </p:nvSpPr>
        <p:spPr>
          <a:xfrm rot="-5400000">
            <a:off x="1552159" y="5167350"/>
            <a:ext cx="4762" cy="714375"/>
          </a:xfrm>
          <a:custGeom>
            <a:avLst/>
            <a:gdLst/>
            <a:ahLst/>
            <a:cxnLst/>
            <a:rect l="0" t="0" r="0" b="0"/>
            <a:pathLst>
              <a:path w="254000" h="38100000">
                <a:moveTo>
                  <a:pt x="254000" y="0"/>
                </a:moveTo>
                <a:lnTo>
                  <a:pt x="0" y="38100000"/>
                </a:lnTo>
                <a:lnTo>
                  <a:pt x="0" y="0"/>
                </a:lnTo>
                <a:close/>
                <a:moveTo>
                  <a:pt x="435343300" y="517804400"/>
                </a:moveTo>
              </a:path>
            </a:pathLst>
          </a:custGeom>
          <a:solidFill>
            <a:srgbClr val="00FF00">
              <a:alpha val="100000"/>
            </a:srgbClr>
          </a:solidFill>
          <a:ln w="0" cap="rnd" cmpd="sng">
            <a:solidFill>
              <a:srgbClr val="00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885" name="Picture 4885"/>
          <p:cNvPicPr>
            <a:picLocks noChangeArrowheads="1"/>
          </p:cNvPicPr>
          <p:nvPr/>
        </p:nvPicPr>
        <p:blipFill>
          <a:blip r:embed="rId5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85" y="5522949"/>
            <a:ext cx="722311" cy="22225"/>
          </a:xfrm>
          <a:prstGeom prst="rect">
            <a:avLst/>
          </a:prstGeom>
          <a:noFill/>
        </p:spPr>
      </p:pic>
      <p:sp>
        <p:nvSpPr>
          <p:cNvPr id="4886" name="Freeform 4886"/>
          <p:cNvSpPr/>
          <p:nvPr/>
        </p:nvSpPr>
        <p:spPr>
          <a:xfrm rot="-5400000">
            <a:off x="1549777" y="5174494"/>
            <a:ext cx="9525" cy="714375"/>
          </a:xfrm>
          <a:custGeom>
            <a:avLst/>
            <a:gdLst/>
            <a:ahLst/>
            <a:cxnLst/>
            <a:rect l="0" t="0" r="0" b="0"/>
            <a:pathLst>
              <a:path w="508000" h="38100000">
                <a:moveTo>
                  <a:pt x="508000" y="0"/>
                </a:moveTo>
                <a:lnTo>
                  <a:pt x="508000" y="38100000"/>
                </a:lnTo>
                <a:lnTo>
                  <a:pt x="0" y="38100000"/>
                </a:lnTo>
                <a:close/>
                <a:moveTo>
                  <a:pt x="435851300" y="517804400"/>
                </a:moveTo>
              </a:path>
            </a:pathLst>
          </a:custGeom>
          <a:solidFill>
            <a:srgbClr val="00FF00">
              <a:alpha val="100000"/>
            </a:srgbClr>
          </a:solidFill>
          <a:ln w="0" cap="rnd" cmpd="sng">
            <a:solidFill>
              <a:srgbClr val="00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7" name="Freeform 4887"/>
          <p:cNvSpPr/>
          <p:nvPr/>
        </p:nvSpPr>
        <p:spPr>
          <a:xfrm rot="-5400000">
            <a:off x="1545015" y="5174494"/>
            <a:ext cx="19050" cy="714375"/>
          </a:xfrm>
          <a:custGeom>
            <a:avLst/>
            <a:gdLst/>
            <a:ahLst/>
            <a:cxnLst/>
            <a:rect l="0" t="0" r="0" b="0"/>
            <a:pathLst>
              <a:path w="1016000" h="38100000">
                <a:moveTo>
                  <a:pt x="762000" y="38100000"/>
                </a:moveTo>
                <a:lnTo>
                  <a:pt x="1016000" y="0"/>
                </a:lnTo>
                <a:lnTo>
                  <a:pt x="254000" y="0"/>
                </a:lnTo>
                <a:lnTo>
                  <a:pt x="0" y="38100000"/>
                </a:lnTo>
                <a:lnTo>
                  <a:pt x="762000" y="38100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8" name="Freeform 4888"/>
          <p:cNvSpPr/>
          <p:nvPr/>
        </p:nvSpPr>
        <p:spPr>
          <a:xfrm rot="-5400000">
            <a:off x="1552159" y="5181637"/>
            <a:ext cx="4762" cy="714375"/>
          </a:xfrm>
          <a:custGeom>
            <a:avLst/>
            <a:gdLst/>
            <a:ahLst/>
            <a:cxnLst/>
            <a:rect l="0" t="0" r="0" b="0"/>
            <a:pathLst>
              <a:path w="254000" h="38100000">
                <a:moveTo>
                  <a:pt x="0" y="381000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89" name="Freeform 4889"/>
          <p:cNvSpPr/>
          <p:nvPr/>
        </p:nvSpPr>
        <p:spPr>
          <a:xfrm rot="-5400000">
            <a:off x="6017240" y="1552612"/>
            <a:ext cx="0" cy="9715500"/>
          </a:xfrm>
          <a:custGeom>
            <a:avLst/>
            <a:gdLst/>
            <a:ahLst/>
            <a:cxnLst/>
            <a:rect l="0" t="0" r="0" b="0"/>
            <a:pathLst>
              <a:path h="518160000">
                <a:moveTo>
                  <a:pt x="0" y="0"/>
                </a:moveTo>
                <a:lnTo>
                  <a:pt x="0" y="518160000"/>
                </a:lnTo>
              </a:path>
            </a:pathLst>
          </a:custGeom>
          <a:noFill/>
          <a:ln w="9143" cap="rnd" cmpd="sng">
            <a:solidFill>
              <a:srgbClr val="00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0" name="Freeform 4890"/>
          <p:cNvSpPr/>
          <p:nvPr/>
        </p:nvSpPr>
        <p:spPr>
          <a:xfrm rot="-5400000">
            <a:off x="1197353" y="5878629"/>
            <a:ext cx="33337" cy="33337"/>
          </a:xfrm>
          <a:custGeom>
            <a:avLst/>
            <a:gdLst/>
            <a:ahLst/>
            <a:cxnLst/>
            <a:rect l="0" t="0" r="0" b="0"/>
            <a:pathLst>
              <a:path w="1778000" h="1778000">
                <a:moveTo>
                  <a:pt x="0" y="0"/>
                </a:moveTo>
                <a:lnTo>
                  <a:pt x="1778000" y="1778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1" name="Freeform 4891"/>
          <p:cNvSpPr/>
          <p:nvPr/>
        </p:nvSpPr>
        <p:spPr>
          <a:xfrm rot="-5400000">
            <a:off x="1239024" y="5878629"/>
            <a:ext cx="42148" cy="42148"/>
          </a:xfrm>
          <a:custGeom>
            <a:avLst/>
            <a:gdLst/>
            <a:ahLst/>
            <a:cxnLst/>
            <a:rect l="0" t="0" r="0" b="0"/>
            <a:pathLst>
              <a:path w="2247900" h="2247900">
                <a:moveTo>
                  <a:pt x="0" y="0"/>
                </a:moveTo>
                <a:lnTo>
                  <a:pt x="2247900" y="224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2" name="Freeform 4892"/>
          <p:cNvSpPr/>
          <p:nvPr/>
        </p:nvSpPr>
        <p:spPr>
          <a:xfrm rot="-5400000">
            <a:off x="1289626" y="5878748"/>
            <a:ext cx="42148" cy="41910"/>
          </a:xfrm>
          <a:custGeom>
            <a:avLst/>
            <a:gdLst/>
            <a:ahLst/>
            <a:cxnLst/>
            <a:rect l="0" t="0" r="0" b="0"/>
            <a:pathLst>
              <a:path w="2247900" h="2235200">
                <a:moveTo>
                  <a:pt x="0" y="0"/>
                </a:moveTo>
                <a:lnTo>
                  <a:pt x="2247900" y="2235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3" name="Freeform 4893"/>
          <p:cNvSpPr/>
          <p:nvPr/>
        </p:nvSpPr>
        <p:spPr>
          <a:xfrm rot="-5400000">
            <a:off x="1340228" y="5878867"/>
            <a:ext cx="41910" cy="41910"/>
          </a:xfrm>
          <a:custGeom>
            <a:avLst/>
            <a:gdLst/>
            <a:ahLst/>
            <a:cxnLst/>
            <a:rect l="0" t="0" r="0" b="0"/>
            <a:pathLst>
              <a:path w="2235200" h="2235200">
                <a:moveTo>
                  <a:pt x="0" y="0"/>
                </a:moveTo>
                <a:lnTo>
                  <a:pt x="2235200" y="2235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4" name="Freeform 4894"/>
          <p:cNvSpPr/>
          <p:nvPr/>
        </p:nvSpPr>
        <p:spPr>
          <a:xfrm rot="-5400000">
            <a:off x="1390710" y="5878867"/>
            <a:ext cx="41910" cy="41910"/>
          </a:xfrm>
          <a:custGeom>
            <a:avLst/>
            <a:gdLst/>
            <a:ahLst/>
            <a:cxnLst/>
            <a:rect l="0" t="0" r="0" b="0"/>
            <a:pathLst>
              <a:path w="2235200" h="2235200">
                <a:moveTo>
                  <a:pt x="0" y="0"/>
                </a:moveTo>
                <a:lnTo>
                  <a:pt x="2235200" y="2235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5" name="Freeform 4895"/>
          <p:cNvSpPr/>
          <p:nvPr/>
        </p:nvSpPr>
        <p:spPr>
          <a:xfrm rot="-5400000">
            <a:off x="1441193" y="5878867"/>
            <a:ext cx="41910" cy="41910"/>
          </a:xfrm>
          <a:custGeom>
            <a:avLst/>
            <a:gdLst/>
            <a:ahLst/>
            <a:cxnLst/>
            <a:rect l="0" t="0" r="0" b="0"/>
            <a:pathLst>
              <a:path w="2235200" h="2235200">
                <a:moveTo>
                  <a:pt x="0" y="0"/>
                </a:moveTo>
                <a:lnTo>
                  <a:pt x="2235200" y="2235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6" name="Freeform 4896"/>
          <p:cNvSpPr/>
          <p:nvPr/>
        </p:nvSpPr>
        <p:spPr>
          <a:xfrm rot="-5400000">
            <a:off x="1491556" y="5878986"/>
            <a:ext cx="41910" cy="41672"/>
          </a:xfrm>
          <a:custGeom>
            <a:avLst/>
            <a:gdLst/>
            <a:ahLst/>
            <a:cxnLst/>
            <a:rect l="0" t="0" r="0" b="0"/>
            <a:pathLst>
              <a:path w="2235200" h="2222500">
                <a:moveTo>
                  <a:pt x="0" y="0"/>
                </a:moveTo>
                <a:lnTo>
                  <a:pt x="2235200" y="2222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7" name="Freeform 4897"/>
          <p:cNvSpPr/>
          <p:nvPr/>
        </p:nvSpPr>
        <p:spPr>
          <a:xfrm rot="-5400000">
            <a:off x="1542157" y="5879105"/>
            <a:ext cx="41672" cy="41672"/>
          </a:xfrm>
          <a:custGeom>
            <a:avLst/>
            <a:gdLst/>
            <a:ahLst/>
            <a:cxnLst/>
            <a:rect l="0" t="0" r="0" b="0"/>
            <a:pathLst>
              <a:path w="2222500" h="2222500">
                <a:moveTo>
                  <a:pt x="0" y="0"/>
                </a:moveTo>
                <a:lnTo>
                  <a:pt x="2222500" y="2222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8" name="Freeform 4898"/>
          <p:cNvSpPr/>
          <p:nvPr/>
        </p:nvSpPr>
        <p:spPr>
          <a:xfrm rot="-5400000">
            <a:off x="1592640" y="5879105"/>
            <a:ext cx="41672" cy="41672"/>
          </a:xfrm>
          <a:custGeom>
            <a:avLst/>
            <a:gdLst/>
            <a:ahLst/>
            <a:cxnLst/>
            <a:rect l="0" t="0" r="0" b="0"/>
            <a:pathLst>
              <a:path w="2222500" h="2222500">
                <a:moveTo>
                  <a:pt x="0" y="0"/>
                </a:moveTo>
                <a:lnTo>
                  <a:pt x="2222500" y="2222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899" name="Freeform 4899"/>
          <p:cNvSpPr/>
          <p:nvPr/>
        </p:nvSpPr>
        <p:spPr>
          <a:xfrm rot="-5400000">
            <a:off x="1643242" y="5879225"/>
            <a:ext cx="41672" cy="41433"/>
          </a:xfrm>
          <a:custGeom>
            <a:avLst/>
            <a:gdLst/>
            <a:ahLst/>
            <a:cxnLst/>
            <a:rect l="0" t="0" r="0" b="0"/>
            <a:pathLst>
              <a:path w="2222500" h="2209800">
                <a:moveTo>
                  <a:pt x="0" y="0"/>
                </a:moveTo>
                <a:lnTo>
                  <a:pt x="2222500" y="220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0" name="Freeform 4900"/>
          <p:cNvSpPr/>
          <p:nvPr/>
        </p:nvSpPr>
        <p:spPr>
          <a:xfrm rot="-5400000">
            <a:off x="1693724" y="5879225"/>
            <a:ext cx="41672" cy="41433"/>
          </a:xfrm>
          <a:custGeom>
            <a:avLst/>
            <a:gdLst/>
            <a:ahLst/>
            <a:cxnLst/>
            <a:rect l="0" t="0" r="0" b="0"/>
            <a:pathLst>
              <a:path w="2222500" h="2209800">
                <a:moveTo>
                  <a:pt x="0" y="0"/>
                </a:moveTo>
                <a:lnTo>
                  <a:pt x="2222500" y="220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1" name="Freeform 4901"/>
          <p:cNvSpPr/>
          <p:nvPr/>
        </p:nvSpPr>
        <p:spPr>
          <a:xfrm rot="-5400000">
            <a:off x="1744326" y="5879344"/>
            <a:ext cx="41433" cy="41433"/>
          </a:xfrm>
          <a:custGeom>
            <a:avLst/>
            <a:gdLst/>
            <a:ahLst/>
            <a:cxnLst/>
            <a:rect l="0" t="0" r="0" b="0"/>
            <a:pathLst>
              <a:path w="2209800" h="2209800">
                <a:moveTo>
                  <a:pt x="0" y="0"/>
                </a:moveTo>
                <a:lnTo>
                  <a:pt x="2209800" y="220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2" name="Freeform 4902"/>
          <p:cNvSpPr/>
          <p:nvPr/>
        </p:nvSpPr>
        <p:spPr>
          <a:xfrm rot="-5400000">
            <a:off x="1794809" y="5879344"/>
            <a:ext cx="41433" cy="41433"/>
          </a:xfrm>
          <a:custGeom>
            <a:avLst/>
            <a:gdLst/>
            <a:ahLst/>
            <a:cxnLst/>
            <a:rect l="0" t="0" r="0" b="0"/>
            <a:pathLst>
              <a:path w="2209800" h="2209800">
                <a:moveTo>
                  <a:pt x="0" y="0"/>
                </a:moveTo>
                <a:lnTo>
                  <a:pt x="2209800" y="220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3" name="Freeform 4903"/>
          <p:cNvSpPr/>
          <p:nvPr/>
        </p:nvSpPr>
        <p:spPr>
          <a:xfrm rot="-5400000">
            <a:off x="1845172" y="5879463"/>
            <a:ext cx="41433" cy="41195"/>
          </a:xfrm>
          <a:custGeom>
            <a:avLst/>
            <a:gdLst/>
            <a:ahLst/>
            <a:cxnLst/>
            <a:rect l="0" t="0" r="0" b="0"/>
            <a:pathLst>
              <a:path w="2209800" h="2197100">
                <a:moveTo>
                  <a:pt x="0" y="0"/>
                </a:moveTo>
                <a:lnTo>
                  <a:pt x="2209800" y="2197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4" name="Freeform 4904"/>
          <p:cNvSpPr/>
          <p:nvPr/>
        </p:nvSpPr>
        <p:spPr>
          <a:xfrm rot="-5400000">
            <a:off x="1895773" y="59045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863600" h="863600">
                <a:moveTo>
                  <a:pt x="0" y="0"/>
                </a:moveTo>
                <a:lnTo>
                  <a:pt x="86360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5" name="Freeform 4905"/>
          <p:cNvSpPr/>
          <p:nvPr/>
        </p:nvSpPr>
        <p:spPr>
          <a:xfrm rot="-5400000">
            <a:off x="1533466" y="5542278"/>
            <a:ext cx="42148" cy="714851"/>
          </a:xfrm>
          <a:custGeom>
            <a:avLst/>
            <a:gdLst/>
            <a:ahLst/>
            <a:cxnLst/>
            <a:rect l="0" t="0" r="0" b="0"/>
            <a:pathLst>
              <a:path w="2247900" h="38125400">
                <a:moveTo>
                  <a:pt x="0" y="38125400"/>
                </a:moveTo>
                <a:lnTo>
                  <a:pt x="0" y="25400"/>
                </a:lnTo>
                <a:lnTo>
                  <a:pt x="2247900" y="0"/>
                </a:lnTo>
                <a:lnTo>
                  <a:pt x="2209800" y="38125400"/>
                </a:lnTo>
                <a:lnTo>
                  <a:pt x="0" y="381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6" name="Freeform 4906"/>
          <p:cNvSpPr/>
          <p:nvPr/>
        </p:nvSpPr>
        <p:spPr>
          <a:xfrm rot="-5400000">
            <a:off x="1315462" y="5781950"/>
            <a:ext cx="238" cy="5477"/>
          </a:xfrm>
          <a:custGeom>
            <a:avLst/>
            <a:gdLst/>
            <a:ahLst/>
            <a:cxnLst/>
            <a:rect l="0" t="0" r="0" b="0"/>
            <a:pathLst>
              <a:path w="12700" h="292100">
                <a:moveTo>
                  <a:pt x="0" y="76200"/>
                </a:moveTo>
                <a:lnTo>
                  <a:pt x="12700" y="0"/>
                </a:lnTo>
                <a:lnTo>
                  <a:pt x="12700" y="292100"/>
                </a:lnTo>
                <a:close/>
                <a:moveTo>
                  <a:pt x="442861700" y="51164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907" name="Picture 4907"/>
          <p:cNvPicPr>
            <a:picLocks noChangeArrowheads="1"/>
          </p:cNvPicPr>
          <p:nvPr/>
        </p:nvPicPr>
        <p:blipFill>
          <a:blip r:embed="rId5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904" y="5739563"/>
            <a:ext cx="51594" cy="51594"/>
          </a:xfrm>
          <a:prstGeom prst="rect">
            <a:avLst/>
          </a:prstGeom>
          <a:noFill/>
        </p:spPr>
      </p:pic>
      <p:sp>
        <p:nvSpPr>
          <p:cNvPr id="4908" name="Freeform 4908"/>
          <p:cNvSpPr/>
          <p:nvPr/>
        </p:nvSpPr>
        <p:spPr>
          <a:xfrm rot="-5400000">
            <a:off x="1314510" y="5736469"/>
            <a:ext cx="476" cy="10001"/>
          </a:xfrm>
          <a:custGeom>
            <a:avLst/>
            <a:gdLst/>
            <a:ahLst/>
            <a:cxnLst/>
            <a:rect l="0" t="0" r="0" b="0"/>
            <a:pathLst>
              <a:path w="25400" h="533400">
                <a:moveTo>
                  <a:pt x="0" y="533400"/>
                </a:moveTo>
                <a:lnTo>
                  <a:pt x="0" y="0"/>
                </a:lnTo>
                <a:lnTo>
                  <a:pt x="25400" y="152400"/>
                </a:lnTo>
                <a:close/>
                <a:moveTo>
                  <a:pt x="440270900" y="51181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09" name="Freeform 4909"/>
          <p:cNvSpPr/>
          <p:nvPr/>
        </p:nvSpPr>
        <p:spPr>
          <a:xfrm rot="10780232">
            <a:off x="1293079" y="5740993"/>
            <a:ext cx="43577" cy="43577"/>
          </a:xfrm>
          <a:custGeom>
            <a:avLst/>
            <a:gdLst/>
            <a:ahLst/>
            <a:cxnLst/>
            <a:rect l="0" t="0" r="0" b="0"/>
            <a:pathLst>
              <a:path w="2324100" h="2324100">
                <a:moveTo>
                  <a:pt x="2324100" y="1162050"/>
                </a:moveTo>
                <a:cubicBezTo>
                  <a:pt x="2324100" y="520268"/>
                  <a:pt x="1803832" y="0"/>
                  <a:pt x="1162050" y="0"/>
                </a:cubicBezTo>
                <a:cubicBezTo>
                  <a:pt x="520268" y="0"/>
                  <a:pt x="0" y="520268"/>
                  <a:pt x="0" y="1162050"/>
                </a:cubicBezTo>
                <a:cubicBezTo>
                  <a:pt x="0" y="1803832"/>
                  <a:pt x="520268" y="2324100"/>
                  <a:pt x="1162050" y="2324100"/>
                </a:cubicBezTo>
                <a:cubicBezTo>
                  <a:pt x="1803832" y="2324100"/>
                  <a:pt x="2324100" y="1803832"/>
                  <a:pt x="2324100" y="11620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0" name="Freeform 4910"/>
          <p:cNvSpPr/>
          <p:nvPr/>
        </p:nvSpPr>
        <p:spPr>
          <a:xfrm rot="-5400000">
            <a:off x="1733611" y="5663841"/>
            <a:ext cx="165020" cy="27384"/>
          </a:xfrm>
          <a:custGeom>
            <a:avLst/>
            <a:gdLst/>
            <a:ahLst/>
            <a:cxnLst/>
            <a:rect l="0" t="0" r="0" b="0"/>
            <a:pathLst>
              <a:path w="8801100" h="1460500">
                <a:moveTo>
                  <a:pt x="0" y="647700"/>
                </a:moveTo>
                <a:lnTo>
                  <a:pt x="4318000" y="711200"/>
                </a:lnTo>
                <a:lnTo>
                  <a:pt x="4889500" y="952500"/>
                </a:lnTo>
                <a:lnTo>
                  <a:pt x="5130800" y="1460500"/>
                </a:lnTo>
                <a:lnTo>
                  <a:pt x="8801100" y="774700"/>
                </a:lnTo>
                <a:lnTo>
                  <a:pt x="5143500" y="0"/>
                </a:lnTo>
                <a:lnTo>
                  <a:pt x="4914900" y="457200"/>
                </a:lnTo>
                <a:lnTo>
                  <a:pt x="4318000" y="711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1" name="Freeform 4911"/>
          <p:cNvSpPr/>
          <p:nvPr/>
        </p:nvSpPr>
        <p:spPr>
          <a:xfrm rot="-5400000">
            <a:off x="1782902" y="5638837"/>
            <a:ext cx="48577" cy="9525"/>
          </a:xfrm>
          <a:custGeom>
            <a:avLst/>
            <a:gdLst/>
            <a:ahLst/>
            <a:cxnLst/>
            <a:rect l="0" t="0" r="0" b="0"/>
            <a:pathLst>
              <a:path w="2590800" h="508000">
                <a:moveTo>
                  <a:pt x="228600" y="0"/>
                </a:moveTo>
                <a:lnTo>
                  <a:pt x="0" y="457200"/>
                </a:lnTo>
                <a:lnTo>
                  <a:pt x="2590800" y="508000"/>
                </a:lnTo>
                <a:close/>
                <a:moveTo>
                  <a:pt x="410591000" y="48553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912" name="Picture 4912"/>
          <p:cNvPicPr>
            <a:picLocks noChangeArrowheads="1"/>
          </p:cNvPicPr>
          <p:nvPr/>
        </p:nvPicPr>
        <p:blipFill>
          <a:blip r:embed="rId5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7032" y="5591053"/>
            <a:ext cx="30559" cy="92948"/>
          </a:xfrm>
          <a:prstGeom prst="rect">
            <a:avLst/>
          </a:prstGeom>
          <a:noFill/>
        </p:spPr>
      </p:pic>
      <p:sp>
        <p:nvSpPr>
          <p:cNvPr id="4913" name="Freeform 4913"/>
          <p:cNvSpPr/>
          <p:nvPr/>
        </p:nvSpPr>
        <p:spPr>
          <a:xfrm rot="-5400000">
            <a:off x="1776711" y="5635504"/>
            <a:ext cx="82629" cy="4524"/>
          </a:xfrm>
          <a:custGeom>
            <a:avLst/>
            <a:gdLst/>
            <a:ahLst/>
            <a:cxnLst/>
            <a:rect l="0" t="0" r="0" b="0"/>
            <a:pathLst>
              <a:path w="4406900" h="241300">
                <a:moveTo>
                  <a:pt x="4406900" y="76200"/>
                </a:moveTo>
                <a:lnTo>
                  <a:pt x="0" y="0"/>
                </a:lnTo>
                <a:lnTo>
                  <a:pt x="571500" y="241300"/>
                </a:lnTo>
                <a:close/>
                <a:moveTo>
                  <a:pt x="410400500" y="484822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4" name="Freeform 4914"/>
          <p:cNvSpPr/>
          <p:nvPr/>
        </p:nvSpPr>
        <p:spPr>
          <a:xfrm rot="-5400000">
            <a:off x="1563351" y="5511679"/>
            <a:ext cx="2857" cy="499586"/>
          </a:xfrm>
          <a:custGeom>
            <a:avLst/>
            <a:gdLst/>
            <a:ahLst/>
            <a:cxnLst/>
            <a:rect l="0" t="0" r="0" b="0"/>
            <a:pathLst>
              <a:path w="152400" h="26644600">
                <a:moveTo>
                  <a:pt x="0" y="0"/>
                </a:moveTo>
                <a:lnTo>
                  <a:pt x="152400" y="26644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5" name="Freeform 4915"/>
          <p:cNvSpPr/>
          <p:nvPr/>
        </p:nvSpPr>
        <p:spPr>
          <a:xfrm rot="-5400000">
            <a:off x="1608595" y="5664555"/>
            <a:ext cx="165020" cy="27384"/>
          </a:xfrm>
          <a:custGeom>
            <a:avLst/>
            <a:gdLst/>
            <a:ahLst/>
            <a:cxnLst/>
            <a:rect l="0" t="0" r="0" b="0"/>
            <a:pathLst>
              <a:path w="8801100" h="1460500">
                <a:moveTo>
                  <a:pt x="0" y="647700"/>
                </a:moveTo>
                <a:lnTo>
                  <a:pt x="4318000" y="723900"/>
                </a:lnTo>
                <a:lnTo>
                  <a:pt x="4889500" y="965200"/>
                </a:lnTo>
                <a:lnTo>
                  <a:pt x="5130800" y="1460500"/>
                </a:lnTo>
                <a:lnTo>
                  <a:pt x="8801100" y="787400"/>
                </a:lnTo>
                <a:lnTo>
                  <a:pt x="5143500" y="0"/>
                </a:lnTo>
                <a:lnTo>
                  <a:pt x="4914900" y="469900"/>
                </a:lnTo>
                <a:lnTo>
                  <a:pt x="4318000" y="723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6" name="Freeform 4916"/>
          <p:cNvSpPr/>
          <p:nvPr/>
        </p:nvSpPr>
        <p:spPr>
          <a:xfrm rot="-5400000">
            <a:off x="1657887" y="5639552"/>
            <a:ext cx="48577" cy="9525"/>
          </a:xfrm>
          <a:custGeom>
            <a:avLst/>
            <a:gdLst/>
            <a:ahLst/>
            <a:cxnLst/>
            <a:rect l="0" t="0" r="0" b="0"/>
            <a:pathLst>
              <a:path w="2590800" h="508000">
                <a:moveTo>
                  <a:pt x="228600" y="0"/>
                </a:moveTo>
                <a:lnTo>
                  <a:pt x="0" y="469900"/>
                </a:lnTo>
                <a:lnTo>
                  <a:pt x="2590800" y="508000"/>
                </a:lnTo>
                <a:close/>
                <a:moveTo>
                  <a:pt x="417296600" y="49220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917" name="Picture 4917"/>
          <p:cNvPicPr>
            <a:picLocks noChangeArrowheads="1"/>
          </p:cNvPicPr>
          <p:nvPr/>
        </p:nvPicPr>
        <p:blipFill>
          <a:blip r:embed="rId5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255" y="5591768"/>
            <a:ext cx="28336" cy="92233"/>
          </a:xfrm>
          <a:prstGeom prst="rect">
            <a:avLst/>
          </a:prstGeom>
          <a:noFill/>
        </p:spPr>
      </p:pic>
      <p:sp>
        <p:nvSpPr>
          <p:cNvPr id="4918" name="Freeform 4918"/>
          <p:cNvSpPr/>
          <p:nvPr/>
        </p:nvSpPr>
        <p:spPr>
          <a:xfrm rot="-5400000">
            <a:off x="1651934" y="5636218"/>
            <a:ext cx="82629" cy="4524"/>
          </a:xfrm>
          <a:custGeom>
            <a:avLst/>
            <a:gdLst/>
            <a:ahLst/>
            <a:cxnLst/>
            <a:rect l="0" t="0" r="0" b="0"/>
            <a:pathLst>
              <a:path w="4406900" h="241300">
                <a:moveTo>
                  <a:pt x="4406900" y="76200"/>
                </a:moveTo>
                <a:lnTo>
                  <a:pt x="0" y="0"/>
                </a:lnTo>
                <a:lnTo>
                  <a:pt x="571500" y="241300"/>
                </a:lnTo>
                <a:close/>
                <a:moveTo>
                  <a:pt x="417093400" y="49147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19" name="Freeform 4919"/>
          <p:cNvSpPr/>
          <p:nvPr/>
        </p:nvSpPr>
        <p:spPr>
          <a:xfrm rot="-5400000">
            <a:off x="1306414" y="5694320"/>
            <a:ext cx="2143" cy="2143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76200" y="25400"/>
                </a:moveTo>
                <a:lnTo>
                  <a:pt x="114300" y="0"/>
                </a:lnTo>
                <a:lnTo>
                  <a:pt x="0" y="114300"/>
                </a:lnTo>
                <a:close/>
                <a:moveTo>
                  <a:pt x="438543700" y="51198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920" name="Picture 4920"/>
          <p:cNvPicPr>
            <a:picLocks noChangeArrowheads="1"/>
          </p:cNvPicPr>
          <p:nvPr/>
        </p:nvPicPr>
        <p:blipFill>
          <a:blip r:embed="rId5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1493" y="5672095"/>
            <a:ext cx="32067" cy="31750"/>
          </a:xfrm>
          <a:prstGeom prst="rect">
            <a:avLst/>
          </a:prstGeom>
          <a:noFill/>
        </p:spPr>
      </p:pic>
      <p:sp>
        <p:nvSpPr>
          <p:cNvPr id="4921" name="Freeform 4921"/>
          <p:cNvSpPr/>
          <p:nvPr/>
        </p:nvSpPr>
        <p:spPr>
          <a:xfrm rot="-5400000">
            <a:off x="1322844" y="5676223"/>
            <a:ext cx="4048" cy="4048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215900"/>
                </a:moveTo>
                <a:lnTo>
                  <a:pt x="215900" y="0"/>
                </a:lnTo>
                <a:lnTo>
                  <a:pt x="165100" y="76200"/>
                </a:lnTo>
                <a:close/>
                <a:moveTo>
                  <a:pt x="436613300" y="51111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22" name="Freeform 4922"/>
          <p:cNvSpPr/>
          <p:nvPr/>
        </p:nvSpPr>
        <p:spPr>
          <a:xfrm rot="-8034752">
            <a:off x="1303557" y="5674080"/>
            <a:ext cx="25003" cy="25003"/>
          </a:xfrm>
          <a:custGeom>
            <a:avLst/>
            <a:gdLst/>
            <a:ahLst/>
            <a:cxnLst/>
            <a:rect l="0" t="0" r="0" b="0"/>
            <a:pathLst>
              <a:path w="1333500" h="1333500">
                <a:moveTo>
                  <a:pt x="1333500" y="666750"/>
                </a:moveTo>
                <a:cubicBezTo>
                  <a:pt x="1333500" y="298515"/>
                  <a:pt x="1034985" y="0"/>
                  <a:pt x="666750" y="0"/>
                </a:cubicBezTo>
                <a:cubicBezTo>
                  <a:pt x="298515" y="0"/>
                  <a:pt x="0" y="298515"/>
                  <a:pt x="0" y="666750"/>
                </a:cubicBezTo>
                <a:cubicBezTo>
                  <a:pt x="0" y="1034985"/>
                  <a:pt x="298515" y="1333500"/>
                  <a:pt x="666750" y="1333500"/>
                </a:cubicBezTo>
                <a:cubicBezTo>
                  <a:pt x="1034985" y="1333500"/>
                  <a:pt x="1333500" y="1034985"/>
                  <a:pt x="1333500" y="6667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23" name="Freeform 4923"/>
          <p:cNvSpPr/>
          <p:nvPr/>
        </p:nvSpPr>
        <p:spPr>
          <a:xfrm rot="-5400000">
            <a:off x="1358444" y="5653959"/>
            <a:ext cx="2857" cy="62150"/>
          </a:xfrm>
          <a:custGeom>
            <a:avLst/>
            <a:gdLst/>
            <a:ahLst/>
            <a:cxnLst/>
            <a:rect l="0" t="0" r="0" b="0"/>
            <a:pathLst>
              <a:path w="152400" h="3314700">
                <a:moveTo>
                  <a:pt x="0" y="0"/>
                </a:moveTo>
                <a:lnTo>
                  <a:pt x="152400" y="3314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924" name="Picture 4924"/>
          <p:cNvPicPr>
            <a:picLocks noChangeArrowheads="1"/>
          </p:cNvPicPr>
          <p:nvPr/>
        </p:nvPicPr>
        <p:blipFill>
          <a:blip r:embed="rId5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6265" y="5663444"/>
            <a:ext cx="38655" cy="38655"/>
          </a:xfrm>
          <a:prstGeom prst="rect">
            <a:avLst/>
          </a:prstGeom>
          <a:noFill/>
        </p:spPr>
      </p:pic>
      <p:sp>
        <p:nvSpPr>
          <p:cNvPr id="4925" name="Freeform 4925"/>
          <p:cNvSpPr/>
          <p:nvPr/>
        </p:nvSpPr>
        <p:spPr>
          <a:xfrm rot="-5400000">
            <a:off x="1404164" y="5652053"/>
            <a:ext cx="32147" cy="60007"/>
          </a:xfrm>
          <a:custGeom>
            <a:avLst/>
            <a:gdLst/>
            <a:ahLst/>
            <a:cxnLst/>
            <a:rect l="0" t="0" r="0" b="0"/>
            <a:pathLst>
              <a:path w="1714500" h="3200400">
                <a:moveTo>
                  <a:pt x="0" y="76200"/>
                </a:moveTo>
                <a:lnTo>
                  <a:pt x="152400" y="3200400"/>
                </a:lnTo>
                <a:lnTo>
                  <a:pt x="1714500" y="3124200"/>
                </a:lnTo>
                <a:lnTo>
                  <a:pt x="1562100" y="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26" name="Freeform 4926"/>
          <p:cNvSpPr/>
          <p:nvPr/>
        </p:nvSpPr>
        <p:spPr>
          <a:xfrm rot="-5400000">
            <a:off x="1405593" y="5681343"/>
            <a:ext cx="29289" cy="1428"/>
          </a:xfrm>
          <a:custGeom>
            <a:avLst/>
            <a:gdLst/>
            <a:ahLst/>
            <a:cxnLst/>
            <a:rect l="0" t="0" r="0" b="0"/>
            <a:pathLst>
              <a:path w="1562100" h="76200">
                <a:moveTo>
                  <a:pt x="0" y="76200"/>
                </a:moveTo>
                <a:lnTo>
                  <a:pt x="1562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27" name="Freeform 4927"/>
          <p:cNvSpPr/>
          <p:nvPr/>
        </p:nvSpPr>
        <p:spPr>
          <a:xfrm rot="-5400000">
            <a:off x="1483818" y="5665269"/>
            <a:ext cx="165020" cy="27384"/>
          </a:xfrm>
          <a:custGeom>
            <a:avLst/>
            <a:gdLst/>
            <a:ahLst/>
            <a:cxnLst/>
            <a:rect l="0" t="0" r="0" b="0"/>
            <a:pathLst>
              <a:path w="8801100" h="1460500">
                <a:moveTo>
                  <a:pt x="0" y="647700"/>
                </a:moveTo>
                <a:lnTo>
                  <a:pt x="4318000" y="723900"/>
                </a:lnTo>
                <a:lnTo>
                  <a:pt x="4876800" y="952500"/>
                </a:lnTo>
                <a:lnTo>
                  <a:pt x="5118100" y="1460500"/>
                </a:lnTo>
                <a:lnTo>
                  <a:pt x="8801100" y="774700"/>
                </a:lnTo>
                <a:lnTo>
                  <a:pt x="5143500" y="0"/>
                </a:lnTo>
                <a:lnTo>
                  <a:pt x="4914900" y="457200"/>
                </a:lnTo>
                <a:lnTo>
                  <a:pt x="4318000" y="723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28" name="Freeform 4928"/>
          <p:cNvSpPr/>
          <p:nvPr/>
        </p:nvSpPr>
        <p:spPr>
          <a:xfrm rot="-5400000">
            <a:off x="1533109" y="5640266"/>
            <a:ext cx="48577" cy="9525"/>
          </a:xfrm>
          <a:custGeom>
            <a:avLst/>
            <a:gdLst/>
            <a:ahLst/>
            <a:cxnLst/>
            <a:rect l="0" t="0" r="0" b="0"/>
            <a:pathLst>
              <a:path w="2590800" h="508000">
                <a:moveTo>
                  <a:pt x="228600" y="0"/>
                </a:moveTo>
                <a:lnTo>
                  <a:pt x="0" y="457200"/>
                </a:lnTo>
                <a:lnTo>
                  <a:pt x="2590800" y="508000"/>
                </a:lnTo>
                <a:close/>
                <a:moveTo>
                  <a:pt x="423989500" y="498856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pic>
        <p:nvPicPr>
          <p:cNvPr id="4929" name="Picture 4929"/>
          <p:cNvPicPr>
            <a:picLocks noChangeArrowheads="1"/>
          </p:cNvPicPr>
          <p:nvPr/>
        </p:nvPicPr>
        <p:blipFill>
          <a:blip r:embed="rId5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239" y="5592482"/>
            <a:ext cx="30321" cy="95488"/>
          </a:xfrm>
          <a:prstGeom prst="rect">
            <a:avLst/>
          </a:prstGeom>
          <a:noFill/>
        </p:spPr>
      </p:pic>
      <p:sp>
        <p:nvSpPr>
          <p:cNvPr id="4930" name="Freeform 4930"/>
          <p:cNvSpPr/>
          <p:nvPr/>
        </p:nvSpPr>
        <p:spPr>
          <a:xfrm rot="-5400000">
            <a:off x="1527037" y="5637051"/>
            <a:ext cx="82629" cy="4286"/>
          </a:xfrm>
          <a:custGeom>
            <a:avLst/>
            <a:gdLst/>
            <a:ahLst/>
            <a:cxnLst/>
            <a:rect l="0" t="0" r="0" b="0"/>
            <a:pathLst>
              <a:path w="4406900" h="228600">
                <a:moveTo>
                  <a:pt x="4406900" y="63500"/>
                </a:moveTo>
                <a:lnTo>
                  <a:pt x="0" y="0"/>
                </a:lnTo>
                <a:lnTo>
                  <a:pt x="558800" y="228600"/>
                </a:lnTo>
                <a:close/>
                <a:moveTo>
                  <a:pt x="423799000" y="498132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563"/>
          </a:p>
        </p:txBody>
      </p:sp>
      <p:sp>
        <p:nvSpPr>
          <p:cNvPr id="4941" name="Rectangle 4941"/>
          <p:cNvSpPr/>
          <p:nvPr/>
        </p:nvSpPr>
        <p:spPr>
          <a:xfrm rot="-3091213">
            <a:off x="2229455" y="615203"/>
            <a:ext cx="109004" cy="1819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182" dirty="0">
                <a:solidFill>
                  <a:srgbClr val="000000"/>
                </a:solidFill>
                <a:latin typeface="BodoniMT"/>
              </a:rPr>
              <a:t>N</a:t>
            </a:r>
          </a:p>
        </p:txBody>
      </p:sp>
      <p:sp>
        <p:nvSpPr>
          <p:cNvPr id="4943" name="Rectangle 4943"/>
          <p:cNvSpPr/>
          <p:nvPr/>
        </p:nvSpPr>
        <p:spPr>
          <a:xfrm rot="1057012">
            <a:off x="1452603" y="1604859"/>
            <a:ext cx="1810945" cy="193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57" b="1" dirty="0">
                <a:solidFill>
                  <a:srgbClr val="000000"/>
                </a:solidFill>
                <a:latin typeface="Arial-BoldMT"/>
              </a:rPr>
              <a:t>TAUNTON ST (RTE 152)</a:t>
            </a:r>
          </a:p>
        </p:txBody>
      </p:sp>
      <p:sp>
        <p:nvSpPr>
          <p:cNvPr id="4944" name="Rectangle 4944"/>
          <p:cNvSpPr/>
          <p:nvPr/>
        </p:nvSpPr>
        <p:spPr>
          <a:xfrm rot="-4604368">
            <a:off x="4398446" y="1365598"/>
            <a:ext cx="2067874" cy="193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57" b="1" dirty="0">
                <a:solidFill>
                  <a:srgbClr val="000000"/>
                </a:solidFill>
                <a:latin typeface="Arial-BoldMT"/>
              </a:rPr>
              <a:t>MESSENGER ST (RTE 106)</a:t>
            </a:r>
          </a:p>
        </p:txBody>
      </p:sp>
      <p:sp>
        <p:nvSpPr>
          <p:cNvPr id="4945" name="Rectangle 4945"/>
          <p:cNvSpPr/>
          <p:nvPr/>
        </p:nvSpPr>
        <p:spPr>
          <a:xfrm>
            <a:off x="6992601" y="5495822"/>
            <a:ext cx="477695" cy="1812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178" dirty="0">
                <a:solidFill>
                  <a:srgbClr val="000000"/>
                </a:solidFill>
                <a:latin typeface="ArialMT"/>
              </a:rPr>
              <a:t>SHELL</a:t>
            </a:r>
          </a:p>
        </p:txBody>
      </p:sp>
      <p:sp>
        <p:nvSpPr>
          <p:cNvPr id="4947" name="Rectangle 4947"/>
          <p:cNvSpPr/>
          <p:nvPr/>
        </p:nvSpPr>
        <p:spPr>
          <a:xfrm>
            <a:off x="6729473" y="5676321"/>
            <a:ext cx="1016304" cy="1812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178" dirty="0">
                <a:solidFill>
                  <a:srgbClr val="000000"/>
                </a:solidFill>
                <a:latin typeface="ArialMT"/>
              </a:rPr>
              <a:t>GAS STATION</a:t>
            </a:r>
          </a:p>
        </p:txBody>
      </p:sp>
      <p:sp>
        <p:nvSpPr>
          <p:cNvPr id="4948" name="Rectangle 4948"/>
          <p:cNvSpPr/>
          <p:nvPr/>
        </p:nvSpPr>
        <p:spPr>
          <a:xfrm>
            <a:off x="7834611" y="1867749"/>
            <a:ext cx="469680" cy="1812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178" dirty="0">
                <a:solidFill>
                  <a:srgbClr val="000000"/>
                </a:solidFill>
                <a:latin typeface="ArialMT"/>
              </a:rPr>
              <a:t>MOBIL</a:t>
            </a:r>
          </a:p>
        </p:txBody>
      </p:sp>
      <p:sp>
        <p:nvSpPr>
          <p:cNvPr id="4949" name="Rectangle 4949"/>
          <p:cNvSpPr/>
          <p:nvPr/>
        </p:nvSpPr>
        <p:spPr>
          <a:xfrm>
            <a:off x="7569340" y="2048248"/>
            <a:ext cx="3323987" cy="183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2298382" algn="l"/>
              </a:tabLst>
            </a:pPr>
            <a:r>
              <a:rPr lang="en-US" sz="1178" dirty="0">
                <a:solidFill>
                  <a:srgbClr val="000000"/>
                </a:solidFill>
                <a:latin typeface="ArialMT"/>
              </a:rPr>
              <a:t>GAS STATION	</a:t>
            </a:r>
            <a:r>
              <a:rPr lang="en-US" sz="1785" baseline="52334" dirty="0">
                <a:solidFill>
                  <a:srgbClr val="000000"/>
                </a:solidFill>
                <a:latin typeface="ArialMT"/>
              </a:rPr>
              <a:t>MCDONALD'S</a:t>
            </a:r>
          </a:p>
        </p:txBody>
      </p:sp>
      <p:sp>
        <p:nvSpPr>
          <p:cNvPr id="4950" name="Rectangle 4950"/>
          <p:cNvSpPr/>
          <p:nvPr/>
        </p:nvSpPr>
        <p:spPr>
          <a:xfrm>
            <a:off x="2481799" y="4206613"/>
            <a:ext cx="1099660" cy="3608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36220"/>
            <a:r>
              <a:rPr lang="en-US" sz="1178" dirty="0">
                <a:solidFill>
                  <a:srgbClr val="000000"/>
                </a:solidFill>
                <a:latin typeface="ArialMT"/>
              </a:rPr>
              <a:t>STURDY</a:t>
            </a:r>
          </a:p>
          <a:p>
            <a:pPr>
              <a:lnSpc>
                <a:spcPts val="1419"/>
              </a:lnSpc>
            </a:pPr>
            <a:r>
              <a:rPr lang="en-US" sz="1178" dirty="0">
                <a:solidFill>
                  <a:srgbClr val="000000"/>
                </a:solidFill>
                <a:latin typeface="ArialMT"/>
              </a:rPr>
              <a:t>URGENT CARE</a:t>
            </a:r>
          </a:p>
        </p:txBody>
      </p:sp>
      <p:sp>
        <p:nvSpPr>
          <p:cNvPr id="4951" name="Rectangle 4951"/>
          <p:cNvSpPr/>
          <p:nvPr/>
        </p:nvSpPr>
        <p:spPr>
          <a:xfrm>
            <a:off x="2194382" y="4742898"/>
            <a:ext cx="501740" cy="1451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43" b="1" dirty="0">
                <a:solidFill>
                  <a:srgbClr val="000000"/>
                </a:solidFill>
                <a:latin typeface="Arial-BoldMT"/>
              </a:rPr>
              <a:t>LEGEND</a:t>
            </a:r>
          </a:p>
        </p:txBody>
      </p:sp>
      <p:sp>
        <p:nvSpPr>
          <p:cNvPr id="4952" name="Rectangle 4952"/>
          <p:cNvSpPr/>
          <p:nvPr/>
        </p:nvSpPr>
        <p:spPr>
          <a:xfrm>
            <a:off x="1997690" y="4933814"/>
            <a:ext cx="875240" cy="1209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6" b="1" dirty="0">
                <a:solidFill>
                  <a:srgbClr val="000000"/>
                </a:solidFill>
                <a:latin typeface="Arial-BoldMT"/>
              </a:rPr>
              <a:t>PROPERTY LINES</a:t>
            </a:r>
          </a:p>
        </p:txBody>
      </p:sp>
      <p:sp>
        <p:nvSpPr>
          <p:cNvPr id="4953" name="Rectangle 4953"/>
          <p:cNvSpPr/>
          <p:nvPr/>
        </p:nvSpPr>
        <p:spPr>
          <a:xfrm>
            <a:off x="1997691" y="5114789"/>
            <a:ext cx="1150956" cy="1209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6" b="1" dirty="0">
                <a:solidFill>
                  <a:srgbClr val="000000"/>
                </a:solidFill>
                <a:latin typeface="Arial-BoldMT"/>
              </a:rPr>
              <a:t>PR YELLOW LANE LINE</a:t>
            </a:r>
          </a:p>
        </p:txBody>
      </p:sp>
      <p:sp>
        <p:nvSpPr>
          <p:cNvPr id="4954" name="Rectangle 4954"/>
          <p:cNvSpPr/>
          <p:nvPr/>
        </p:nvSpPr>
        <p:spPr>
          <a:xfrm>
            <a:off x="1997691" y="5295764"/>
            <a:ext cx="1296830" cy="1209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6" b="1" dirty="0">
                <a:solidFill>
                  <a:srgbClr val="000000"/>
                </a:solidFill>
                <a:latin typeface="Arial-BoldMT"/>
              </a:rPr>
              <a:t>PR PAVEMENT MARKINGS</a:t>
            </a:r>
          </a:p>
        </p:txBody>
      </p:sp>
      <p:sp>
        <p:nvSpPr>
          <p:cNvPr id="4955" name="Rectangle 4955"/>
          <p:cNvSpPr/>
          <p:nvPr/>
        </p:nvSpPr>
        <p:spPr>
          <a:xfrm>
            <a:off x="1997691" y="5476501"/>
            <a:ext cx="700513" cy="1209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6" b="1" dirty="0">
                <a:solidFill>
                  <a:srgbClr val="000000"/>
                </a:solidFill>
                <a:latin typeface="Arial-BoldMT"/>
              </a:rPr>
              <a:t>PR SIDEWALK</a:t>
            </a:r>
          </a:p>
        </p:txBody>
      </p:sp>
      <p:sp>
        <p:nvSpPr>
          <p:cNvPr id="4956" name="Rectangle 4956"/>
          <p:cNvSpPr/>
          <p:nvPr/>
        </p:nvSpPr>
        <p:spPr>
          <a:xfrm>
            <a:off x="1997691" y="5657476"/>
            <a:ext cx="1490793" cy="637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86" b="1" dirty="0">
                <a:solidFill>
                  <a:srgbClr val="000000"/>
                </a:solidFill>
                <a:latin typeface="Arial-BoldMT"/>
              </a:rPr>
              <a:t>PR SIGNAL STRUCTURES</a:t>
            </a:r>
          </a:p>
          <a:p>
            <a:pPr>
              <a:lnSpc>
                <a:spcPts val="1423"/>
              </a:lnSpc>
            </a:pPr>
            <a:r>
              <a:rPr lang="en-US" sz="786" b="1" dirty="0">
                <a:solidFill>
                  <a:srgbClr val="000000"/>
                </a:solidFill>
                <a:latin typeface="Arial-BoldMT"/>
              </a:rPr>
              <a:t>NEEDED ROW FOR SIDEWALK</a:t>
            </a:r>
          </a:p>
          <a:p>
            <a:pPr marL="3810">
              <a:lnSpc>
                <a:spcPts val="1425"/>
              </a:lnSpc>
            </a:pPr>
            <a:r>
              <a:rPr lang="en-US" sz="786" b="1" dirty="0">
                <a:solidFill>
                  <a:srgbClr val="000000"/>
                </a:solidFill>
                <a:latin typeface="Arial-BoldMT"/>
              </a:rPr>
              <a:t>STOP LINES/ CROSSWALKS</a:t>
            </a:r>
          </a:p>
          <a:p>
            <a:pPr>
              <a:lnSpc>
                <a:spcPts val="1423"/>
              </a:lnSpc>
            </a:pPr>
            <a:r>
              <a:rPr lang="en-US" sz="786" b="1" dirty="0">
                <a:solidFill>
                  <a:srgbClr val="000000"/>
                </a:solidFill>
                <a:latin typeface="Arial-BoldMT"/>
              </a:rPr>
              <a:t>ROADWAY MARKINGS</a:t>
            </a:r>
          </a:p>
        </p:txBody>
      </p:sp>
      <p:sp>
        <p:nvSpPr>
          <p:cNvPr id="4957" name="Rectangle 4957"/>
          <p:cNvSpPr/>
          <p:nvPr/>
        </p:nvSpPr>
        <p:spPr>
          <a:xfrm rot="88669">
            <a:off x="9007230" y="3076686"/>
            <a:ext cx="1810945" cy="1934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57" b="1" dirty="0">
                <a:solidFill>
                  <a:srgbClr val="000000"/>
                </a:solidFill>
                <a:latin typeface="Arial-BoldMT"/>
              </a:rPr>
              <a:t>TAUNTON ST (RTE 152)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48F80C-9252-624C-B592-9D4483C0BCC7}"/>
              </a:ext>
            </a:extLst>
          </p:cNvPr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AD554-E7F7-8A3A-9A49-069F36D634EC}"/>
              </a:ext>
            </a:extLst>
          </p:cNvPr>
          <p:cNvPicPr>
            <a:picLocks noChangeAspect="1"/>
          </p:cNvPicPr>
          <p:nvPr/>
        </p:nvPicPr>
        <p:blipFill>
          <a:blip r:embed="rId5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F9E64-5CD4-0555-681D-C3FEDF850F26}"/>
              </a:ext>
            </a:extLst>
          </p:cNvPr>
          <p:cNvSpPr txBox="1"/>
          <p:nvPr/>
        </p:nvSpPr>
        <p:spPr>
          <a:xfrm>
            <a:off x="147428" y="6416158"/>
            <a:ext cx="4801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Source: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Nearmap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Imagery Date: April 2024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81C7B-248B-E475-DEF9-BF7281F3E077}"/>
              </a:ext>
            </a:extLst>
          </p:cNvPr>
          <p:cNvSpPr txBox="1"/>
          <p:nvPr/>
        </p:nvSpPr>
        <p:spPr>
          <a:xfrm>
            <a:off x="758987" y="-39491"/>
            <a:ext cx="1072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B5C"/>
                </a:solidFill>
              </a:rPr>
              <a:t>Pre-25% Design – Intersection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7174" y="1159451"/>
            <a:ext cx="1169482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Taunton Street (Route 152) at Messenger Street (Route 106)</a:t>
            </a:r>
          </a:p>
          <a:p>
            <a:pPr lvl="1">
              <a:spcAft>
                <a:spcPts val="600"/>
              </a:spcAft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371 crashes occurred between 2013 and 2023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crashes took place at nearby driveways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56 (21%) resulted in injuries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155 (42%) were Angle Type Collisions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134 (36%) were Rear-End Type Collisions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Crash Rate 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2.57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90563" indent="50800">
              <a:spcAft>
                <a:spcPts val="60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Average Crash Rate for Signalized Intersections</a:t>
            </a:r>
          </a:p>
          <a:p>
            <a:pPr marL="741363" indent="-344488">
              <a:spcAft>
                <a:spcPts val="60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Statewide		0.78</a:t>
            </a:r>
          </a:p>
          <a:p>
            <a:pPr marL="741363">
              <a:spcAft>
                <a:spcPts val="600"/>
              </a:spcAft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District 5		0.75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spcAft>
                <a:spcPts val="600"/>
              </a:spcAft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74676"/>
            <a:ext cx="1072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B5C"/>
                </a:solidFill>
              </a:rPr>
              <a:t>Follow-Up Crash History with Plainville Police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0EDB8C-9BA0-4C11-A83D-850A16FDFBFA}"/>
              </a:ext>
            </a:extLst>
          </p:cNvPr>
          <p:cNvSpPr/>
          <p:nvPr/>
        </p:nvSpPr>
        <p:spPr>
          <a:xfrm>
            <a:off x="1193467" y="5215513"/>
            <a:ext cx="5151120" cy="1101724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08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9" r="2189" b="1"/>
          <a:stretch/>
        </p:blipFill>
        <p:spPr>
          <a:xfrm rot="-5400000">
            <a:off x="3034819" y="-421196"/>
            <a:ext cx="5968878" cy="7697096"/>
          </a:xfrm>
          <a:prstGeom prst="rect">
            <a:avLst/>
          </a:prstGeom>
          <a:noFill/>
        </p:spPr>
      </p:pic>
      <p:sp>
        <p:nvSpPr>
          <p:cNvPr id="101" name="Freeform 101"/>
          <p:cNvSpPr/>
          <p:nvPr/>
        </p:nvSpPr>
        <p:spPr>
          <a:xfrm rot="-5400000">
            <a:off x="2366028" y="1991097"/>
            <a:ext cx="27566" cy="53787"/>
          </a:xfrm>
          <a:custGeom>
            <a:avLst/>
            <a:gdLst/>
            <a:ahLst/>
            <a:cxnLst/>
            <a:rect l="0" t="0" r="0" b="0"/>
            <a:pathLst>
              <a:path w="520700" h="1016000">
                <a:moveTo>
                  <a:pt x="520700" y="0"/>
                </a:moveTo>
                <a:lnTo>
                  <a:pt x="0" y="1016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" name="Freeform 102"/>
          <p:cNvSpPr/>
          <p:nvPr/>
        </p:nvSpPr>
        <p:spPr>
          <a:xfrm rot="-3091213">
            <a:off x="2417429" y="2016166"/>
            <a:ext cx="20464" cy="39536"/>
          </a:xfrm>
          <a:custGeom>
            <a:avLst/>
            <a:gdLst/>
            <a:ahLst/>
            <a:cxnLst/>
            <a:rect l="0" t="0" r="0" b="0"/>
            <a:pathLst>
              <a:path w="386553" h="746790">
                <a:moveTo>
                  <a:pt x="0" y="0"/>
                </a:moveTo>
                <a:cubicBezTo>
                  <a:pt x="56589" y="280141"/>
                  <a:pt x="190496" y="538839"/>
                  <a:pt x="386553" y="74679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" name="Freeform 103"/>
          <p:cNvSpPr/>
          <p:nvPr/>
        </p:nvSpPr>
        <p:spPr>
          <a:xfrm rot="-3091213">
            <a:off x="2451223" y="2021163"/>
            <a:ext cx="37783" cy="22626"/>
          </a:xfrm>
          <a:custGeom>
            <a:avLst/>
            <a:gdLst/>
            <a:ahLst/>
            <a:cxnLst/>
            <a:rect l="0" t="0" r="0" b="0"/>
            <a:pathLst>
              <a:path w="713683" h="427393">
                <a:moveTo>
                  <a:pt x="0" y="0"/>
                </a:moveTo>
                <a:cubicBezTo>
                  <a:pt x="193867" y="205630"/>
                  <a:pt x="440889" y="353560"/>
                  <a:pt x="713683" y="427393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" name="Freeform 104"/>
          <p:cNvSpPr/>
          <p:nvPr/>
        </p:nvSpPr>
        <p:spPr>
          <a:xfrm rot="-3091213">
            <a:off x="2484238" y="2007527"/>
            <a:ext cx="42131" cy="3752"/>
          </a:xfrm>
          <a:custGeom>
            <a:avLst/>
            <a:gdLst/>
            <a:ahLst/>
            <a:cxnLst/>
            <a:rect l="0" t="0" r="0" b="0"/>
            <a:pathLst>
              <a:path w="795803" h="70872">
                <a:moveTo>
                  <a:pt x="0" y="0"/>
                </a:moveTo>
                <a:cubicBezTo>
                  <a:pt x="260536" y="70516"/>
                  <a:pt x="535086" y="70872"/>
                  <a:pt x="795803" y="103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" name="Freeform 105"/>
          <p:cNvSpPr/>
          <p:nvPr/>
        </p:nvSpPr>
        <p:spPr>
          <a:xfrm rot="-5400000">
            <a:off x="2506215" y="1964538"/>
            <a:ext cx="38323" cy="16808"/>
          </a:xfrm>
          <a:custGeom>
            <a:avLst/>
            <a:gdLst/>
            <a:ahLst/>
            <a:cxnLst/>
            <a:rect l="0" t="0" r="0" b="0"/>
            <a:pathLst>
              <a:path w="723900" h="317500">
                <a:moveTo>
                  <a:pt x="0" y="0"/>
                </a:moveTo>
                <a:lnTo>
                  <a:pt x="723900" y="317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" name="Freeform 106"/>
          <p:cNvSpPr/>
          <p:nvPr/>
        </p:nvSpPr>
        <p:spPr>
          <a:xfrm rot="-5400000">
            <a:off x="2823229" y="2106741"/>
            <a:ext cx="61856" cy="28910"/>
          </a:xfrm>
          <a:custGeom>
            <a:avLst/>
            <a:gdLst/>
            <a:ahLst/>
            <a:cxnLst/>
            <a:rect l="0" t="0" r="0" b="0"/>
            <a:pathLst>
              <a:path w="1168400" h="546100">
                <a:moveTo>
                  <a:pt x="1168400" y="54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" name="Freeform 107"/>
          <p:cNvSpPr/>
          <p:nvPr/>
        </p:nvSpPr>
        <p:spPr>
          <a:xfrm rot="-3091213">
            <a:off x="2818595" y="2161944"/>
            <a:ext cx="33626" cy="17220"/>
          </a:xfrm>
          <a:custGeom>
            <a:avLst/>
            <a:gdLst/>
            <a:ahLst/>
            <a:cxnLst/>
            <a:rect l="0" t="0" r="0" b="0"/>
            <a:pathLst>
              <a:path w="635178" h="325275">
                <a:moveTo>
                  <a:pt x="635178" y="0"/>
                </a:moveTo>
                <a:cubicBezTo>
                  <a:pt x="400777" y="56855"/>
                  <a:pt x="183134" y="168310"/>
                  <a:pt x="0" y="32527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" name="Freeform 108"/>
          <p:cNvSpPr/>
          <p:nvPr/>
        </p:nvSpPr>
        <p:spPr>
          <a:xfrm rot="-3091213">
            <a:off x="2826256" y="2191696"/>
            <a:ext cx="24390" cy="36670"/>
          </a:xfrm>
          <a:custGeom>
            <a:avLst/>
            <a:gdLst/>
            <a:ahLst/>
            <a:cxnLst/>
            <a:rect l="0" t="0" r="0" b="0"/>
            <a:pathLst>
              <a:path w="460703" h="692649">
                <a:moveTo>
                  <a:pt x="460703" y="0"/>
                </a:moveTo>
                <a:cubicBezTo>
                  <a:pt x="246125" y="183915"/>
                  <a:pt x="86666" y="423656"/>
                  <a:pt x="0" y="692649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" name="Freeform 109"/>
          <p:cNvSpPr/>
          <p:nvPr/>
        </p:nvSpPr>
        <p:spPr>
          <a:xfrm rot="-3091213">
            <a:off x="2858452" y="2224598"/>
            <a:ext cx="5154" cy="44494"/>
          </a:xfrm>
          <a:custGeom>
            <a:avLst/>
            <a:gdLst/>
            <a:ahLst/>
            <a:cxnLst/>
            <a:rect l="0" t="0" r="0" b="0"/>
            <a:pathLst>
              <a:path w="97362" h="840435">
                <a:moveTo>
                  <a:pt x="97362" y="0"/>
                </a:moveTo>
                <a:cubicBezTo>
                  <a:pt x="9717" y="272030"/>
                  <a:pt x="0" y="563166"/>
                  <a:pt x="69311" y="84043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" name="Freeform 110"/>
          <p:cNvSpPr/>
          <p:nvPr/>
        </p:nvSpPr>
        <p:spPr>
          <a:xfrm rot="-5400000">
            <a:off x="3734602" y="1404468"/>
            <a:ext cx="813546" cy="2524012"/>
          </a:xfrm>
          <a:custGeom>
            <a:avLst/>
            <a:gdLst/>
            <a:ahLst/>
            <a:cxnLst/>
            <a:rect l="0" t="0" r="0" b="0"/>
            <a:pathLst>
              <a:path w="15367000" h="47675800">
                <a:moveTo>
                  <a:pt x="15367000" y="0"/>
                </a:moveTo>
                <a:lnTo>
                  <a:pt x="14020800" y="3009900"/>
                </a:lnTo>
                <a:lnTo>
                  <a:pt x="12725400" y="6045200"/>
                </a:lnTo>
                <a:lnTo>
                  <a:pt x="11480800" y="9093200"/>
                </a:lnTo>
                <a:lnTo>
                  <a:pt x="10274300" y="12166600"/>
                </a:lnTo>
                <a:lnTo>
                  <a:pt x="9118600" y="15252700"/>
                </a:lnTo>
                <a:lnTo>
                  <a:pt x="8013700" y="18351500"/>
                </a:lnTo>
                <a:lnTo>
                  <a:pt x="6946900" y="21463000"/>
                </a:lnTo>
                <a:lnTo>
                  <a:pt x="5943600" y="24599900"/>
                </a:lnTo>
                <a:lnTo>
                  <a:pt x="4965700" y="27749500"/>
                </a:lnTo>
                <a:lnTo>
                  <a:pt x="4051300" y="30911800"/>
                </a:lnTo>
                <a:lnTo>
                  <a:pt x="3187700" y="34099500"/>
                </a:lnTo>
                <a:lnTo>
                  <a:pt x="2362200" y="37287200"/>
                </a:lnTo>
                <a:lnTo>
                  <a:pt x="1587500" y="40487600"/>
                </a:lnTo>
                <a:lnTo>
                  <a:pt x="863600" y="43700700"/>
                </a:lnTo>
                <a:lnTo>
                  <a:pt x="0" y="47675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" name="Freeform 111"/>
          <p:cNvSpPr/>
          <p:nvPr/>
        </p:nvSpPr>
        <p:spPr>
          <a:xfrm rot="-3091213">
            <a:off x="5418814" y="3047660"/>
            <a:ext cx="37110" cy="58573"/>
          </a:xfrm>
          <a:custGeom>
            <a:avLst/>
            <a:gdLst/>
            <a:ahLst/>
            <a:cxnLst/>
            <a:rect l="0" t="0" r="0" b="0"/>
            <a:pathLst>
              <a:path w="700980" h="1106381">
                <a:moveTo>
                  <a:pt x="0" y="0"/>
                </a:moveTo>
                <a:cubicBezTo>
                  <a:pt x="193291" y="392874"/>
                  <a:pt x="428304" y="763804"/>
                  <a:pt x="700980" y="1106381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" name="Freeform 112"/>
          <p:cNvSpPr/>
          <p:nvPr/>
        </p:nvSpPr>
        <p:spPr>
          <a:xfrm rot="-3091213">
            <a:off x="5478452" y="3064395"/>
            <a:ext cx="27060" cy="29948"/>
          </a:xfrm>
          <a:custGeom>
            <a:avLst/>
            <a:gdLst/>
            <a:ahLst/>
            <a:cxnLst/>
            <a:rect l="0" t="0" r="0" b="0"/>
            <a:pathLst>
              <a:path w="511139" h="565698">
                <a:moveTo>
                  <a:pt x="0" y="0"/>
                </a:moveTo>
                <a:cubicBezTo>
                  <a:pt x="158422" y="199036"/>
                  <a:pt x="329135" y="387970"/>
                  <a:pt x="511139" y="565698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" name="Freeform 113"/>
          <p:cNvSpPr/>
          <p:nvPr/>
        </p:nvSpPr>
        <p:spPr>
          <a:xfrm rot="-5400000">
            <a:off x="5471628" y="306081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" name="Freeform 114"/>
          <p:cNvSpPr/>
          <p:nvPr/>
        </p:nvSpPr>
        <p:spPr>
          <a:xfrm rot="-5400000">
            <a:off x="5474652" y="306249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" name="Freeform 115"/>
          <p:cNvSpPr/>
          <p:nvPr/>
        </p:nvSpPr>
        <p:spPr>
          <a:xfrm rot="-5400000">
            <a:off x="5472973" y="306955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" name="Freeform 116"/>
          <p:cNvSpPr/>
          <p:nvPr/>
        </p:nvSpPr>
        <p:spPr>
          <a:xfrm rot="-5400000">
            <a:off x="5477007" y="30648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" name="Freeform 117"/>
          <p:cNvSpPr/>
          <p:nvPr/>
        </p:nvSpPr>
        <p:spPr>
          <a:xfrm rot="-5400000">
            <a:off x="5481376" y="306047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" name="Freeform 118"/>
          <p:cNvSpPr/>
          <p:nvPr/>
        </p:nvSpPr>
        <p:spPr>
          <a:xfrm rot="-5400000">
            <a:off x="5473308" y="307593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" name="Freeform 119"/>
          <p:cNvSpPr/>
          <p:nvPr/>
        </p:nvSpPr>
        <p:spPr>
          <a:xfrm rot="-5400000">
            <a:off x="5475662" y="30715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" name="Freeform 120"/>
          <p:cNvSpPr/>
          <p:nvPr/>
        </p:nvSpPr>
        <p:spPr>
          <a:xfrm rot="-5400000">
            <a:off x="5479696" y="306686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" name="Freeform 121"/>
          <p:cNvSpPr/>
          <p:nvPr/>
        </p:nvSpPr>
        <p:spPr>
          <a:xfrm rot="-5400000">
            <a:off x="5483394" y="306249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" name="Freeform 122"/>
          <p:cNvSpPr/>
          <p:nvPr/>
        </p:nvSpPr>
        <p:spPr>
          <a:xfrm rot="-5400000">
            <a:off x="5478686" y="307392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" name="Freeform 123"/>
          <p:cNvSpPr/>
          <p:nvPr/>
        </p:nvSpPr>
        <p:spPr>
          <a:xfrm rot="-5400000">
            <a:off x="5482721" y="30692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" name="Freeform 124"/>
          <p:cNvSpPr/>
          <p:nvPr/>
        </p:nvSpPr>
        <p:spPr>
          <a:xfrm rot="-5400000">
            <a:off x="5486755" y="306450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" name="Freeform 125"/>
          <p:cNvSpPr/>
          <p:nvPr/>
        </p:nvSpPr>
        <p:spPr>
          <a:xfrm rot="-5400000">
            <a:off x="5489781" y="306013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" name="Freeform 126"/>
          <p:cNvSpPr/>
          <p:nvPr/>
        </p:nvSpPr>
        <p:spPr>
          <a:xfrm rot="-5400000">
            <a:off x="5482386" y="307627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" name="Freeform 127"/>
          <p:cNvSpPr/>
          <p:nvPr/>
        </p:nvSpPr>
        <p:spPr>
          <a:xfrm rot="-5400000">
            <a:off x="5485410" y="307123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" name="Freeform 128"/>
          <p:cNvSpPr/>
          <p:nvPr/>
        </p:nvSpPr>
        <p:spPr>
          <a:xfrm rot="-5400000">
            <a:off x="5489444" y="306652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" name="Freeform 129"/>
          <p:cNvSpPr/>
          <p:nvPr/>
        </p:nvSpPr>
        <p:spPr>
          <a:xfrm rot="-5400000">
            <a:off x="5492806" y="306181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" name="Freeform 130"/>
          <p:cNvSpPr/>
          <p:nvPr/>
        </p:nvSpPr>
        <p:spPr>
          <a:xfrm rot="-5400000">
            <a:off x="5488099" y="30732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" name="Freeform 131"/>
          <p:cNvSpPr/>
          <p:nvPr/>
        </p:nvSpPr>
        <p:spPr>
          <a:xfrm rot="-5400000">
            <a:off x="5492134" y="306854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" name="Freeform 132"/>
          <p:cNvSpPr/>
          <p:nvPr/>
        </p:nvSpPr>
        <p:spPr>
          <a:xfrm rot="-5400000">
            <a:off x="5495495" y="306383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" name="Freeform 133"/>
          <p:cNvSpPr/>
          <p:nvPr/>
        </p:nvSpPr>
        <p:spPr>
          <a:xfrm rot="-5400000">
            <a:off x="5499529" y="305912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" name="Freeform 134"/>
          <p:cNvSpPr/>
          <p:nvPr/>
        </p:nvSpPr>
        <p:spPr>
          <a:xfrm rot="-5400000">
            <a:off x="5491462" y="307526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" name="Freeform 135"/>
          <p:cNvSpPr/>
          <p:nvPr/>
        </p:nvSpPr>
        <p:spPr>
          <a:xfrm rot="-5400000">
            <a:off x="5494488" y="30708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" name="Freeform 136"/>
          <p:cNvSpPr/>
          <p:nvPr/>
        </p:nvSpPr>
        <p:spPr>
          <a:xfrm rot="-5400000">
            <a:off x="5498186" y="30665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" name="Freeform 137"/>
          <p:cNvSpPr/>
          <p:nvPr/>
        </p:nvSpPr>
        <p:spPr>
          <a:xfrm rot="-5400000">
            <a:off x="5501884" y="30614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" name="Freeform 138"/>
          <p:cNvSpPr/>
          <p:nvPr/>
        </p:nvSpPr>
        <p:spPr>
          <a:xfrm rot="-5400000">
            <a:off x="5497512" y="30732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" name="Freeform 139"/>
          <p:cNvSpPr/>
          <p:nvPr/>
        </p:nvSpPr>
        <p:spPr>
          <a:xfrm rot="-5400000">
            <a:off x="5500875" y="306854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" name="Freeform 140"/>
          <p:cNvSpPr/>
          <p:nvPr/>
        </p:nvSpPr>
        <p:spPr>
          <a:xfrm rot="-5400000">
            <a:off x="5504573" y="30634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" name="Freeform 141"/>
          <p:cNvSpPr/>
          <p:nvPr/>
        </p:nvSpPr>
        <p:spPr>
          <a:xfrm rot="-5400000">
            <a:off x="5508607" y="305946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" name="Freeform 142"/>
          <p:cNvSpPr/>
          <p:nvPr/>
        </p:nvSpPr>
        <p:spPr>
          <a:xfrm rot="-5400000">
            <a:off x="5501209" y="307493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" name="Freeform 143"/>
          <p:cNvSpPr/>
          <p:nvPr/>
        </p:nvSpPr>
        <p:spPr>
          <a:xfrm rot="-5400000">
            <a:off x="5504236" y="307055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" name="Freeform 144"/>
          <p:cNvSpPr/>
          <p:nvPr/>
        </p:nvSpPr>
        <p:spPr>
          <a:xfrm rot="-5400000">
            <a:off x="5507598" y="306585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" name="Freeform 145"/>
          <p:cNvSpPr/>
          <p:nvPr/>
        </p:nvSpPr>
        <p:spPr>
          <a:xfrm rot="-5400000">
            <a:off x="5506925" y="307257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" name="Freeform 146"/>
          <p:cNvSpPr/>
          <p:nvPr/>
        </p:nvSpPr>
        <p:spPr>
          <a:xfrm rot="-5400000">
            <a:off x="5510287" y="306854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" name="Freeform 147"/>
          <p:cNvSpPr/>
          <p:nvPr/>
        </p:nvSpPr>
        <p:spPr>
          <a:xfrm rot="-5400000">
            <a:off x="5474652" y="307526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" name="Freeform 148"/>
          <p:cNvSpPr/>
          <p:nvPr/>
        </p:nvSpPr>
        <p:spPr>
          <a:xfrm rot="-5400000">
            <a:off x="5492805" y="307459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" name="Freeform 149"/>
          <p:cNvSpPr/>
          <p:nvPr/>
        </p:nvSpPr>
        <p:spPr>
          <a:xfrm rot="-5400000">
            <a:off x="5487090" y="307358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" name="Freeform 150"/>
          <p:cNvSpPr/>
          <p:nvPr/>
        </p:nvSpPr>
        <p:spPr>
          <a:xfrm rot="-5400000">
            <a:off x="5481038" y="307291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" name="Freeform 151"/>
          <p:cNvSpPr/>
          <p:nvPr/>
        </p:nvSpPr>
        <p:spPr>
          <a:xfrm rot="-5400000">
            <a:off x="5474652" y="307190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" name="Freeform 152"/>
          <p:cNvSpPr/>
          <p:nvPr/>
        </p:nvSpPr>
        <p:spPr>
          <a:xfrm rot="-5400000">
            <a:off x="5505916" y="307291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" name="Freeform 153"/>
          <p:cNvSpPr/>
          <p:nvPr/>
        </p:nvSpPr>
        <p:spPr>
          <a:xfrm rot="-5400000">
            <a:off x="5499864" y="307224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" name="Freeform 154"/>
          <p:cNvSpPr/>
          <p:nvPr/>
        </p:nvSpPr>
        <p:spPr>
          <a:xfrm rot="-5400000">
            <a:off x="5493478" y="30712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" name="Freeform 155"/>
          <p:cNvSpPr/>
          <p:nvPr/>
        </p:nvSpPr>
        <p:spPr>
          <a:xfrm rot="-5400000">
            <a:off x="5487762" y="307022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" name="Freeform 156"/>
          <p:cNvSpPr/>
          <p:nvPr/>
        </p:nvSpPr>
        <p:spPr>
          <a:xfrm rot="-5400000">
            <a:off x="5481711" y="306955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" name="Freeform 157"/>
          <p:cNvSpPr/>
          <p:nvPr/>
        </p:nvSpPr>
        <p:spPr>
          <a:xfrm rot="-5400000">
            <a:off x="5475324" y="306854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" name="Freeform 158"/>
          <p:cNvSpPr/>
          <p:nvPr/>
        </p:nvSpPr>
        <p:spPr>
          <a:xfrm rot="-5400000">
            <a:off x="5511294" y="307089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" name="Freeform 159"/>
          <p:cNvSpPr/>
          <p:nvPr/>
        </p:nvSpPr>
        <p:spPr>
          <a:xfrm rot="-5400000">
            <a:off x="5506252" y="306988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" name="Freeform 160"/>
          <p:cNvSpPr/>
          <p:nvPr/>
        </p:nvSpPr>
        <p:spPr>
          <a:xfrm rot="-5400000">
            <a:off x="5500201" y="306854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" name="Freeform 161"/>
          <p:cNvSpPr/>
          <p:nvPr/>
        </p:nvSpPr>
        <p:spPr>
          <a:xfrm rot="-5400000">
            <a:off x="5494486" y="306753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" name="Freeform 162"/>
          <p:cNvSpPr/>
          <p:nvPr/>
        </p:nvSpPr>
        <p:spPr>
          <a:xfrm rot="-5400000">
            <a:off x="5488434" y="306686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" name="Freeform 163"/>
          <p:cNvSpPr/>
          <p:nvPr/>
        </p:nvSpPr>
        <p:spPr>
          <a:xfrm rot="-5400000">
            <a:off x="5482048" y="306585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" name="Freeform 164"/>
          <p:cNvSpPr/>
          <p:nvPr/>
        </p:nvSpPr>
        <p:spPr>
          <a:xfrm rot="-5400000">
            <a:off x="5475997" y="306518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" name="Freeform 165"/>
          <p:cNvSpPr/>
          <p:nvPr/>
        </p:nvSpPr>
        <p:spPr>
          <a:xfrm rot="-5400000">
            <a:off x="5506588" y="306618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" name="Freeform 166"/>
          <p:cNvSpPr/>
          <p:nvPr/>
        </p:nvSpPr>
        <p:spPr>
          <a:xfrm rot="-5400000">
            <a:off x="5500201" y="306518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" name="Freeform 167"/>
          <p:cNvSpPr/>
          <p:nvPr/>
        </p:nvSpPr>
        <p:spPr>
          <a:xfrm rot="-5400000">
            <a:off x="5494486" y="306417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" name="Freeform 168"/>
          <p:cNvSpPr/>
          <p:nvPr/>
        </p:nvSpPr>
        <p:spPr>
          <a:xfrm rot="-5400000">
            <a:off x="5489107" y="306349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" name="Freeform 169"/>
          <p:cNvSpPr/>
          <p:nvPr/>
        </p:nvSpPr>
        <p:spPr>
          <a:xfrm rot="-5400000">
            <a:off x="5482720" y="306249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" name="Freeform 170"/>
          <p:cNvSpPr/>
          <p:nvPr/>
        </p:nvSpPr>
        <p:spPr>
          <a:xfrm rot="-5400000">
            <a:off x="5477004" y="306148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" name="Freeform 171"/>
          <p:cNvSpPr/>
          <p:nvPr/>
        </p:nvSpPr>
        <p:spPr>
          <a:xfrm rot="-5400000">
            <a:off x="5506925" y="306249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" name="Freeform 172"/>
          <p:cNvSpPr/>
          <p:nvPr/>
        </p:nvSpPr>
        <p:spPr>
          <a:xfrm rot="-5400000">
            <a:off x="5500874" y="306181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" name="Freeform 173"/>
          <p:cNvSpPr/>
          <p:nvPr/>
        </p:nvSpPr>
        <p:spPr>
          <a:xfrm rot="-5400000">
            <a:off x="5495158" y="306081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" name="Freeform 174"/>
          <p:cNvSpPr/>
          <p:nvPr/>
        </p:nvSpPr>
        <p:spPr>
          <a:xfrm rot="-5400000">
            <a:off x="5488771" y="305980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" name="Freeform 175"/>
          <p:cNvSpPr/>
          <p:nvPr/>
        </p:nvSpPr>
        <p:spPr>
          <a:xfrm rot="-5400000">
            <a:off x="5507597" y="305912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" name="Freeform 176"/>
          <p:cNvSpPr/>
          <p:nvPr/>
        </p:nvSpPr>
        <p:spPr>
          <a:xfrm rot="-5400000">
            <a:off x="5502218" y="305845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" name="Freeform 177"/>
          <p:cNvSpPr/>
          <p:nvPr/>
        </p:nvSpPr>
        <p:spPr>
          <a:xfrm rot="-5400000">
            <a:off x="5472972" y="307156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" name="Freeform 178"/>
          <p:cNvSpPr/>
          <p:nvPr/>
        </p:nvSpPr>
        <p:spPr>
          <a:xfrm rot="-5400000">
            <a:off x="5478351" y="307560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" name="Freeform 179"/>
          <p:cNvSpPr/>
          <p:nvPr/>
        </p:nvSpPr>
        <p:spPr>
          <a:xfrm rot="-5400000">
            <a:off x="5476334" y="307022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" name="Freeform 180"/>
          <p:cNvSpPr/>
          <p:nvPr/>
        </p:nvSpPr>
        <p:spPr>
          <a:xfrm rot="-5400000">
            <a:off x="5473981" y="306450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" name="Freeform 181"/>
          <p:cNvSpPr/>
          <p:nvPr/>
        </p:nvSpPr>
        <p:spPr>
          <a:xfrm rot="-5400000">
            <a:off x="5481377" y="307459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" name="Freeform 182"/>
          <p:cNvSpPr/>
          <p:nvPr/>
        </p:nvSpPr>
        <p:spPr>
          <a:xfrm rot="-5400000">
            <a:off x="5479360" y="306921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" name="Freeform 183"/>
          <p:cNvSpPr/>
          <p:nvPr/>
        </p:nvSpPr>
        <p:spPr>
          <a:xfrm rot="-5400000">
            <a:off x="5477343" y="306316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" name="Freeform 184"/>
          <p:cNvSpPr/>
          <p:nvPr/>
        </p:nvSpPr>
        <p:spPr>
          <a:xfrm rot="-5400000">
            <a:off x="5484739" y="307324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" name="Freeform 185"/>
          <p:cNvSpPr/>
          <p:nvPr/>
        </p:nvSpPr>
        <p:spPr>
          <a:xfrm rot="-5400000">
            <a:off x="5482722" y="306787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" name="Freeform 186"/>
          <p:cNvSpPr/>
          <p:nvPr/>
        </p:nvSpPr>
        <p:spPr>
          <a:xfrm rot="-5400000">
            <a:off x="5480705" y="306181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" name="Freeform 187"/>
          <p:cNvSpPr/>
          <p:nvPr/>
        </p:nvSpPr>
        <p:spPr>
          <a:xfrm rot="-5400000">
            <a:off x="5488100" y="307190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" name="Freeform 188"/>
          <p:cNvSpPr/>
          <p:nvPr/>
        </p:nvSpPr>
        <p:spPr>
          <a:xfrm rot="-5400000">
            <a:off x="5486083" y="30665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" name="Freeform 189"/>
          <p:cNvSpPr/>
          <p:nvPr/>
        </p:nvSpPr>
        <p:spPr>
          <a:xfrm rot="-5400000">
            <a:off x="5484066" y="306114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" name="Freeform 190"/>
          <p:cNvSpPr/>
          <p:nvPr/>
        </p:nvSpPr>
        <p:spPr>
          <a:xfrm rot="-5400000">
            <a:off x="5491462" y="30705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" name="Freeform 191"/>
          <p:cNvSpPr/>
          <p:nvPr/>
        </p:nvSpPr>
        <p:spPr>
          <a:xfrm rot="-5400000">
            <a:off x="5489445" y="306518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" name="Freeform 192"/>
          <p:cNvSpPr/>
          <p:nvPr/>
        </p:nvSpPr>
        <p:spPr>
          <a:xfrm rot="-5400000">
            <a:off x="5497177" y="307493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" name="Freeform 193"/>
          <p:cNvSpPr/>
          <p:nvPr/>
        </p:nvSpPr>
        <p:spPr>
          <a:xfrm rot="-5400000">
            <a:off x="5494824" y="306921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" name="Freeform 194"/>
          <p:cNvSpPr/>
          <p:nvPr/>
        </p:nvSpPr>
        <p:spPr>
          <a:xfrm rot="-5400000">
            <a:off x="5492135" y="306383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" name="Freeform 195"/>
          <p:cNvSpPr/>
          <p:nvPr/>
        </p:nvSpPr>
        <p:spPr>
          <a:xfrm rot="-5400000">
            <a:off x="5500203" y="30739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" name="Freeform 196"/>
          <p:cNvSpPr/>
          <p:nvPr/>
        </p:nvSpPr>
        <p:spPr>
          <a:xfrm rot="-5400000">
            <a:off x="5498522" y="306820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" name="Freeform 197"/>
          <p:cNvSpPr/>
          <p:nvPr/>
        </p:nvSpPr>
        <p:spPr>
          <a:xfrm rot="-5400000">
            <a:off x="5495496" y="306249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" name="Freeform 198"/>
          <p:cNvSpPr/>
          <p:nvPr/>
        </p:nvSpPr>
        <p:spPr>
          <a:xfrm rot="-5400000">
            <a:off x="5503565" y="30725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" name="Freeform 199"/>
          <p:cNvSpPr/>
          <p:nvPr/>
        </p:nvSpPr>
        <p:spPr>
          <a:xfrm rot="-5400000">
            <a:off x="5501211" y="306686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" name="Freeform 200"/>
          <p:cNvSpPr/>
          <p:nvPr/>
        </p:nvSpPr>
        <p:spPr>
          <a:xfrm rot="-5400000">
            <a:off x="5498858" y="306114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" name="Freeform 201"/>
          <p:cNvSpPr/>
          <p:nvPr/>
        </p:nvSpPr>
        <p:spPr>
          <a:xfrm rot="-5400000">
            <a:off x="5506590" y="30708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" name="Freeform 202"/>
          <p:cNvSpPr/>
          <p:nvPr/>
        </p:nvSpPr>
        <p:spPr>
          <a:xfrm rot="-5400000">
            <a:off x="5504237" y="306585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" name="Freeform 203"/>
          <p:cNvSpPr/>
          <p:nvPr/>
        </p:nvSpPr>
        <p:spPr>
          <a:xfrm rot="-5400000">
            <a:off x="5502220" y="30598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" name="Freeform 204"/>
          <p:cNvSpPr/>
          <p:nvPr/>
        </p:nvSpPr>
        <p:spPr>
          <a:xfrm rot="-5400000">
            <a:off x="5509616" y="306988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" name="Freeform 205"/>
          <p:cNvSpPr/>
          <p:nvPr/>
        </p:nvSpPr>
        <p:spPr>
          <a:xfrm rot="-5400000">
            <a:off x="5507599" y="306450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" name="Freeform 206"/>
          <p:cNvSpPr/>
          <p:nvPr/>
        </p:nvSpPr>
        <p:spPr>
          <a:xfrm rot="-5400000">
            <a:off x="5505918" y="305879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" name="Freeform 207"/>
          <p:cNvSpPr/>
          <p:nvPr/>
        </p:nvSpPr>
        <p:spPr>
          <a:xfrm rot="-5400000">
            <a:off x="5502556" y="3065516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" name="Freeform 208"/>
          <p:cNvSpPr/>
          <p:nvPr/>
        </p:nvSpPr>
        <p:spPr>
          <a:xfrm rot="-3091213">
            <a:off x="5478027" y="3045239"/>
            <a:ext cx="25370" cy="28078"/>
          </a:xfrm>
          <a:custGeom>
            <a:avLst/>
            <a:gdLst/>
            <a:ahLst/>
            <a:cxnLst/>
            <a:rect l="0" t="0" r="0" b="0"/>
            <a:pathLst>
              <a:path w="479226" h="530379">
                <a:moveTo>
                  <a:pt x="0" y="0"/>
                </a:moveTo>
                <a:cubicBezTo>
                  <a:pt x="148531" y="186609"/>
                  <a:pt x="308585" y="363747"/>
                  <a:pt x="479226" y="530379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" name="Freeform 209"/>
          <p:cNvSpPr/>
          <p:nvPr/>
        </p:nvSpPr>
        <p:spPr>
          <a:xfrm rot="-5400000">
            <a:off x="5463895" y="3068541"/>
            <a:ext cx="16136" cy="0"/>
          </a:xfrm>
          <a:custGeom>
            <a:avLst/>
            <a:gdLst/>
            <a:ahLst/>
            <a:cxnLst/>
            <a:rect l="0" t="0" r="0" b="0"/>
            <a:pathLst>
              <a:path w="304800">
                <a:moveTo>
                  <a:pt x="304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" name="Freeform 210"/>
          <p:cNvSpPr/>
          <p:nvPr/>
        </p:nvSpPr>
        <p:spPr>
          <a:xfrm rot="-3091213">
            <a:off x="5478368" y="3060563"/>
            <a:ext cx="26722" cy="29575"/>
          </a:xfrm>
          <a:custGeom>
            <a:avLst/>
            <a:gdLst/>
            <a:ahLst/>
            <a:cxnLst/>
            <a:rect l="0" t="0" r="0" b="0"/>
            <a:pathLst>
              <a:path w="504758" h="558634">
                <a:moveTo>
                  <a:pt x="0" y="0"/>
                </a:moveTo>
                <a:cubicBezTo>
                  <a:pt x="156445" y="196550"/>
                  <a:pt x="325026" y="383125"/>
                  <a:pt x="504758" y="558634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" name="Freeform 211"/>
          <p:cNvSpPr/>
          <p:nvPr/>
        </p:nvSpPr>
        <p:spPr>
          <a:xfrm rot="-3091213">
            <a:off x="5510161" y="2983247"/>
            <a:ext cx="198516" cy="90777"/>
          </a:xfrm>
          <a:custGeom>
            <a:avLst/>
            <a:gdLst/>
            <a:ahLst/>
            <a:cxnLst/>
            <a:rect l="0" t="0" r="0" b="0"/>
            <a:pathLst>
              <a:path w="3749756" h="1714688">
                <a:moveTo>
                  <a:pt x="0" y="0"/>
                </a:moveTo>
                <a:cubicBezTo>
                  <a:pt x="1013117" y="989310"/>
                  <a:pt x="2338752" y="1595496"/>
                  <a:pt x="3749756" y="1714688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" name="Freeform 212"/>
          <p:cNvSpPr/>
          <p:nvPr/>
        </p:nvSpPr>
        <p:spPr>
          <a:xfrm rot="-3091213">
            <a:off x="5699656" y="2963124"/>
            <a:ext cx="40323" cy="1426"/>
          </a:xfrm>
          <a:custGeom>
            <a:avLst/>
            <a:gdLst/>
            <a:ahLst/>
            <a:cxnLst/>
            <a:rect l="0" t="0" r="0" b="0"/>
            <a:pathLst>
              <a:path w="761650" h="26945">
                <a:moveTo>
                  <a:pt x="0" y="0"/>
                </a:moveTo>
                <a:cubicBezTo>
                  <a:pt x="253290" y="21396"/>
                  <a:pt x="507669" y="26945"/>
                  <a:pt x="761650" y="16615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" name="Freeform 213"/>
          <p:cNvSpPr/>
          <p:nvPr/>
        </p:nvSpPr>
        <p:spPr>
          <a:xfrm rot="-5400000">
            <a:off x="5693839" y="29663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" name="Freeform 214"/>
          <p:cNvSpPr/>
          <p:nvPr/>
        </p:nvSpPr>
        <p:spPr>
          <a:xfrm rot="-5400000">
            <a:off x="5697874" y="296163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" name="Freeform 215"/>
          <p:cNvSpPr/>
          <p:nvPr/>
        </p:nvSpPr>
        <p:spPr>
          <a:xfrm rot="-5400000">
            <a:off x="5701235" y="295693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" name="Freeform 216"/>
          <p:cNvSpPr/>
          <p:nvPr/>
        </p:nvSpPr>
        <p:spPr>
          <a:xfrm rot="-5400000">
            <a:off x="5705269" y="295222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" name="Freeform 217"/>
          <p:cNvSpPr/>
          <p:nvPr/>
        </p:nvSpPr>
        <p:spPr>
          <a:xfrm rot="-5400000">
            <a:off x="5708631" y="294751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" name="Freeform 218"/>
          <p:cNvSpPr/>
          <p:nvPr/>
        </p:nvSpPr>
        <p:spPr>
          <a:xfrm rot="-5400000">
            <a:off x="5712665" y="294281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" name="Freeform 219"/>
          <p:cNvSpPr/>
          <p:nvPr/>
        </p:nvSpPr>
        <p:spPr>
          <a:xfrm rot="-5400000">
            <a:off x="5716699" y="293810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" name="Freeform 220"/>
          <p:cNvSpPr/>
          <p:nvPr/>
        </p:nvSpPr>
        <p:spPr>
          <a:xfrm rot="-5400000">
            <a:off x="5696529" y="296836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" name="Freeform 221"/>
          <p:cNvSpPr/>
          <p:nvPr/>
        </p:nvSpPr>
        <p:spPr>
          <a:xfrm rot="-5400000">
            <a:off x="5700563" y="296365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" name="Freeform 222"/>
          <p:cNvSpPr/>
          <p:nvPr/>
        </p:nvSpPr>
        <p:spPr>
          <a:xfrm rot="-5400000">
            <a:off x="5703925" y="29589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" name="Freeform 223"/>
          <p:cNvSpPr/>
          <p:nvPr/>
        </p:nvSpPr>
        <p:spPr>
          <a:xfrm rot="-5400000">
            <a:off x="5707959" y="295424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" name="Freeform 224"/>
          <p:cNvSpPr/>
          <p:nvPr/>
        </p:nvSpPr>
        <p:spPr>
          <a:xfrm rot="-5400000">
            <a:off x="5711658" y="294987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" name="Freeform 225"/>
          <p:cNvSpPr/>
          <p:nvPr/>
        </p:nvSpPr>
        <p:spPr>
          <a:xfrm rot="-5400000">
            <a:off x="5715355" y="294482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" name="Freeform 226"/>
          <p:cNvSpPr/>
          <p:nvPr/>
        </p:nvSpPr>
        <p:spPr>
          <a:xfrm rot="-5400000">
            <a:off x="5719389" y="294012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" name="Freeform 227"/>
          <p:cNvSpPr/>
          <p:nvPr/>
        </p:nvSpPr>
        <p:spPr>
          <a:xfrm rot="-5400000">
            <a:off x="5698883" y="29707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" name="Freeform 228"/>
          <p:cNvSpPr/>
          <p:nvPr/>
        </p:nvSpPr>
        <p:spPr>
          <a:xfrm rot="-5400000">
            <a:off x="5702917" y="29660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" name="Freeform 229"/>
          <p:cNvSpPr/>
          <p:nvPr/>
        </p:nvSpPr>
        <p:spPr>
          <a:xfrm rot="-5400000">
            <a:off x="5706279" y="29613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" name="Freeform 230"/>
          <p:cNvSpPr/>
          <p:nvPr/>
        </p:nvSpPr>
        <p:spPr>
          <a:xfrm rot="-5400000">
            <a:off x="5710648" y="295625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" name="Freeform 231"/>
          <p:cNvSpPr/>
          <p:nvPr/>
        </p:nvSpPr>
        <p:spPr>
          <a:xfrm rot="-5400000">
            <a:off x="5714347" y="295188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" name="Freeform 232"/>
          <p:cNvSpPr/>
          <p:nvPr/>
        </p:nvSpPr>
        <p:spPr>
          <a:xfrm rot="-5400000">
            <a:off x="5718044" y="294684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" name="Freeform 233"/>
          <p:cNvSpPr/>
          <p:nvPr/>
        </p:nvSpPr>
        <p:spPr>
          <a:xfrm rot="-5400000">
            <a:off x="5722078" y="294213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" name="Freeform 234"/>
          <p:cNvSpPr/>
          <p:nvPr/>
        </p:nvSpPr>
        <p:spPr>
          <a:xfrm rot="-5400000">
            <a:off x="5701573" y="297273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" name="Freeform 235"/>
          <p:cNvSpPr/>
          <p:nvPr/>
        </p:nvSpPr>
        <p:spPr>
          <a:xfrm rot="-5400000">
            <a:off x="5705607" y="29680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" name="Freeform 236"/>
          <p:cNvSpPr/>
          <p:nvPr/>
        </p:nvSpPr>
        <p:spPr>
          <a:xfrm rot="-5400000">
            <a:off x="5708968" y="29633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" name="Freeform 237"/>
          <p:cNvSpPr/>
          <p:nvPr/>
        </p:nvSpPr>
        <p:spPr>
          <a:xfrm rot="-5400000">
            <a:off x="5713003" y="295861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" name="Freeform 238"/>
          <p:cNvSpPr/>
          <p:nvPr/>
        </p:nvSpPr>
        <p:spPr>
          <a:xfrm rot="-5400000">
            <a:off x="5717037" y="2953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" name="Freeform 239"/>
          <p:cNvSpPr/>
          <p:nvPr/>
        </p:nvSpPr>
        <p:spPr>
          <a:xfrm rot="-5400000">
            <a:off x="5720398" y="29491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" name="Freeform 240"/>
          <p:cNvSpPr/>
          <p:nvPr/>
        </p:nvSpPr>
        <p:spPr>
          <a:xfrm rot="-5400000">
            <a:off x="5724433" y="294449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" name="Freeform 241"/>
          <p:cNvSpPr/>
          <p:nvPr/>
        </p:nvSpPr>
        <p:spPr>
          <a:xfrm rot="-5400000">
            <a:off x="5712330" y="296600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" name="Freeform 242"/>
          <p:cNvSpPr/>
          <p:nvPr/>
        </p:nvSpPr>
        <p:spPr>
          <a:xfrm rot="-5400000">
            <a:off x="5716027" y="296096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" name="Freeform 243"/>
          <p:cNvSpPr/>
          <p:nvPr/>
        </p:nvSpPr>
        <p:spPr>
          <a:xfrm rot="-5400000">
            <a:off x="5720061" y="295625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" name="Freeform 244"/>
          <p:cNvSpPr/>
          <p:nvPr/>
        </p:nvSpPr>
        <p:spPr>
          <a:xfrm rot="-5400000">
            <a:off x="5723423" y="295155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" name="Freeform 245"/>
          <p:cNvSpPr/>
          <p:nvPr/>
        </p:nvSpPr>
        <p:spPr>
          <a:xfrm rot="-5400000">
            <a:off x="5727122" y="29465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" name="Freeform 246"/>
          <p:cNvSpPr/>
          <p:nvPr/>
        </p:nvSpPr>
        <p:spPr>
          <a:xfrm rot="-5400000">
            <a:off x="5703587" y="297609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" name="Freeform 247"/>
          <p:cNvSpPr/>
          <p:nvPr/>
        </p:nvSpPr>
        <p:spPr>
          <a:xfrm rot="-5400000">
            <a:off x="5703924" y="297172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" name="Freeform 248"/>
          <p:cNvSpPr/>
          <p:nvPr/>
        </p:nvSpPr>
        <p:spPr>
          <a:xfrm rot="-5400000">
            <a:off x="5698546" y="297172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" name="Freeform 249"/>
          <p:cNvSpPr/>
          <p:nvPr/>
        </p:nvSpPr>
        <p:spPr>
          <a:xfrm rot="-5400000">
            <a:off x="5704597" y="296836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" name="Freeform 250"/>
          <p:cNvSpPr/>
          <p:nvPr/>
        </p:nvSpPr>
        <p:spPr>
          <a:xfrm rot="-5400000">
            <a:off x="5698881" y="296735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" name="Freeform 251"/>
          <p:cNvSpPr/>
          <p:nvPr/>
        </p:nvSpPr>
        <p:spPr>
          <a:xfrm rot="-5400000">
            <a:off x="5711656" y="296600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" name="Freeform 252"/>
          <p:cNvSpPr/>
          <p:nvPr/>
        </p:nvSpPr>
        <p:spPr>
          <a:xfrm rot="-5400000">
            <a:off x="5705269" y="296500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" name="Freeform 253"/>
          <p:cNvSpPr/>
          <p:nvPr/>
        </p:nvSpPr>
        <p:spPr>
          <a:xfrm rot="-5400000">
            <a:off x="5699553" y="296399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" name="Freeform 254"/>
          <p:cNvSpPr/>
          <p:nvPr/>
        </p:nvSpPr>
        <p:spPr>
          <a:xfrm rot="-5400000">
            <a:off x="5693838" y="296365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" name="Freeform 255"/>
          <p:cNvSpPr/>
          <p:nvPr/>
        </p:nvSpPr>
        <p:spPr>
          <a:xfrm rot="-5400000">
            <a:off x="5711320" y="296231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" name="Freeform 256"/>
          <p:cNvSpPr/>
          <p:nvPr/>
        </p:nvSpPr>
        <p:spPr>
          <a:xfrm rot="-5400000">
            <a:off x="5705269" y="296163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" name="Freeform 257"/>
          <p:cNvSpPr/>
          <p:nvPr/>
        </p:nvSpPr>
        <p:spPr>
          <a:xfrm rot="-5400000">
            <a:off x="5700226" y="296062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" name="Freeform 258"/>
          <p:cNvSpPr/>
          <p:nvPr/>
        </p:nvSpPr>
        <p:spPr>
          <a:xfrm rot="-5400000">
            <a:off x="5717707" y="296063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" name="Freeform 259"/>
          <p:cNvSpPr/>
          <p:nvPr/>
        </p:nvSpPr>
        <p:spPr>
          <a:xfrm rot="-5400000">
            <a:off x="5711992" y="295894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" name="Freeform 260"/>
          <p:cNvSpPr/>
          <p:nvPr/>
        </p:nvSpPr>
        <p:spPr>
          <a:xfrm rot="-5400000">
            <a:off x="5706277" y="295794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" name="Freeform 261"/>
          <p:cNvSpPr/>
          <p:nvPr/>
        </p:nvSpPr>
        <p:spPr>
          <a:xfrm rot="-5400000">
            <a:off x="5700226" y="295726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" name="Freeform 262"/>
          <p:cNvSpPr/>
          <p:nvPr/>
        </p:nvSpPr>
        <p:spPr>
          <a:xfrm rot="-5400000">
            <a:off x="5718716" y="295625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" name="Freeform 263"/>
          <p:cNvSpPr/>
          <p:nvPr/>
        </p:nvSpPr>
        <p:spPr>
          <a:xfrm rot="-5400000">
            <a:off x="5712665" y="295558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" name="Freeform 264"/>
          <p:cNvSpPr/>
          <p:nvPr/>
        </p:nvSpPr>
        <p:spPr>
          <a:xfrm rot="-5400000">
            <a:off x="5706949" y="29545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" name="Freeform 265"/>
          <p:cNvSpPr/>
          <p:nvPr/>
        </p:nvSpPr>
        <p:spPr>
          <a:xfrm rot="-5400000">
            <a:off x="5719388" y="295289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" name="Freeform 266"/>
          <p:cNvSpPr/>
          <p:nvPr/>
        </p:nvSpPr>
        <p:spPr>
          <a:xfrm rot="-5400000">
            <a:off x="5713673" y="295188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" name="Freeform 267"/>
          <p:cNvSpPr/>
          <p:nvPr/>
        </p:nvSpPr>
        <p:spPr>
          <a:xfrm rot="-5400000">
            <a:off x="5707621" y="295121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" name="Freeform 268"/>
          <p:cNvSpPr/>
          <p:nvPr/>
        </p:nvSpPr>
        <p:spPr>
          <a:xfrm rot="-5400000">
            <a:off x="5725103" y="295121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" name="Freeform 269"/>
          <p:cNvSpPr/>
          <p:nvPr/>
        </p:nvSpPr>
        <p:spPr>
          <a:xfrm rot="-5400000">
            <a:off x="5719388" y="294953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" name="Freeform 270"/>
          <p:cNvSpPr/>
          <p:nvPr/>
        </p:nvSpPr>
        <p:spPr>
          <a:xfrm rot="-5400000">
            <a:off x="5713673" y="294852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" name="Freeform 271"/>
          <p:cNvSpPr/>
          <p:nvPr/>
        </p:nvSpPr>
        <p:spPr>
          <a:xfrm rot="-5400000">
            <a:off x="5707958" y="294819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" name="Freeform 272"/>
          <p:cNvSpPr/>
          <p:nvPr/>
        </p:nvSpPr>
        <p:spPr>
          <a:xfrm rot="-5400000">
            <a:off x="5726112" y="294684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" name="Freeform 273"/>
          <p:cNvSpPr/>
          <p:nvPr/>
        </p:nvSpPr>
        <p:spPr>
          <a:xfrm rot="-5400000">
            <a:off x="5720396" y="29458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" name="Freeform 274"/>
          <p:cNvSpPr/>
          <p:nvPr/>
        </p:nvSpPr>
        <p:spPr>
          <a:xfrm rot="-5400000">
            <a:off x="5714345" y="294516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" name="Freeform 275"/>
          <p:cNvSpPr/>
          <p:nvPr/>
        </p:nvSpPr>
        <p:spPr>
          <a:xfrm rot="-5400000">
            <a:off x="5726447" y="294382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" name="Freeform 276"/>
          <p:cNvSpPr/>
          <p:nvPr/>
        </p:nvSpPr>
        <p:spPr>
          <a:xfrm rot="-5400000">
            <a:off x="5721068" y="294247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" name="Freeform 277"/>
          <p:cNvSpPr/>
          <p:nvPr/>
        </p:nvSpPr>
        <p:spPr>
          <a:xfrm rot="-5400000">
            <a:off x="5715017" y="294180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" name="Freeform 278"/>
          <p:cNvSpPr/>
          <p:nvPr/>
        </p:nvSpPr>
        <p:spPr>
          <a:xfrm rot="-5400000">
            <a:off x="5715354" y="293810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9" name="Freeform 279"/>
          <p:cNvSpPr/>
          <p:nvPr/>
        </p:nvSpPr>
        <p:spPr>
          <a:xfrm rot="-5400000">
            <a:off x="5696194" y="297004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0" name="Freeform 280"/>
          <p:cNvSpPr/>
          <p:nvPr/>
        </p:nvSpPr>
        <p:spPr>
          <a:xfrm rot="-5400000">
            <a:off x="5693840" y="296500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" name="Freeform 281"/>
          <p:cNvSpPr/>
          <p:nvPr/>
        </p:nvSpPr>
        <p:spPr>
          <a:xfrm rot="-5400000">
            <a:off x="5701572" y="297474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" name="Freeform 282"/>
          <p:cNvSpPr/>
          <p:nvPr/>
        </p:nvSpPr>
        <p:spPr>
          <a:xfrm rot="-5400000">
            <a:off x="5699219" y="296903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" name="Freeform 283"/>
          <p:cNvSpPr/>
          <p:nvPr/>
        </p:nvSpPr>
        <p:spPr>
          <a:xfrm rot="-5400000">
            <a:off x="5697202" y="29636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" name="Freeform 284"/>
          <p:cNvSpPr/>
          <p:nvPr/>
        </p:nvSpPr>
        <p:spPr>
          <a:xfrm rot="-5400000">
            <a:off x="5704934" y="297340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" name="Freeform 285"/>
          <p:cNvSpPr/>
          <p:nvPr/>
        </p:nvSpPr>
        <p:spPr>
          <a:xfrm rot="-5400000">
            <a:off x="5702917" y="296802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" name="Freeform 286"/>
          <p:cNvSpPr/>
          <p:nvPr/>
        </p:nvSpPr>
        <p:spPr>
          <a:xfrm rot="-5400000">
            <a:off x="5700564" y="29623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" name="Freeform 287"/>
          <p:cNvSpPr/>
          <p:nvPr/>
        </p:nvSpPr>
        <p:spPr>
          <a:xfrm rot="-5400000">
            <a:off x="5698883" y="295793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" name="Freeform 288"/>
          <p:cNvSpPr/>
          <p:nvPr/>
        </p:nvSpPr>
        <p:spPr>
          <a:xfrm rot="-5400000">
            <a:off x="5706279" y="296668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" name="Freeform 289"/>
          <p:cNvSpPr/>
          <p:nvPr/>
        </p:nvSpPr>
        <p:spPr>
          <a:xfrm rot="-5400000">
            <a:off x="5703253" y="296096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" name="Freeform 290"/>
          <p:cNvSpPr/>
          <p:nvPr/>
        </p:nvSpPr>
        <p:spPr>
          <a:xfrm rot="-5400000">
            <a:off x="5701236" y="295558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" name="Freeform 291"/>
          <p:cNvSpPr/>
          <p:nvPr/>
        </p:nvSpPr>
        <p:spPr>
          <a:xfrm rot="-5400000">
            <a:off x="5708968" y="296533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" name="Freeform 292"/>
          <p:cNvSpPr/>
          <p:nvPr/>
        </p:nvSpPr>
        <p:spPr>
          <a:xfrm rot="-5400000">
            <a:off x="5706615" y="29596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" name="Freeform 293"/>
          <p:cNvSpPr/>
          <p:nvPr/>
        </p:nvSpPr>
        <p:spPr>
          <a:xfrm rot="-5400000">
            <a:off x="5704598" y="295424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4" name="Freeform 294"/>
          <p:cNvSpPr/>
          <p:nvPr/>
        </p:nvSpPr>
        <p:spPr>
          <a:xfrm rot="-5400000">
            <a:off x="5711994" y="296432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" name="Freeform 295"/>
          <p:cNvSpPr/>
          <p:nvPr/>
        </p:nvSpPr>
        <p:spPr>
          <a:xfrm rot="-5400000">
            <a:off x="5709977" y="29582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6" name="Freeform 296"/>
          <p:cNvSpPr/>
          <p:nvPr/>
        </p:nvSpPr>
        <p:spPr>
          <a:xfrm rot="-5400000">
            <a:off x="5707960" y="295289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" name="Freeform 297"/>
          <p:cNvSpPr/>
          <p:nvPr/>
        </p:nvSpPr>
        <p:spPr>
          <a:xfrm rot="-5400000">
            <a:off x="5713675" y="295726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" name="Freeform 298"/>
          <p:cNvSpPr/>
          <p:nvPr/>
        </p:nvSpPr>
        <p:spPr>
          <a:xfrm rot="-5400000">
            <a:off x="5711322" y="295155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" name="Freeform 299"/>
          <p:cNvSpPr/>
          <p:nvPr/>
        </p:nvSpPr>
        <p:spPr>
          <a:xfrm rot="-5400000">
            <a:off x="5708632" y="294617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" name="Freeform 300"/>
          <p:cNvSpPr/>
          <p:nvPr/>
        </p:nvSpPr>
        <p:spPr>
          <a:xfrm rot="-5400000">
            <a:off x="5717036" y="295592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" name="Freeform 301"/>
          <p:cNvSpPr/>
          <p:nvPr/>
        </p:nvSpPr>
        <p:spPr>
          <a:xfrm rot="-5400000">
            <a:off x="5714011" y="295020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" name="Freeform 302"/>
          <p:cNvSpPr/>
          <p:nvPr/>
        </p:nvSpPr>
        <p:spPr>
          <a:xfrm rot="-5400000">
            <a:off x="5711994" y="294482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" name="Freeform 303"/>
          <p:cNvSpPr/>
          <p:nvPr/>
        </p:nvSpPr>
        <p:spPr>
          <a:xfrm rot="-5400000">
            <a:off x="5720062" y="295491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" name="Freeform 304"/>
          <p:cNvSpPr/>
          <p:nvPr/>
        </p:nvSpPr>
        <p:spPr>
          <a:xfrm rot="-5400000">
            <a:off x="5717373" y="294886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" name="Freeform 305"/>
          <p:cNvSpPr/>
          <p:nvPr/>
        </p:nvSpPr>
        <p:spPr>
          <a:xfrm rot="-5400000">
            <a:off x="5715356" y="294348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" name="Freeform 306"/>
          <p:cNvSpPr/>
          <p:nvPr/>
        </p:nvSpPr>
        <p:spPr>
          <a:xfrm rot="-5400000">
            <a:off x="5723423" y="295289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" name="Freeform 307"/>
          <p:cNvSpPr/>
          <p:nvPr/>
        </p:nvSpPr>
        <p:spPr>
          <a:xfrm rot="-5400000">
            <a:off x="5720735" y="294751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" name="Freeform 308"/>
          <p:cNvSpPr/>
          <p:nvPr/>
        </p:nvSpPr>
        <p:spPr>
          <a:xfrm rot="-5400000">
            <a:off x="5718718" y="294214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" name="Freeform 309"/>
          <p:cNvSpPr/>
          <p:nvPr/>
        </p:nvSpPr>
        <p:spPr>
          <a:xfrm rot="-5400000">
            <a:off x="5717709" y="293776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" name="Freeform 310"/>
          <p:cNvSpPr/>
          <p:nvPr/>
        </p:nvSpPr>
        <p:spPr>
          <a:xfrm rot="-5400000">
            <a:off x="5724432" y="294651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" name="Freeform 311"/>
          <p:cNvSpPr/>
          <p:nvPr/>
        </p:nvSpPr>
        <p:spPr>
          <a:xfrm rot="-5400000">
            <a:off x="5722751" y="294146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" name="Freeform 312"/>
          <p:cNvSpPr/>
          <p:nvPr/>
        </p:nvSpPr>
        <p:spPr>
          <a:xfrm rot="-5400000">
            <a:off x="5728130" y="294550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" name="Freeform 313"/>
          <p:cNvSpPr/>
          <p:nvPr/>
        </p:nvSpPr>
        <p:spPr>
          <a:xfrm rot="-5400000">
            <a:off x="5718043" y="2934744"/>
            <a:ext cx="9412" cy="13446"/>
          </a:xfrm>
          <a:custGeom>
            <a:avLst/>
            <a:gdLst/>
            <a:ahLst/>
            <a:cxnLst/>
            <a:rect l="0" t="0" r="0" b="0"/>
            <a:pathLst>
              <a:path w="177800" h="254000">
                <a:moveTo>
                  <a:pt x="0" y="2540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" name="Freeform 314"/>
          <p:cNvSpPr/>
          <p:nvPr/>
        </p:nvSpPr>
        <p:spPr>
          <a:xfrm rot="-3091213">
            <a:off x="5685419" y="2950292"/>
            <a:ext cx="37804" cy="1337"/>
          </a:xfrm>
          <a:custGeom>
            <a:avLst/>
            <a:gdLst/>
            <a:ahLst/>
            <a:cxnLst/>
            <a:rect l="0" t="0" r="0" b="0"/>
            <a:pathLst>
              <a:path w="714096" h="25263">
                <a:moveTo>
                  <a:pt x="0" y="0"/>
                </a:moveTo>
                <a:cubicBezTo>
                  <a:pt x="237476" y="20060"/>
                  <a:pt x="475973" y="25263"/>
                  <a:pt x="714096" y="15578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" name="Freeform 315"/>
          <p:cNvSpPr/>
          <p:nvPr/>
        </p:nvSpPr>
        <p:spPr>
          <a:xfrm rot="-5400000">
            <a:off x="5692494" y="2965000"/>
            <a:ext cx="10757" cy="12101"/>
          </a:xfrm>
          <a:custGeom>
            <a:avLst/>
            <a:gdLst/>
            <a:ahLst/>
            <a:cxnLst/>
            <a:rect l="0" t="0" r="0" b="0"/>
            <a:pathLst>
              <a:path w="203200" h="228600">
                <a:moveTo>
                  <a:pt x="2032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" name="Freeform 316"/>
          <p:cNvSpPr/>
          <p:nvPr/>
        </p:nvSpPr>
        <p:spPr>
          <a:xfrm rot="-3091213">
            <a:off x="5696807" y="2960557"/>
            <a:ext cx="39819" cy="1408"/>
          </a:xfrm>
          <a:custGeom>
            <a:avLst/>
            <a:gdLst/>
            <a:ahLst/>
            <a:cxnLst/>
            <a:rect l="0" t="0" r="0" b="0"/>
            <a:pathLst>
              <a:path w="752139" h="26608">
                <a:moveTo>
                  <a:pt x="0" y="0"/>
                </a:moveTo>
                <a:cubicBezTo>
                  <a:pt x="250127" y="21129"/>
                  <a:pt x="501330" y="26608"/>
                  <a:pt x="752139" y="16407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" name="Freeform 317"/>
          <p:cNvSpPr/>
          <p:nvPr/>
        </p:nvSpPr>
        <p:spPr>
          <a:xfrm rot="-3091213">
            <a:off x="5696058" y="2872657"/>
            <a:ext cx="127096" cy="31751"/>
          </a:xfrm>
          <a:custGeom>
            <a:avLst/>
            <a:gdLst/>
            <a:ahLst/>
            <a:cxnLst/>
            <a:rect l="0" t="0" r="0" b="0"/>
            <a:pathLst>
              <a:path w="2400694" h="599753">
                <a:moveTo>
                  <a:pt x="0" y="599753"/>
                </a:moveTo>
                <a:cubicBezTo>
                  <a:pt x="832792" y="565881"/>
                  <a:pt x="1649818" y="361768"/>
                  <a:pt x="2400694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" name="Freeform 318"/>
          <p:cNvSpPr/>
          <p:nvPr/>
        </p:nvSpPr>
        <p:spPr>
          <a:xfrm rot="-5400000">
            <a:off x="5411788" y="2234488"/>
            <a:ext cx="969532" cy="219859"/>
          </a:xfrm>
          <a:custGeom>
            <a:avLst/>
            <a:gdLst/>
            <a:ahLst/>
            <a:cxnLst/>
            <a:rect l="0" t="0" r="0" b="0"/>
            <a:pathLst>
              <a:path w="18313400" h="4152900">
                <a:moveTo>
                  <a:pt x="0" y="0"/>
                </a:moveTo>
                <a:lnTo>
                  <a:pt x="18313400" y="4152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" name="Freeform 319"/>
          <p:cNvSpPr/>
          <p:nvPr/>
        </p:nvSpPr>
        <p:spPr>
          <a:xfrm rot="-5400000">
            <a:off x="5959084" y="1271679"/>
            <a:ext cx="342899" cy="77320"/>
          </a:xfrm>
          <a:custGeom>
            <a:avLst/>
            <a:gdLst/>
            <a:ahLst/>
            <a:cxnLst/>
            <a:rect l="0" t="0" r="0" b="0"/>
            <a:pathLst>
              <a:path w="6477000" h="1460500">
                <a:moveTo>
                  <a:pt x="0" y="0"/>
                </a:moveTo>
                <a:lnTo>
                  <a:pt x="6477000" y="1460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0" name="Freeform 320"/>
          <p:cNvSpPr/>
          <p:nvPr/>
        </p:nvSpPr>
        <p:spPr>
          <a:xfrm rot="-5400000">
            <a:off x="2447047" y="20089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1" name="Freeform 321"/>
          <p:cNvSpPr/>
          <p:nvPr/>
        </p:nvSpPr>
        <p:spPr>
          <a:xfrm rot="-5400000">
            <a:off x="2451082" y="200488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" name="Freeform 322"/>
          <p:cNvSpPr/>
          <p:nvPr/>
        </p:nvSpPr>
        <p:spPr>
          <a:xfrm rot="-5400000">
            <a:off x="2438644" y="202538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" name="Freeform 323"/>
          <p:cNvSpPr/>
          <p:nvPr/>
        </p:nvSpPr>
        <p:spPr>
          <a:xfrm rot="-5400000">
            <a:off x="2442341" y="20203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4" name="Freeform 324"/>
          <p:cNvSpPr/>
          <p:nvPr/>
        </p:nvSpPr>
        <p:spPr>
          <a:xfrm rot="-5400000">
            <a:off x="2445702" y="201563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" name="Freeform 325"/>
          <p:cNvSpPr/>
          <p:nvPr/>
        </p:nvSpPr>
        <p:spPr>
          <a:xfrm rot="-5400000">
            <a:off x="2449736" y="201093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6" name="Freeform 326"/>
          <p:cNvSpPr/>
          <p:nvPr/>
        </p:nvSpPr>
        <p:spPr>
          <a:xfrm rot="-5400000">
            <a:off x="2453435" y="200656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" name="Freeform 327"/>
          <p:cNvSpPr/>
          <p:nvPr/>
        </p:nvSpPr>
        <p:spPr>
          <a:xfrm rot="-5400000">
            <a:off x="2437299" y="20321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8" name="Freeform 328"/>
          <p:cNvSpPr/>
          <p:nvPr/>
        </p:nvSpPr>
        <p:spPr>
          <a:xfrm rot="-5400000">
            <a:off x="2440661" y="202740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" name="Freeform 329"/>
          <p:cNvSpPr/>
          <p:nvPr/>
        </p:nvSpPr>
        <p:spPr>
          <a:xfrm rot="-5400000">
            <a:off x="2444695" y="20226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" name="Freeform 330"/>
          <p:cNvSpPr/>
          <p:nvPr/>
        </p:nvSpPr>
        <p:spPr>
          <a:xfrm rot="-5400000">
            <a:off x="2448393" y="201832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1" name="Freeform 331"/>
          <p:cNvSpPr/>
          <p:nvPr/>
        </p:nvSpPr>
        <p:spPr>
          <a:xfrm rot="-5400000">
            <a:off x="2452426" y="20129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" name="Freeform 332"/>
          <p:cNvSpPr/>
          <p:nvPr/>
        </p:nvSpPr>
        <p:spPr>
          <a:xfrm rot="-5400000">
            <a:off x="2456460" y="200824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" name="Freeform 333"/>
          <p:cNvSpPr/>
          <p:nvPr/>
        </p:nvSpPr>
        <p:spPr>
          <a:xfrm rot="-5400000">
            <a:off x="2440659" y="203412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" name="Freeform 334"/>
          <p:cNvSpPr/>
          <p:nvPr/>
        </p:nvSpPr>
        <p:spPr>
          <a:xfrm rot="-5400000">
            <a:off x="2443685" y="202975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" name="Freeform 335"/>
          <p:cNvSpPr/>
          <p:nvPr/>
        </p:nvSpPr>
        <p:spPr>
          <a:xfrm rot="-5400000">
            <a:off x="2447384" y="20247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" name="Freeform 336"/>
          <p:cNvSpPr/>
          <p:nvPr/>
        </p:nvSpPr>
        <p:spPr>
          <a:xfrm rot="-5400000">
            <a:off x="2451082" y="202034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" name="Freeform 337"/>
          <p:cNvSpPr/>
          <p:nvPr/>
        </p:nvSpPr>
        <p:spPr>
          <a:xfrm rot="-5400000">
            <a:off x="2454780" y="20153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8" name="Freeform 338"/>
          <p:cNvSpPr/>
          <p:nvPr/>
        </p:nvSpPr>
        <p:spPr>
          <a:xfrm rot="-5400000">
            <a:off x="2458814" y="2010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9" name="Freeform 339"/>
          <p:cNvSpPr/>
          <p:nvPr/>
        </p:nvSpPr>
        <p:spPr>
          <a:xfrm rot="-5400000">
            <a:off x="2443686" y="203648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0" name="Freeform 340"/>
          <p:cNvSpPr/>
          <p:nvPr/>
        </p:nvSpPr>
        <p:spPr>
          <a:xfrm rot="-5400000">
            <a:off x="2446375" y="203177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" name="Freeform 341"/>
          <p:cNvSpPr/>
          <p:nvPr/>
        </p:nvSpPr>
        <p:spPr>
          <a:xfrm rot="-5400000">
            <a:off x="2450409" y="202706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" name="Freeform 342"/>
          <p:cNvSpPr/>
          <p:nvPr/>
        </p:nvSpPr>
        <p:spPr>
          <a:xfrm rot="-5400000">
            <a:off x="2454443" y="202236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" name="Freeform 343"/>
          <p:cNvSpPr/>
          <p:nvPr/>
        </p:nvSpPr>
        <p:spPr>
          <a:xfrm rot="-5400000">
            <a:off x="2457805" y="201765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" name="Freeform 344"/>
          <p:cNvSpPr/>
          <p:nvPr/>
        </p:nvSpPr>
        <p:spPr>
          <a:xfrm rot="-5400000">
            <a:off x="2461839" y="20129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" name="Freeform 345"/>
          <p:cNvSpPr/>
          <p:nvPr/>
        </p:nvSpPr>
        <p:spPr>
          <a:xfrm rot="-5400000">
            <a:off x="2449401" y="203412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" name="Freeform 346"/>
          <p:cNvSpPr/>
          <p:nvPr/>
        </p:nvSpPr>
        <p:spPr>
          <a:xfrm rot="-5400000">
            <a:off x="2453098" y="202908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" name="Freeform 347"/>
          <p:cNvSpPr/>
          <p:nvPr/>
        </p:nvSpPr>
        <p:spPr>
          <a:xfrm rot="-5400000">
            <a:off x="2448054" y="203748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" name="Freeform 348"/>
          <p:cNvSpPr/>
          <p:nvPr/>
        </p:nvSpPr>
        <p:spPr>
          <a:xfrm rot="-5400000">
            <a:off x="2448727" y="203412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" name="Freeform 349"/>
          <p:cNvSpPr/>
          <p:nvPr/>
        </p:nvSpPr>
        <p:spPr>
          <a:xfrm rot="-5400000">
            <a:off x="2442676" y="203345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" name="Freeform 350"/>
          <p:cNvSpPr/>
          <p:nvPr/>
        </p:nvSpPr>
        <p:spPr>
          <a:xfrm rot="-5400000">
            <a:off x="2437297" y="203345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" name="Freeform 351"/>
          <p:cNvSpPr/>
          <p:nvPr/>
        </p:nvSpPr>
        <p:spPr>
          <a:xfrm rot="-5400000">
            <a:off x="2448727" y="203076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" name="Freeform 352"/>
          <p:cNvSpPr/>
          <p:nvPr/>
        </p:nvSpPr>
        <p:spPr>
          <a:xfrm rot="-5400000">
            <a:off x="2442340" y="202975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" name="Freeform 353"/>
          <p:cNvSpPr/>
          <p:nvPr/>
        </p:nvSpPr>
        <p:spPr>
          <a:xfrm rot="-5400000">
            <a:off x="2437297" y="202942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4" name="Freeform 354"/>
          <p:cNvSpPr/>
          <p:nvPr/>
        </p:nvSpPr>
        <p:spPr>
          <a:xfrm rot="-5400000">
            <a:off x="2454778" y="202874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" name="Freeform 355"/>
          <p:cNvSpPr/>
          <p:nvPr/>
        </p:nvSpPr>
        <p:spPr>
          <a:xfrm rot="-5400000">
            <a:off x="2449399" y="202740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" name="Freeform 356"/>
          <p:cNvSpPr/>
          <p:nvPr/>
        </p:nvSpPr>
        <p:spPr>
          <a:xfrm rot="-5400000">
            <a:off x="2443012" y="202639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" name="Freeform 357"/>
          <p:cNvSpPr/>
          <p:nvPr/>
        </p:nvSpPr>
        <p:spPr>
          <a:xfrm rot="-5400000">
            <a:off x="2456123" y="202471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" name="Freeform 358"/>
          <p:cNvSpPr/>
          <p:nvPr/>
        </p:nvSpPr>
        <p:spPr>
          <a:xfrm rot="-5400000">
            <a:off x="2449736" y="202370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9" name="Freeform 359"/>
          <p:cNvSpPr/>
          <p:nvPr/>
        </p:nvSpPr>
        <p:spPr>
          <a:xfrm rot="-5400000">
            <a:off x="2443685" y="202303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" name="Freeform 360"/>
          <p:cNvSpPr/>
          <p:nvPr/>
        </p:nvSpPr>
        <p:spPr>
          <a:xfrm rot="-5400000">
            <a:off x="2456795" y="202135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" name="Freeform 361"/>
          <p:cNvSpPr/>
          <p:nvPr/>
        </p:nvSpPr>
        <p:spPr>
          <a:xfrm rot="-5400000">
            <a:off x="2450408" y="202034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" name="Freeform 362"/>
          <p:cNvSpPr/>
          <p:nvPr/>
        </p:nvSpPr>
        <p:spPr>
          <a:xfrm rot="-5400000">
            <a:off x="2444693" y="201933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" name="Freeform 363"/>
          <p:cNvSpPr/>
          <p:nvPr/>
        </p:nvSpPr>
        <p:spPr>
          <a:xfrm rot="-5400000">
            <a:off x="2456795" y="201799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" name="Freeform 364"/>
          <p:cNvSpPr/>
          <p:nvPr/>
        </p:nvSpPr>
        <p:spPr>
          <a:xfrm rot="-5400000">
            <a:off x="2450408" y="201698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" name="Freeform 365"/>
          <p:cNvSpPr/>
          <p:nvPr/>
        </p:nvSpPr>
        <p:spPr>
          <a:xfrm rot="-5400000">
            <a:off x="2445029" y="201630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" name="Freeform 366"/>
          <p:cNvSpPr/>
          <p:nvPr/>
        </p:nvSpPr>
        <p:spPr>
          <a:xfrm rot="-5400000">
            <a:off x="2457132" y="201429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" name="Freeform 367"/>
          <p:cNvSpPr/>
          <p:nvPr/>
        </p:nvSpPr>
        <p:spPr>
          <a:xfrm rot="-5400000">
            <a:off x="2451416" y="201328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8" name="Freeform 368"/>
          <p:cNvSpPr/>
          <p:nvPr/>
        </p:nvSpPr>
        <p:spPr>
          <a:xfrm rot="-5400000">
            <a:off x="2445701" y="201294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9" name="Freeform 369"/>
          <p:cNvSpPr/>
          <p:nvPr/>
        </p:nvSpPr>
        <p:spPr>
          <a:xfrm rot="-5400000">
            <a:off x="2463518" y="201261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0" name="Freeform 370"/>
          <p:cNvSpPr/>
          <p:nvPr/>
        </p:nvSpPr>
        <p:spPr>
          <a:xfrm rot="-5400000">
            <a:off x="2457804" y="20109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" name="Freeform 371"/>
          <p:cNvSpPr/>
          <p:nvPr/>
        </p:nvSpPr>
        <p:spPr>
          <a:xfrm rot="-5400000">
            <a:off x="2452088" y="200992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" name="Freeform 372"/>
          <p:cNvSpPr/>
          <p:nvPr/>
        </p:nvSpPr>
        <p:spPr>
          <a:xfrm rot="-5400000">
            <a:off x="2458476" y="200756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" name="Freeform 373"/>
          <p:cNvSpPr/>
          <p:nvPr/>
        </p:nvSpPr>
        <p:spPr>
          <a:xfrm rot="-5400000">
            <a:off x="2452761" y="200656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" name="Freeform 374"/>
          <p:cNvSpPr/>
          <p:nvPr/>
        </p:nvSpPr>
        <p:spPr>
          <a:xfrm rot="-5400000">
            <a:off x="2437971" y="203076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" name="Freeform 375"/>
          <p:cNvSpPr/>
          <p:nvPr/>
        </p:nvSpPr>
        <p:spPr>
          <a:xfrm rot="-5400000">
            <a:off x="2443014" y="203513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" name="Freeform 376"/>
          <p:cNvSpPr/>
          <p:nvPr/>
        </p:nvSpPr>
        <p:spPr>
          <a:xfrm rot="-5400000">
            <a:off x="2440661" y="202942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" name="Freeform 377"/>
          <p:cNvSpPr/>
          <p:nvPr/>
        </p:nvSpPr>
        <p:spPr>
          <a:xfrm rot="-5400000">
            <a:off x="2439316" y="202471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" name="Freeform 378"/>
          <p:cNvSpPr/>
          <p:nvPr/>
        </p:nvSpPr>
        <p:spPr>
          <a:xfrm rot="-5400000">
            <a:off x="2448393" y="203916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" name="Freeform 379"/>
          <p:cNvSpPr/>
          <p:nvPr/>
        </p:nvSpPr>
        <p:spPr>
          <a:xfrm rot="-5400000">
            <a:off x="2446040" y="20334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" name="Freeform 380"/>
          <p:cNvSpPr/>
          <p:nvPr/>
        </p:nvSpPr>
        <p:spPr>
          <a:xfrm rot="-5400000">
            <a:off x="2443686" y="202841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" name="Freeform 381"/>
          <p:cNvSpPr/>
          <p:nvPr/>
        </p:nvSpPr>
        <p:spPr>
          <a:xfrm rot="-5400000">
            <a:off x="2441669" y="202236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" name="Freeform 382"/>
          <p:cNvSpPr/>
          <p:nvPr/>
        </p:nvSpPr>
        <p:spPr>
          <a:xfrm rot="-5400000">
            <a:off x="2449065" y="203244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" name="Freeform 383"/>
          <p:cNvSpPr/>
          <p:nvPr/>
        </p:nvSpPr>
        <p:spPr>
          <a:xfrm rot="-5400000">
            <a:off x="2447048" y="202706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" name="Freeform 384"/>
          <p:cNvSpPr/>
          <p:nvPr/>
        </p:nvSpPr>
        <p:spPr>
          <a:xfrm rot="-5400000">
            <a:off x="2445031" y="20210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" name="Freeform 385"/>
          <p:cNvSpPr/>
          <p:nvPr/>
        </p:nvSpPr>
        <p:spPr>
          <a:xfrm rot="-5400000">
            <a:off x="2443686" y="201631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" name="Freeform 386"/>
          <p:cNvSpPr/>
          <p:nvPr/>
        </p:nvSpPr>
        <p:spPr>
          <a:xfrm rot="-5400000">
            <a:off x="2452427" y="20311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" name="Freeform 387"/>
          <p:cNvSpPr/>
          <p:nvPr/>
        </p:nvSpPr>
        <p:spPr>
          <a:xfrm rot="-5400000">
            <a:off x="2450410" y="202572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" name="Freeform 388"/>
          <p:cNvSpPr/>
          <p:nvPr/>
        </p:nvSpPr>
        <p:spPr>
          <a:xfrm rot="-5400000">
            <a:off x="2448729" y="202000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" name="Freeform 389"/>
          <p:cNvSpPr/>
          <p:nvPr/>
        </p:nvSpPr>
        <p:spPr>
          <a:xfrm rot="-5400000">
            <a:off x="2445703" y="201429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" name="Freeform 390"/>
          <p:cNvSpPr/>
          <p:nvPr/>
        </p:nvSpPr>
        <p:spPr>
          <a:xfrm rot="-5400000">
            <a:off x="2453772" y="202437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" name="Freeform 391"/>
          <p:cNvSpPr/>
          <p:nvPr/>
        </p:nvSpPr>
        <p:spPr>
          <a:xfrm rot="-5400000">
            <a:off x="2451418" y="201866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" name="Freeform 392"/>
          <p:cNvSpPr/>
          <p:nvPr/>
        </p:nvSpPr>
        <p:spPr>
          <a:xfrm rot="-5400000">
            <a:off x="2449065" y="201294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" name="Freeform 393"/>
          <p:cNvSpPr/>
          <p:nvPr/>
        </p:nvSpPr>
        <p:spPr>
          <a:xfrm rot="-5400000">
            <a:off x="2447720" y="200824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" name="Freeform 394"/>
          <p:cNvSpPr/>
          <p:nvPr/>
        </p:nvSpPr>
        <p:spPr>
          <a:xfrm rot="-5400000">
            <a:off x="2457133" y="202303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" name="Freeform 395"/>
          <p:cNvSpPr/>
          <p:nvPr/>
        </p:nvSpPr>
        <p:spPr>
          <a:xfrm rot="-5400000">
            <a:off x="2454444" y="20176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" name="Freeform 396"/>
          <p:cNvSpPr/>
          <p:nvPr/>
        </p:nvSpPr>
        <p:spPr>
          <a:xfrm rot="-5400000">
            <a:off x="2452427" y="20116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" name="Freeform 397"/>
          <p:cNvSpPr/>
          <p:nvPr/>
        </p:nvSpPr>
        <p:spPr>
          <a:xfrm rot="-5400000">
            <a:off x="2450410" y="20062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" name="Freeform 398"/>
          <p:cNvSpPr/>
          <p:nvPr/>
        </p:nvSpPr>
        <p:spPr>
          <a:xfrm rot="-5400000">
            <a:off x="2457806" y="20163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" name="Freeform 399"/>
          <p:cNvSpPr/>
          <p:nvPr/>
        </p:nvSpPr>
        <p:spPr>
          <a:xfrm rot="-5400000">
            <a:off x="2455789" y="20102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" name="Freeform 400"/>
          <p:cNvSpPr/>
          <p:nvPr/>
        </p:nvSpPr>
        <p:spPr>
          <a:xfrm rot="-5400000">
            <a:off x="2461504" y="201462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" name="Freeform 401"/>
          <p:cNvSpPr/>
          <p:nvPr/>
        </p:nvSpPr>
        <p:spPr>
          <a:xfrm rot="-5400000">
            <a:off x="2459486" y="200925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" name="Freeform 402"/>
          <p:cNvSpPr/>
          <p:nvPr/>
        </p:nvSpPr>
        <p:spPr>
          <a:xfrm rot="-5400000">
            <a:off x="2432256" y="2007569"/>
            <a:ext cx="35634" cy="28910"/>
          </a:xfrm>
          <a:custGeom>
            <a:avLst/>
            <a:gdLst/>
            <a:ahLst/>
            <a:cxnLst/>
            <a:rect l="0" t="0" r="0" b="0"/>
            <a:pathLst>
              <a:path w="673100" h="546100">
                <a:moveTo>
                  <a:pt x="139700" y="0"/>
                </a:moveTo>
                <a:lnTo>
                  <a:pt x="0" y="266700"/>
                </a:lnTo>
                <a:lnTo>
                  <a:pt x="546100" y="546100"/>
                </a:lnTo>
                <a:lnTo>
                  <a:pt x="673100" y="2794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" name="Freeform 403"/>
          <p:cNvSpPr/>
          <p:nvPr/>
        </p:nvSpPr>
        <p:spPr>
          <a:xfrm rot="-5400000">
            <a:off x="6826754" y="2979119"/>
            <a:ext cx="137831" cy="799427"/>
          </a:xfrm>
          <a:custGeom>
            <a:avLst/>
            <a:gdLst/>
            <a:ahLst/>
            <a:cxnLst/>
            <a:rect l="0" t="0" r="0" b="0"/>
            <a:pathLst>
              <a:path w="2603500" h="15100300">
                <a:moveTo>
                  <a:pt x="2603500" y="0"/>
                </a:moveTo>
                <a:lnTo>
                  <a:pt x="1866900" y="3759200"/>
                </a:lnTo>
                <a:lnTo>
                  <a:pt x="1193800" y="7531100"/>
                </a:lnTo>
                <a:lnTo>
                  <a:pt x="571500" y="11315700"/>
                </a:lnTo>
                <a:lnTo>
                  <a:pt x="0" y="15100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" name="Freeform 404"/>
          <p:cNvSpPr/>
          <p:nvPr/>
        </p:nvSpPr>
        <p:spPr>
          <a:xfrm rot="-3091213">
            <a:off x="6188561" y="2949189"/>
            <a:ext cx="111675" cy="88766"/>
          </a:xfrm>
          <a:custGeom>
            <a:avLst/>
            <a:gdLst/>
            <a:ahLst/>
            <a:cxnLst/>
            <a:rect l="0" t="0" r="0" b="0"/>
            <a:pathLst>
              <a:path w="2109421" h="1676684">
                <a:moveTo>
                  <a:pt x="2109421" y="0"/>
                </a:moveTo>
                <a:cubicBezTo>
                  <a:pt x="1290128" y="394730"/>
                  <a:pt x="569419" y="967589"/>
                  <a:pt x="0" y="1676684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" name="Freeform 405"/>
          <p:cNvSpPr/>
          <p:nvPr/>
        </p:nvSpPr>
        <p:spPr>
          <a:xfrm rot="-3091213">
            <a:off x="6238447" y="3067773"/>
            <a:ext cx="23257" cy="32989"/>
          </a:xfrm>
          <a:custGeom>
            <a:avLst/>
            <a:gdLst/>
            <a:ahLst/>
            <a:cxnLst/>
            <a:rect l="0" t="0" r="0" b="0"/>
            <a:pathLst>
              <a:path w="439304" h="623129">
                <a:moveTo>
                  <a:pt x="439304" y="0"/>
                </a:moveTo>
                <a:cubicBezTo>
                  <a:pt x="280024" y="198350"/>
                  <a:pt x="133303" y="406466"/>
                  <a:pt x="0" y="623129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" name="Freeform 406"/>
          <p:cNvSpPr/>
          <p:nvPr/>
        </p:nvSpPr>
        <p:spPr>
          <a:xfrm rot="-5400000">
            <a:off x="6250548" y="306854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" name="Freeform 407"/>
          <p:cNvSpPr/>
          <p:nvPr/>
        </p:nvSpPr>
        <p:spPr>
          <a:xfrm rot="-5400000">
            <a:off x="6254582" y="306383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" name="Freeform 408"/>
          <p:cNvSpPr/>
          <p:nvPr/>
        </p:nvSpPr>
        <p:spPr>
          <a:xfrm rot="-5400000">
            <a:off x="6252902" y="30708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" name="Freeform 409"/>
          <p:cNvSpPr/>
          <p:nvPr/>
        </p:nvSpPr>
        <p:spPr>
          <a:xfrm rot="-5400000">
            <a:off x="6256936" y="30661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" name="Freeform 410"/>
          <p:cNvSpPr/>
          <p:nvPr/>
        </p:nvSpPr>
        <p:spPr>
          <a:xfrm rot="-5400000">
            <a:off x="6260298" y="30614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" name="Freeform 411"/>
          <p:cNvSpPr/>
          <p:nvPr/>
        </p:nvSpPr>
        <p:spPr>
          <a:xfrm rot="-5400000">
            <a:off x="6253237" y="307795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" name="Freeform 412"/>
          <p:cNvSpPr/>
          <p:nvPr/>
        </p:nvSpPr>
        <p:spPr>
          <a:xfrm rot="-5400000">
            <a:off x="6255926" y="30732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" name="Freeform 413"/>
          <p:cNvSpPr/>
          <p:nvPr/>
        </p:nvSpPr>
        <p:spPr>
          <a:xfrm rot="-5400000">
            <a:off x="6259961" y="306854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" name="Freeform 414"/>
          <p:cNvSpPr/>
          <p:nvPr/>
        </p:nvSpPr>
        <p:spPr>
          <a:xfrm rot="-5400000">
            <a:off x="6263659" y="306417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" name="Freeform 415"/>
          <p:cNvSpPr/>
          <p:nvPr/>
        </p:nvSpPr>
        <p:spPr>
          <a:xfrm rot="-5400000">
            <a:off x="6255254" y="307997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" name="Freeform 416"/>
          <p:cNvSpPr/>
          <p:nvPr/>
        </p:nvSpPr>
        <p:spPr>
          <a:xfrm rot="-5400000">
            <a:off x="6258616" y="307526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" name="Freeform 417"/>
          <p:cNvSpPr/>
          <p:nvPr/>
        </p:nvSpPr>
        <p:spPr>
          <a:xfrm rot="-5400000">
            <a:off x="6262650" y="307055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" name="Freeform 418"/>
          <p:cNvSpPr/>
          <p:nvPr/>
        </p:nvSpPr>
        <p:spPr>
          <a:xfrm rot="-5400000">
            <a:off x="6257608" y="30823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" name="Freeform 419"/>
          <p:cNvSpPr/>
          <p:nvPr/>
        </p:nvSpPr>
        <p:spPr>
          <a:xfrm rot="-5400000">
            <a:off x="6261305" y="307728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" name="Freeform 420"/>
          <p:cNvSpPr/>
          <p:nvPr/>
        </p:nvSpPr>
        <p:spPr>
          <a:xfrm rot="-5400000">
            <a:off x="6265339" y="307257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" name="Freeform 421"/>
          <p:cNvSpPr/>
          <p:nvPr/>
        </p:nvSpPr>
        <p:spPr>
          <a:xfrm rot="-5400000">
            <a:off x="6256264" y="30890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" name="Freeform 422"/>
          <p:cNvSpPr/>
          <p:nvPr/>
        </p:nvSpPr>
        <p:spPr>
          <a:xfrm rot="-5400000">
            <a:off x="6260298" y="308434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" name="Freeform 423"/>
          <p:cNvSpPr/>
          <p:nvPr/>
        </p:nvSpPr>
        <p:spPr>
          <a:xfrm rot="-5400000">
            <a:off x="6263996" y="307997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" name="Freeform 424"/>
          <p:cNvSpPr/>
          <p:nvPr/>
        </p:nvSpPr>
        <p:spPr>
          <a:xfrm rot="-5400000">
            <a:off x="6267694" y="307560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" name="Freeform 425"/>
          <p:cNvSpPr/>
          <p:nvPr/>
        </p:nvSpPr>
        <p:spPr>
          <a:xfrm rot="-5400000">
            <a:off x="6259288" y="309140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" name="Freeform 426"/>
          <p:cNvSpPr/>
          <p:nvPr/>
        </p:nvSpPr>
        <p:spPr>
          <a:xfrm rot="-5400000">
            <a:off x="6263322" y="308669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" name="Freeform 427"/>
          <p:cNvSpPr/>
          <p:nvPr/>
        </p:nvSpPr>
        <p:spPr>
          <a:xfrm rot="-5400000">
            <a:off x="6267021" y="308232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" name="Freeform 428"/>
          <p:cNvSpPr/>
          <p:nvPr/>
        </p:nvSpPr>
        <p:spPr>
          <a:xfrm rot="-5400000">
            <a:off x="6259289" y="309812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" name="Freeform 429"/>
          <p:cNvSpPr/>
          <p:nvPr/>
        </p:nvSpPr>
        <p:spPr>
          <a:xfrm rot="-5400000">
            <a:off x="6261978" y="309341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" name="Freeform 430"/>
          <p:cNvSpPr/>
          <p:nvPr/>
        </p:nvSpPr>
        <p:spPr>
          <a:xfrm rot="-5400000">
            <a:off x="6266012" y="308871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" name="Freeform 431"/>
          <p:cNvSpPr/>
          <p:nvPr/>
        </p:nvSpPr>
        <p:spPr>
          <a:xfrm rot="-5400000">
            <a:off x="6270046" y="308400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" name="Freeform 432"/>
          <p:cNvSpPr/>
          <p:nvPr/>
        </p:nvSpPr>
        <p:spPr>
          <a:xfrm rot="-5400000">
            <a:off x="6260970" y="31004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" name="Freeform 433"/>
          <p:cNvSpPr/>
          <p:nvPr/>
        </p:nvSpPr>
        <p:spPr>
          <a:xfrm rot="-5400000">
            <a:off x="6265004" y="309577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" name="Freeform 434"/>
          <p:cNvSpPr/>
          <p:nvPr/>
        </p:nvSpPr>
        <p:spPr>
          <a:xfrm rot="-5400000">
            <a:off x="6268701" y="309072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" name="Freeform 435"/>
          <p:cNvSpPr/>
          <p:nvPr/>
        </p:nvSpPr>
        <p:spPr>
          <a:xfrm rot="-5400000">
            <a:off x="6267694" y="30977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" name="Freeform 436"/>
          <p:cNvSpPr/>
          <p:nvPr/>
        </p:nvSpPr>
        <p:spPr>
          <a:xfrm rot="-5400000">
            <a:off x="6271055" y="30930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" name="Freeform 437"/>
          <p:cNvSpPr/>
          <p:nvPr/>
        </p:nvSpPr>
        <p:spPr>
          <a:xfrm rot="-5400000">
            <a:off x="6274080" y="309543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" name="Freeform 438"/>
          <p:cNvSpPr/>
          <p:nvPr/>
        </p:nvSpPr>
        <p:spPr>
          <a:xfrm rot="-5400000">
            <a:off x="6260633" y="310148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" name="Freeform 439"/>
          <p:cNvSpPr/>
          <p:nvPr/>
        </p:nvSpPr>
        <p:spPr>
          <a:xfrm rot="-5400000">
            <a:off x="6266684" y="309812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" name="Freeform 440"/>
          <p:cNvSpPr/>
          <p:nvPr/>
        </p:nvSpPr>
        <p:spPr>
          <a:xfrm rot="-5400000">
            <a:off x="6260968" y="309711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" name="Freeform 441"/>
          <p:cNvSpPr/>
          <p:nvPr/>
        </p:nvSpPr>
        <p:spPr>
          <a:xfrm rot="-5400000">
            <a:off x="6272735" y="309543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" name="Freeform 442"/>
          <p:cNvSpPr/>
          <p:nvPr/>
        </p:nvSpPr>
        <p:spPr>
          <a:xfrm rot="-5400000">
            <a:off x="6266684" y="309476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" name="Freeform 443"/>
          <p:cNvSpPr/>
          <p:nvPr/>
        </p:nvSpPr>
        <p:spPr>
          <a:xfrm rot="-5400000">
            <a:off x="6261304" y="309409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" name="Freeform 444"/>
          <p:cNvSpPr/>
          <p:nvPr/>
        </p:nvSpPr>
        <p:spPr>
          <a:xfrm rot="-5400000">
            <a:off x="6273071" y="309241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" name="Freeform 445"/>
          <p:cNvSpPr/>
          <p:nvPr/>
        </p:nvSpPr>
        <p:spPr>
          <a:xfrm rot="-5400000">
            <a:off x="6267691" y="309106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" name="Freeform 446"/>
          <p:cNvSpPr/>
          <p:nvPr/>
        </p:nvSpPr>
        <p:spPr>
          <a:xfrm rot="-5400000">
            <a:off x="6261640" y="309039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" name="Freeform 447"/>
          <p:cNvSpPr/>
          <p:nvPr/>
        </p:nvSpPr>
        <p:spPr>
          <a:xfrm rot="-5400000">
            <a:off x="6268364" y="308770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" name="Freeform 448"/>
          <p:cNvSpPr/>
          <p:nvPr/>
        </p:nvSpPr>
        <p:spPr>
          <a:xfrm rot="-5400000">
            <a:off x="6262313" y="308703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" name="Freeform 449"/>
          <p:cNvSpPr/>
          <p:nvPr/>
        </p:nvSpPr>
        <p:spPr>
          <a:xfrm rot="-5400000">
            <a:off x="6255926" y="308602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" name="Freeform 450"/>
          <p:cNvSpPr/>
          <p:nvPr/>
        </p:nvSpPr>
        <p:spPr>
          <a:xfrm rot="-5400000">
            <a:off x="6269036" y="308434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" name="Freeform 451"/>
          <p:cNvSpPr/>
          <p:nvPr/>
        </p:nvSpPr>
        <p:spPr>
          <a:xfrm rot="-5400000">
            <a:off x="6262649" y="308333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" name="Freeform 452"/>
          <p:cNvSpPr/>
          <p:nvPr/>
        </p:nvSpPr>
        <p:spPr>
          <a:xfrm rot="-5400000">
            <a:off x="6256598" y="308266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" name="Freeform 453"/>
          <p:cNvSpPr/>
          <p:nvPr/>
        </p:nvSpPr>
        <p:spPr>
          <a:xfrm rot="-5400000">
            <a:off x="6269036" y="308098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" name="Freeform 454"/>
          <p:cNvSpPr/>
          <p:nvPr/>
        </p:nvSpPr>
        <p:spPr>
          <a:xfrm rot="-5400000">
            <a:off x="6263322" y="307997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" name="Freeform 455"/>
          <p:cNvSpPr/>
          <p:nvPr/>
        </p:nvSpPr>
        <p:spPr>
          <a:xfrm rot="-5400000">
            <a:off x="6257606" y="307896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" name="Freeform 456"/>
          <p:cNvSpPr/>
          <p:nvPr/>
        </p:nvSpPr>
        <p:spPr>
          <a:xfrm rot="-5400000">
            <a:off x="6268702" y="307795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" name="Freeform 457"/>
          <p:cNvSpPr/>
          <p:nvPr/>
        </p:nvSpPr>
        <p:spPr>
          <a:xfrm rot="-5400000">
            <a:off x="6263322" y="307661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" name="Freeform 458"/>
          <p:cNvSpPr/>
          <p:nvPr/>
        </p:nvSpPr>
        <p:spPr>
          <a:xfrm rot="-5400000">
            <a:off x="6257606" y="307560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" name="Freeform 459"/>
          <p:cNvSpPr/>
          <p:nvPr/>
        </p:nvSpPr>
        <p:spPr>
          <a:xfrm rot="-5400000">
            <a:off x="6252563" y="307526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" name="Freeform 460"/>
          <p:cNvSpPr/>
          <p:nvPr/>
        </p:nvSpPr>
        <p:spPr>
          <a:xfrm rot="-5400000">
            <a:off x="6264330" y="307291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" name="Freeform 461"/>
          <p:cNvSpPr/>
          <p:nvPr/>
        </p:nvSpPr>
        <p:spPr>
          <a:xfrm rot="-5400000">
            <a:off x="6258278" y="307224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" name="Freeform 462"/>
          <p:cNvSpPr/>
          <p:nvPr/>
        </p:nvSpPr>
        <p:spPr>
          <a:xfrm rot="-5400000">
            <a:off x="6251892" y="30712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" name="Freeform 463"/>
          <p:cNvSpPr/>
          <p:nvPr/>
        </p:nvSpPr>
        <p:spPr>
          <a:xfrm rot="-5400000">
            <a:off x="6265002" y="306955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" name="Freeform 464"/>
          <p:cNvSpPr/>
          <p:nvPr/>
        </p:nvSpPr>
        <p:spPr>
          <a:xfrm rot="-5400000">
            <a:off x="6258951" y="30688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" name="Freeform 465"/>
          <p:cNvSpPr/>
          <p:nvPr/>
        </p:nvSpPr>
        <p:spPr>
          <a:xfrm rot="-5400000">
            <a:off x="6252564" y="306787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" name="Freeform 466"/>
          <p:cNvSpPr/>
          <p:nvPr/>
        </p:nvSpPr>
        <p:spPr>
          <a:xfrm rot="-5400000">
            <a:off x="6265674" y="306618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" name="Freeform 467"/>
          <p:cNvSpPr/>
          <p:nvPr/>
        </p:nvSpPr>
        <p:spPr>
          <a:xfrm rot="-5400000">
            <a:off x="6259288" y="306518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" name="Freeform 468"/>
          <p:cNvSpPr/>
          <p:nvPr/>
        </p:nvSpPr>
        <p:spPr>
          <a:xfrm rot="-5400000">
            <a:off x="6253572" y="306417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" name="Freeform 469"/>
          <p:cNvSpPr/>
          <p:nvPr/>
        </p:nvSpPr>
        <p:spPr>
          <a:xfrm rot="-5400000">
            <a:off x="6265338" y="306316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" name="Freeform 470"/>
          <p:cNvSpPr/>
          <p:nvPr/>
        </p:nvSpPr>
        <p:spPr>
          <a:xfrm rot="-5400000">
            <a:off x="6259624" y="306215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" name="Freeform 471"/>
          <p:cNvSpPr/>
          <p:nvPr/>
        </p:nvSpPr>
        <p:spPr>
          <a:xfrm rot="-5400000">
            <a:off x="6261306" y="309879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" name="Freeform 472"/>
          <p:cNvSpPr/>
          <p:nvPr/>
        </p:nvSpPr>
        <p:spPr>
          <a:xfrm rot="-5400000">
            <a:off x="6258953" y="30930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" name="Freeform 473"/>
          <p:cNvSpPr/>
          <p:nvPr/>
        </p:nvSpPr>
        <p:spPr>
          <a:xfrm rot="-5400000">
            <a:off x="6256936" y="308770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" name="Freeform 474"/>
          <p:cNvSpPr/>
          <p:nvPr/>
        </p:nvSpPr>
        <p:spPr>
          <a:xfrm rot="-5400000">
            <a:off x="6254583" y="308198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" name="Freeform 475"/>
          <p:cNvSpPr/>
          <p:nvPr/>
        </p:nvSpPr>
        <p:spPr>
          <a:xfrm rot="-5400000">
            <a:off x="6252566" y="30766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" name="Freeform 476"/>
          <p:cNvSpPr/>
          <p:nvPr/>
        </p:nvSpPr>
        <p:spPr>
          <a:xfrm rot="-5400000">
            <a:off x="6250549" y="307123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" name="Freeform 477"/>
          <p:cNvSpPr/>
          <p:nvPr/>
        </p:nvSpPr>
        <p:spPr>
          <a:xfrm rot="-5400000">
            <a:off x="6264668" y="309745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" name="Freeform 478"/>
          <p:cNvSpPr/>
          <p:nvPr/>
        </p:nvSpPr>
        <p:spPr>
          <a:xfrm rot="-5400000">
            <a:off x="6261979" y="309207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" name="Freeform 479"/>
          <p:cNvSpPr/>
          <p:nvPr/>
        </p:nvSpPr>
        <p:spPr>
          <a:xfrm rot="-5400000">
            <a:off x="6259962" y="308669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" name="Freeform 480"/>
          <p:cNvSpPr/>
          <p:nvPr/>
        </p:nvSpPr>
        <p:spPr>
          <a:xfrm rot="-5400000">
            <a:off x="6257945" y="308064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" name="Freeform 481"/>
          <p:cNvSpPr/>
          <p:nvPr/>
        </p:nvSpPr>
        <p:spPr>
          <a:xfrm rot="-5400000">
            <a:off x="6255255" y="307526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" name="Freeform 482"/>
          <p:cNvSpPr/>
          <p:nvPr/>
        </p:nvSpPr>
        <p:spPr>
          <a:xfrm rot="-5400000">
            <a:off x="6253574" y="306955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" name="Freeform 483"/>
          <p:cNvSpPr/>
          <p:nvPr/>
        </p:nvSpPr>
        <p:spPr>
          <a:xfrm rot="-5400000">
            <a:off x="6251557" y="306417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" name="Freeform 484"/>
          <p:cNvSpPr/>
          <p:nvPr/>
        </p:nvSpPr>
        <p:spPr>
          <a:xfrm rot="-5400000">
            <a:off x="6268029" y="309610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" name="Freeform 485"/>
          <p:cNvSpPr/>
          <p:nvPr/>
        </p:nvSpPr>
        <p:spPr>
          <a:xfrm rot="-5400000">
            <a:off x="6265340" y="309073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" name="Freeform 486"/>
          <p:cNvSpPr/>
          <p:nvPr/>
        </p:nvSpPr>
        <p:spPr>
          <a:xfrm rot="-5400000">
            <a:off x="6263323" y="30853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" name="Freeform 487"/>
          <p:cNvSpPr/>
          <p:nvPr/>
        </p:nvSpPr>
        <p:spPr>
          <a:xfrm rot="-5400000">
            <a:off x="6260970" y="307896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" name="Freeform 488"/>
          <p:cNvSpPr/>
          <p:nvPr/>
        </p:nvSpPr>
        <p:spPr>
          <a:xfrm rot="-5400000">
            <a:off x="6258617" y="30739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" name="Freeform 489"/>
          <p:cNvSpPr/>
          <p:nvPr/>
        </p:nvSpPr>
        <p:spPr>
          <a:xfrm rot="-5400000">
            <a:off x="6256600" y="306854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" name="Freeform 490"/>
          <p:cNvSpPr/>
          <p:nvPr/>
        </p:nvSpPr>
        <p:spPr>
          <a:xfrm rot="-5400000">
            <a:off x="6254919" y="306282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" name="Freeform 491"/>
          <p:cNvSpPr/>
          <p:nvPr/>
        </p:nvSpPr>
        <p:spPr>
          <a:xfrm rot="-5400000">
            <a:off x="6271055" y="309510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" name="Freeform 492"/>
          <p:cNvSpPr/>
          <p:nvPr/>
        </p:nvSpPr>
        <p:spPr>
          <a:xfrm rot="-5400000">
            <a:off x="6268702" y="308938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" name="Freeform 493"/>
          <p:cNvSpPr/>
          <p:nvPr/>
        </p:nvSpPr>
        <p:spPr>
          <a:xfrm rot="-5400000">
            <a:off x="6266685" y="308400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" name="Freeform 494"/>
          <p:cNvSpPr/>
          <p:nvPr/>
        </p:nvSpPr>
        <p:spPr>
          <a:xfrm rot="-5400000">
            <a:off x="6264332" y="307829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" name="Freeform 495"/>
          <p:cNvSpPr/>
          <p:nvPr/>
        </p:nvSpPr>
        <p:spPr>
          <a:xfrm rot="-5400000">
            <a:off x="6261979" y="30725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" name="Freeform 496"/>
          <p:cNvSpPr/>
          <p:nvPr/>
        </p:nvSpPr>
        <p:spPr>
          <a:xfrm rot="-5400000">
            <a:off x="6259962" y="306719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" name="Freeform 497"/>
          <p:cNvSpPr/>
          <p:nvPr/>
        </p:nvSpPr>
        <p:spPr>
          <a:xfrm rot="-5400000">
            <a:off x="6258616" y="306181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" name="Freeform 498"/>
          <p:cNvSpPr/>
          <p:nvPr/>
        </p:nvSpPr>
        <p:spPr>
          <a:xfrm rot="-5400000">
            <a:off x="6269711" y="30823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" name="Freeform 499"/>
          <p:cNvSpPr/>
          <p:nvPr/>
        </p:nvSpPr>
        <p:spPr>
          <a:xfrm rot="-5400000">
            <a:off x="6267694" y="307694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" name="Freeform 500"/>
          <p:cNvSpPr/>
          <p:nvPr/>
        </p:nvSpPr>
        <p:spPr>
          <a:xfrm rot="-5400000">
            <a:off x="6265340" y="307123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" name="Freeform 501"/>
          <p:cNvSpPr/>
          <p:nvPr/>
        </p:nvSpPr>
        <p:spPr>
          <a:xfrm rot="-5400000">
            <a:off x="6263323" y="306585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" name="Freeform 502"/>
          <p:cNvSpPr/>
          <p:nvPr/>
        </p:nvSpPr>
        <p:spPr>
          <a:xfrm rot="-5400000">
            <a:off x="6265339" y="3092074"/>
            <a:ext cx="5378" cy="14791"/>
          </a:xfrm>
          <a:custGeom>
            <a:avLst/>
            <a:gdLst/>
            <a:ahLst/>
            <a:cxnLst/>
            <a:rect l="0" t="0" r="0" b="0"/>
            <a:pathLst>
              <a:path w="101600" h="279400">
                <a:moveTo>
                  <a:pt x="0" y="0"/>
                </a:moveTo>
                <a:lnTo>
                  <a:pt x="101600" y="279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" name="Freeform 503"/>
          <p:cNvSpPr/>
          <p:nvPr/>
        </p:nvSpPr>
        <p:spPr>
          <a:xfrm rot="-3091213">
            <a:off x="6258491" y="3063141"/>
            <a:ext cx="21805" cy="30929"/>
          </a:xfrm>
          <a:custGeom>
            <a:avLst/>
            <a:gdLst/>
            <a:ahLst/>
            <a:cxnLst/>
            <a:rect l="0" t="0" r="0" b="0"/>
            <a:pathLst>
              <a:path w="411876" h="584224">
                <a:moveTo>
                  <a:pt x="411876" y="0"/>
                </a:moveTo>
                <a:cubicBezTo>
                  <a:pt x="262541" y="185966"/>
                  <a:pt x="124981" y="381088"/>
                  <a:pt x="0" y="584224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" name="Freeform 504"/>
          <p:cNvSpPr/>
          <p:nvPr/>
        </p:nvSpPr>
        <p:spPr>
          <a:xfrm rot="-5400000">
            <a:off x="6255589" y="3054086"/>
            <a:ext cx="3361" cy="16136"/>
          </a:xfrm>
          <a:custGeom>
            <a:avLst/>
            <a:gdLst/>
            <a:ahLst/>
            <a:cxnLst/>
            <a:rect l="0" t="0" r="0" b="0"/>
            <a:pathLst>
              <a:path w="63500" h="304800">
                <a:moveTo>
                  <a:pt x="635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" name="Freeform 505"/>
          <p:cNvSpPr/>
          <p:nvPr/>
        </p:nvSpPr>
        <p:spPr>
          <a:xfrm rot="-3091213">
            <a:off x="6242456" y="3066847"/>
            <a:ext cx="22967" cy="32576"/>
          </a:xfrm>
          <a:custGeom>
            <a:avLst/>
            <a:gdLst/>
            <a:ahLst/>
            <a:cxnLst/>
            <a:rect l="0" t="0" r="0" b="0"/>
            <a:pathLst>
              <a:path w="433818" h="615348">
                <a:moveTo>
                  <a:pt x="433818" y="0"/>
                </a:moveTo>
                <a:cubicBezTo>
                  <a:pt x="276528" y="195873"/>
                  <a:pt x="131639" y="401390"/>
                  <a:pt x="0" y="615348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" name="Freeform 506"/>
          <p:cNvSpPr/>
          <p:nvPr/>
        </p:nvSpPr>
        <p:spPr>
          <a:xfrm rot="-3091213">
            <a:off x="6275695" y="3094011"/>
            <a:ext cx="47263" cy="148894"/>
          </a:xfrm>
          <a:custGeom>
            <a:avLst/>
            <a:gdLst/>
            <a:ahLst/>
            <a:cxnLst/>
            <a:rect l="0" t="0" r="0" b="0"/>
            <a:pathLst>
              <a:path w="892760" h="2812447">
                <a:moveTo>
                  <a:pt x="892760" y="0"/>
                </a:moveTo>
                <a:cubicBezTo>
                  <a:pt x="369585" y="850336"/>
                  <a:pt x="63037" y="1816049"/>
                  <a:pt x="0" y="2812447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" name="Freeform 507"/>
          <p:cNvSpPr/>
          <p:nvPr/>
        </p:nvSpPr>
        <p:spPr>
          <a:xfrm rot="-3091213">
            <a:off x="6357991" y="3226001"/>
            <a:ext cx="859" cy="40331"/>
          </a:xfrm>
          <a:custGeom>
            <a:avLst/>
            <a:gdLst/>
            <a:ahLst/>
            <a:cxnLst/>
            <a:rect l="0" t="0" r="0" b="0"/>
            <a:pathLst>
              <a:path w="16232" h="761831">
                <a:moveTo>
                  <a:pt x="16232" y="0"/>
                </a:moveTo>
                <a:cubicBezTo>
                  <a:pt x="183" y="253685"/>
                  <a:pt x="0" y="508124"/>
                  <a:pt x="15684" y="761831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" name="Freeform 508"/>
          <p:cNvSpPr/>
          <p:nvPr/>
        </p:nvSpPr>
        <p:spPr>
          <a:xfrm rot="-5400000">
            <a:off x="6346359" y="322957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" name="Freeform 509"/>
          <p:cNvSpPr/>
          <p:nvPr/>
        </p:nvSpPr>
        <p:spPr>
          <a:xfrm rot="-5400000">
            <a:off x="6349384" y="323192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" name="Freeform 510"/>
          <p:cNvSpPr/>
          <p:nvPr/>
        </p:nvSpPr>
        <p:spPr>
          <a:xfrm rot="-5400000">
            <a:off x="6352745" y="322721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" name="Freeform 511"/>
          <p:cNvSpPr/>
          <p:nvPr/>
        </p:nvSpPr>
        <p:spPr>
          <a:xfrm rot="-5400000">
            <a:off x="6356107" y="322251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" name="Freeform 512"/>
          <p:cNvSpPr/>
          <p:nvPr/>
        </p:nvSpPr>
        <p:spPr>
          <a:xfrm rot="-5400000">
            <a:off x="6352073" y="323394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" name="Freeform 513"/>
          <p:cNvSpPr/>
          <p:nvPr/>
        </p:nvSpPr>
        <p:spPr>
          <a:xfrm rot="-5400000">
            <a:off x="6355435" y="322923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" name="Freeform 514"/>
          <p:cNvSpPr/>
          <p:nvPr/>
        </p:nvSpPr>
        <p:spPr>
          <a:xfrm rot="-5400000">
            <a:off x="6358796" y="322452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" name="Freeform 515"/>
          <p:cNvSpPr/>
          <p:nvPr/>
        </p:nvSpPr>
        <p:spPr>
          <a:xfrm rot="-5400000">
            <a:off x="6354427" y="323629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" name="Freeform 516"/>
          <p:cNvSpPr/>
          <p:nvPr/>
        </p:nvSpPr>
        <p:spPr>
          <a:xfrm rot="-5400000">
            <a:off x="6358124" y="323125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" name="Freeform 517"/>
          <p:cNvSpPr/>
          <p:nvPr/>
        </p:nvSpPr>
        <p:spPr>
          <a:xfrm rot="-5400000">
            <a:off x="6361486" y="322654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" name="Freeform 518"/>
          <p:cNvSpPr/>
          <p:nvPr/>
        </p:nvSpPr>
        <p:spPr>
          <a:xfrm rot="-5400000">
            <a:off x="6357116" y="323831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" name="Freeform 519"/>
          <p:cNvSpPr/>
          <p:nvPr/>
        </p:nvSpPr>
        <p:spPr>
          <a:xfrm rot="-5400000">
            <a:off x="6360478" y="323360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" name="Freeform 520"/>
          <p:cNvSpPr/>
          <p:nvPr/>
        </p:nvSpPr>
        <p:spPr>
          <a:xfrm rot="-5400000">
            <a:off x="6363840" y="322889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" name="Freeform 521"/>
          <p:cNvSpPr/>
          <p:nvPr/>
        </p:nvSpPr>
        <p:spPr>
          <a:xfrm rot="-5400000">
            <a:off x="6360142" y="324066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" name="Freeform 522"/>
          <p:cNvSpPr/>
          <p:nvPr/>
        </p:nvSpPr>
        <p:spPr>
          <a:xfrm rot="-5400000">
            <a:off x="6363168" y="323562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" name="Freeform 523"/>
          <p:cNvSpPr/>
          <p:nvPr/>
        </p:nvSpPr>
        <p:spPr>
          <a:xfrm rot="-5400000">
            <a:off x="6366866" y="323125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" name="Freeform 524"/>
          <p:cNvSpPr/>
          <p:nvPr/>
        </p:nvSpPr>
        <p:spPr>
          <a:xfrm rot="-5400000">
            <a:off x="6362495" y="324301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" name="Freeform 525"/>
          <p:cNvSpPr/>
          <p:nvPr/>
        </p:nvSpPr>
        <p:spPr>
          <a:xfrm rot="-5400000">
            <a:off x="6366192" y="323797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" name="Freeform 526"/>
          <p:cNvSpPr/>
          <p:nvPr/>
        </p:nvSpPr>
        <p:spPr>
          <a:xfrm rot="-5400000">
            <a:off x="6369891" y="323360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" name="Freeform 527"/>
          <p:cNvSpPr/>
          <p:nvPr/>
        </p:nvSpPr>
        <p:spPr>
          <a:xfrm rot="-5400000">
            <a:off x="6365185" y="324503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" name="Freeform 528"/>
          <p:cNvSpPr/>
          <p:nvPr/>
        </p:nvSpPr>
        <p:spPr>
          <a:xfrm rot="-5400000">
            <a:off x="6368882" y="323999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" name="Freeform 529"/>
          <p:cNvSpPr/>
          <p:nvPr/>
        </p:nvSpPr>
        <p:spPr>
          <a:xfrm rot="-5400000">
            <a:off x="6372916" y="323528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" name="Freeform 530"/>
          <p:cNvSpPr/>
          <p:nvPr/>
        </p:nvSpPr>
        <p:spPr>
          <a:xfrm rot="-5400000">
            <a:off x="6367874" y="324705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1" name="Freeform 531"/>
          <p:cNvSpPr/>
          <p:nvPr/>
        </p:nvSpPr>
        <p:spPr>
          <a:xfrm rot="-5400000">
            <a:off x="6371236" y="324234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" name="Freeform 532"/>
          <p:cNvSpPr/>
          <p:nvPr/>
        </p:nvSpPr>
        <p:spPr>
          <a:xfrm rot="-5400000">
            <a:off x="6375605" y="323730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3" name="Freeform 533"/>
          <p:cNvSpPr/>
          <p:nvPr/>
        </p:nvSpPr>
        <p:spPr>
          <a:xfrm rot="-5400000">
            <a:off x="6370564" y="324906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" name="Freeform 534"/>
          <p:cNvSpPr/>
          <p:nvPr/>
        </p:nvSpPr>
        <p:spPr>
          <a:xfrm rot="-5400000">
            <a:off x="6373925" y="32443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" name="Freeform 535"/>
          <p:cNvSpPr/>
          <p:nvPr/>
        </p:nvSpPr>
        <p:spPr>
          <a:xfrm rot="-5400000">
            <a:off x="6377960" y="323965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" name="Freeform 536"/>
          <p:cNvSpPr/>
          <p:nvPr/>
        </p:nvSpPr>
        <p:spPr>
          <a:xfrm rot="-5400000">
            <a:off x="6373924" y="325108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" name="Freeform 537"/>
          <p:cNvSpPr/>
          <p:nvPr/>
        </p:nvSpPr>
        <p:spPr>
          <a:xfrm rot="-5400000">
            <a:off x="6376950" y="324671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" name="Freeform 538"/>
          <p:cNvSpPr/>
          <p:nvPr/>
        </p:nvSpPr>
        <p:spPr>
          <a:xfrm rot="-5400000">
            <a:off x="6380984" y="324200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" name="Freeform 539"/>
          <p:cNvSpPr/>
          <p:nvPr/>
        </p:nvSpPr>
        <p:spPr>
          <a:xfrm rot="-5400000">
            <a:off x="6376950" y="325343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" name="Freeform 540"/>
          <p:cNvSpPr/>
          <p:nvPr/>
        </p:nvSpPr>
        <p:spPr>
          <a:xfrm rot="-5400000">
            <a:off x="6379639" y="324873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1" name="Freeform 541"/>
          <p:cNvSpPr/>
          <p:nvPr/>
        </p:nvSpPr>
        <p:spPr>
          <a:xfrm rot="-5400000">
            <a:off x="6383674" y="324402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" name="Freeform 542"/>
          <p:cNvSpPr/>
          <p:nvPr/>
        </p:nvSpPr>
        <p:spPr>
          <a:xfrm rot="-5400000">
            <a:off x="6377957" y="325310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" name="Freeform 543"/>
          <p:cNvSpPr/>
          <p:nvPr/>
        </p:nvSpPr>
        <p:spPr>
          <a:xfrm rot="-5400000">
            <a:off x="6378630" y="324906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" name="Freeform 544"/>
          <p:cNvSpPr/>
          <p:nvPr/>
        </p:nvSpPr>
        <p:spPr>
          <a:xfrm rot="-5400000">
            <a:off x="6372243" y="324806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" name="Freeform 545"/>
          <p:cNvSpPr/>
          <p:nvPr/>
        </p:nvSpPr>
        <p:spPr>
          <a:xfrm rot="-5400000">
            <a:off x="6379302" y="324570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" name="Freeform 546"/>
          <p:cNvSpPr/>
          <p:nvPr/>
        </p:nvSpPr>
        <p:spPr>
          <a:xfrm rot="-5400000">
            <a:off x="6372915" y="324469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7" name="Freeform 547"/>
          <p:cNvSpPr/>
          <p:nvPr/>
        </p:nvSpPr>
        <p:spPr>
          <a:xfrm rot="-5400000">
            <a:off x="6367200" y="324369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" name="Freeform 548"/>
          <p:cNvSpPr/>
          <p:nvPr/>
        </p:nvSpPr>
        <p:spPr>
          <a:xfrm rot="-5400000">
            <a:off x="6379974" y="324234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9" name="Freeform 549"/>
          <p:cNvSpPr/>
          <p:nvPr/>
        </p:nvSpPr>
        <p:spPr>
          <a:xfrm rot="-5400000">
            <a:off x="6373588" y="324133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" name="Freeform 550"/>
          <p:cNvSpPr/>
          <p:nvPr/>
        </p:nvSpPr>
        <p:spPr>
          <a:xfrm rot="-5400000">
            <a:off x="6367872" y="324032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" name="Freeform 551"/>
          <p:cNvSpPr/>
          <p:nvPr/>
        </p:nvSpPr>
        <p:spPr>
          <a:xfrm rot="-5400000">
            <a:off x="6361821" y="323965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" name="Freeform 552"/>
          <p:cNvSpPr/>
          <p:nvPr/>
        </p:nvSpPr>
        <p:spPr>
          <a:xfrm rot="-5400000">
            <a:off x="6380311" y="323864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" name="Freeform 553"/>
          <p:cNvSpPr/>
          <p:nvPr/>
        </p:nvSpPr>
        <p:spPr>
          <a:xfrm rot="-5400000">
            <a:off x="6374596" y="323763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" name="Freeform 554"/>
          <p:cNvSpPr/>
          <p:nvPr/>
        </p:nvSpPr>
        <p:spPr>
          <a:xfrm rot="-5400000">
            <a:off x="6368544" y="323696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5" name="Freeform 555"/>
          <p:cNvSpPr/>
          <p:nvPr/>
        </p:nvSpPr>
        <p:spPr>
          <a:xfrm rot="-5400000">
            <a:off x="6362158" y="323595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6" name="Freeform 556"/>
          <p:cNvSpPr/>
          <p:nvPr/>
        </p:nvSpPr>
        <p:spPr>
          <a:xfrm rot="-5400000">
            <a:off x="6356107" y="323528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" name="Freeform 557"/>
          <p:cNvSpPr/>
          <p:nvPr/>
        </p:nvSpPr>
        <p:spPr>
          <a:xfrm rot="-5400000">
            <a:off x="6375268" y="323427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8" name="Freeform 558"/>
          <p:cNvSpPr/>
          <p:nvPr/>
        </p:nvSpPr>
        <p:spPr>
          <a:xfrm rot="-5400000">
            <a:off x="6369217" y="323360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9" name="Freeform 559"/>
          <p:cNvSpPr/>
          <p:nvPr/>
        </p:nvSpPr>
        <p:spPr>
          <a:xfrm rot="-5400000">
            <a:off x="6362830" y="323259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" name="Freeform 560"/>
          <p:cNvSpPr/>
          <p:nvPr/>
        </p:nvSpPr>
        <p:spPr>
          <a:xfrm rot="-5400000">
            <a:off x="6357114" y="323158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" name="Freeform 561"/>
          <p:cNvSpPr/>
          <p:nvPr/>
        </p:nvSpPr>
        <p:spPr>
          <a:xfrm rot="-5400000">
            <a:off x="6351063" y="323091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" name="Freeform 562"/>
          <p:cNvSpPr/>
          <p:nvPr/>
        </p:nvSpPr>
        <p:spPr>
          <a:xfrm rot="-5400000">
            <a:off x="6368881" y="322990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" name="Freeform 563"/>
          <p:cNvSpPr/>
          <p:nvPr/>
        </p:nvSpPr>
        <p:spPr>
          <a:xfrm rot="-5400000">
            <a:off x="6363166" y="322957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" name="Freeform 564"/>
          <p:cNvSpPr/>
          <p:nvPr/>
        </p:nvSpPr>
        <p:spPr>
          <a:xfrm rot="-5400000">
            <a:off x="6357787" y="322822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" name="Freeform 565"/>
          <p:cNvSpPr/>
          <p:nvPr/>
        </p:nvSpPr>
        <p:spPr>
          <a:xfrm rot="-5400000">
            <a:off x="6351400" y="322721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" name="Freeform 566"/>
          <p:cNvSpPr/>
          <p:nvPr/>
        </p:nvSpPr>
        <p:spPr>
          <a:xfrm rot="-5400000">
            <a:off x="6363838" y="322553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" name="Freeform 567"/>
          <p:cNvSpPr/>
          <p:nvPr/>
        </p:nvSpPr>
        <p:spPr>
          <a:xfrm rot="-5400000">
            <a:off x="6357787" y="322486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" name="Freeform 568"/>
          <p:cNvSpPr/>
          <p:nvPr/>
        </p:nvSpPr>
        <p:spPr>
          <a:xfrm rot="-5400000">
            <a:off x="6351736" y="322419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" name="Freeform 569"/>
          <p:cNvSpPr/>
          <p:nvPr/>
        </p:nvSpPr>
        <p:spPr>
          <a:xfrm rot="-5400000">
            <a:off x="6358459" y="322150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" name="Freeform 570"/>
          <p:cNvSpPr/>
          <p:nvPr/>
        </p:nvSpPr>
        <p:spPr>
          <a:xfrm rot="-5400000">
            <a:off x="6351402" y="323259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" name="Freeform 571"/>
          <p:cNvSpPr/>
          <p:nvPr/>
        </p:nvSpPr>
        <p:spPr>
          <a:xfrm rot="-5400000">
            <a:off x="6349721" y="322688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" name="Freeform 572"/>
          <p:cNvSpPr/>
          <p:nvPr/>
        </p:nvSpPr>
        <p:spPr>
          <a:xfrm rot="-5400000">
            <a:off x="6357116" y="323696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" name="Freeform 573"/>
          <p:cNvSpPr/>
          <p:nvPr/>
        </p:nvSpPr>
        <p:spPr>
          <a:xfrm rot="-5400000">
            <a:off x="6354763" y="323125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" name="Freeform 574"/>
          <p:cNvSpPr/>
          <p:nvPr/>
        </p:nvSpPr>
        <p:spPr>
          <a:xfrm rot="-5400000">
            <a:off x="6352410" y="322553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5" name="Freeform 575"/>
          <p:cNvSpPr/>
          <p:nvPr/>
        </p:nvSpPr>
        <p:spPr>
          <a:xfrm rot="-5400000">
            <a:off x="6362159" y="324133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6" name="Freeform 576"/>
          <p:cNvSpPr/>
          <p:nvPr/>
        </p:nvSpPr>
        <p:spPr>
          <a:xfrm rot="-5400000">
            <a:off x="6360478" y="323562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" name="Freeform 577"/>
          <p:cNvSpPr/>
          <p:nvPr/>
        </p:nvSpPr>
        <p:spPr>
          <a:xfrm rot="-5400000">
            <a:off x="6358125" y="322990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" name="Freeform 578"/>
          <p:cNvSpPr/>
          <p:nvPr/>
        </p:nvSpPr>
        <p:spPr>
          <a:xfrm rot="-5400000">
            <a:off x="6355436" y="322452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" name="Freeform 579"/>
          <p:cNvSpPr/>
          <p:nvPr/>
        </p:nvSpPr>
        <p:spPr>
          <a:xfrm rot="-5400000">
            <a:off x="6367538" y="324537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" name="Freeform 580"/>
          <p:cNvSpPr/>
          <p:nvPr/>
        </p:nvSpPr>
        <p:spPr>
          <a:xfrm rot="-5400000">
            <a:off x="6365521" y="323999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" name="Freeform 581"/>
          <p:cNvSpPr/>
          <p:nvPr/>
        </p:nvSpPr>
        <p:spPr>
          <a:xfrm rot="-5400000">
            <a:off x="6363840" y="323427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" name="Freeform 582"/>
          <p:cNvSpPr/>
          <p:nvPr/>
        </p:nvSpPr>
        <p:spPr>
          <a:xfrm rot="-5400000">
            <a:off x="6361151" y="322822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" name="Freeform 583"/>
          <p:cNvSpPr/>
          <p:nvPr/>
        </p:nvSpPr>
        <p:spPr>
          <a:xfrm rot="-5400000">
            <a:off x="6358798" y="322318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" name="Freeform 584"/>
          <p:cNvSpPr/>
          <p:nvPr/>
        </p:nvSpPr>
        <p:spPr>
          <a:xfrm rot="-5400000">
            <a:off x="6373253" y="32497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" name="Freeform 585"/>
          <p:cNvSpPr/>
          <p:nvPr/>
        </p:nvSpPr>
        <p:spPr>
          <a:xfrm rot="-5400000">
            <a:off x="6371236" y="324436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" name="Freeform 586"/>
          <p:cNvSpPr/>
          <p:nvPr/>
        </p:nvSpPr>
        <p:spPr>
          <a:xfrm rot="-5400000">
            <a:off x="6368883" y="323864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" name="Freeform 587"/>
          <p:cNvSpPr/>
          <p:nvPr/>
        </p:nvSpPr>
        <p:spPr>
          <a:xfrm rot="-5400000">
            <a:off x="6366866" y="32332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" name="Freeform 588"/>
          <p:cNvSpPr/>
          <p:nvPr/>
        </p:nvSpPr>
        <p:spPr>
          <a:xfrm rot="-5400000">
            <a:off x="6364176" y="322721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" name="Freeform 589"/>
          <p:cNvSpPr/>
          <p:nvPr/>
        </p:nvSpPr>
        <p:spPr>
          <a:xfrm rot="-5400000">
            <a:off x="6376279" y="324873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0" name="Freeform 590"/>
          <p:cNvSpPr/>
          <p:nvPr/>
        </p:nvSpPr>
        <p:spPr>
          <a:xfrm rot="-5400000">
            <a:off x="6374598" y="324301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" name="Freeform 591"/>
          <p:cNvSpPr/>
          <p:nvPr/>
        </p:nvSpPr>
        <p:spPr>
          <a:xfrm rot="-5400000">
            <a:off x="6372245" y="32373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2" name="Freeform 592"/>
          <p:cNvSpPr/>
          <p:nvPr/>
        </p:nvSpPr>
        <p:spPr>
          <a:xfrm rot="-5400000">
            <a:off x="6369555" y="32319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" name="Freeform 593"/>
          <p:cNvSpPr/>
          <p:nvPr/>
        </p:nvSpPr>
        <p:spPr>
          <a:xfrm rot="-5400000">
            <a:off x="6379640" y="324738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" name="Freeform 594"/>
          <p:cNvSpPr/>
          <p:nvPr/>
        </p:nvSpPr>
        <p:spPr>
          <a:xfrm rot="-5400000">
            <a:off x="6377623" y="324200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" name="Freeform 595"/>
          <p:cNvSpPr/>
          <p:nvPr/>
        </p:nvSpPr>
        <p:spPr>
          <a:xfrm rot="-5400000">
            <a:off x="6375606" y="323595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" name="Freeform 596"/>
          <p:cNvSpPr/>
          <p:nvPr/>
        </p:nvSpPr>
        <p:spPr>
          <a:xfrm rot="-5400000">
            <a:off x="6383339" y="324570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" name="Freeform 597"/>
          <p:cNvSpPr/>
          <p:nvPr/>
        </p:nvSpPr>
        <p:spPr>
          <a:xfrm rot="-5400000">
            <a:off x="6380985" y="324066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" name="Freeform 598"/>
          <p:cNvSpPr/>
          <p:nvPr/>
        </p:nvSpPr>
        <p:spPr>
          <a:xfrm rot="-5400000">
            <a:off x="6375942" y="3243690"/>
            <a:ext cx="12774" cy="9412"/>
          </a:xfrm>
          <a:custGeom>
            <a:avLst/>
            <a:gdLst/>
            <a:ahLst/>
            <a:cxnLst/>
            <a:rect l="0" t="0" r="0" b="0"/>
            <a:pathLst>
              <a:path w="241300" h="177800">
                <a:moveTo>
                  <a:pt x="0" y="0"/>
                </a:moveTo>
                <a:lnTo>
                  <a:pt x="241300" y="177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" name="Freeform 599"/>
          <p:cNvSpPr/>
          <p:nvPr/>
        </p:nvSpPr>
        <p:spPr>
          <a:xfrm rot="-3091213">
            <a:off x="6370572" y="3211488"/>
            <a:ext cx="806" cy="37814"/>
          </a:xfrm>
          <a:custGeom>
            <a:avLst/>
            <a:gdLst/>
            <a:ahLst/>
            <a:cxnLst/>
            <a:rect l="0" t="0" r="0" b="0"/>
            <a:pathLst>
              <a:path w="15219" h="714266">
                <a:moveTo>
                  <a:pt x="15219" y="0"/>
                </a:moveTo>
                <a:cubicBezTo>
                  <a:pt x="172" y="237846"/>
                  <a:pt x="0" y="476399"/>
                  <a:pt x="14706" y="714266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" name="Freeform 600"/>
          <p:cNvSpPr/>
          <p:nvPr/>
        </p:nvSpPr>
        <p:spPr>
          <a:xfrm rot="-5400000">
            <a:off x="6346359" y="3218813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215900" y="20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" name="Freeform 601"/>
          <p:cNvSpPr/>
          <p:nvPr/>
        </p:nvSpPr>
        <p:spPr>
          <a:xfrm rot="-3091213">
            <a:off x="6360507" y="3223097"/>
            <a:ext cx="848" cy="39829"/>
          </a:xfrm>
          <a:custGeom>
            <a:avLst/>
            <a:gdLst/>
            <a:ahLst/>
            <a:cxnLst/>
            <a:rect l="0" t="0" r="0" b="0"/>
            <a:pathLst>
              <a:path w="16029" h="752317">
                <a:moveTo>
                  <a:pt x="16029" y="0"/>
                </a:moveTo>
                <a:cubicBezTo>
                  <a:pt x="180" y="250516"/>
                  <a:pt x="0" y="501778"/>
                  <a:pt x="15488" y="752317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" name="Freeform 602"/>
          <p:cNvSpPr/>
          <p:nvPr/>
        </p:nvSpPr>
        <p:spPr>
          <a:xfrm rot="-3091213">
            <a:off x="6417534" y="3220913"/>
            <a:ext cx="34608" cy="126756"/>
          </a:xfrm>
          <a:custGeom>
            <a:avLst/>
            <a:gdLst/>
            <a:ahLst/>
            <a:cxnLst/>
            <a:rect l="0" t="0" r="0" b="0"/>
            <a:pathLst>
              <a:path w="653701" h="2394290">
                <a:moveTo>
                  <a:pt x="0" y="0"/>
                </a:moveTo>
                <a:cubicBezTo>
                  <a:pt x="51587" y="834450"/>
                  <a:pt x="274089" y="1649399"/>
                  <a:pt x="653701" y="239429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" name="Freeform 603"/>
          <p:cNvSpPr/>
          <p:nvPr/>
        </p:nvSpPr>
        <p:spPr>
          <a:xfrm rot="-3091213">
            <a:off x="6299962" y="2926115"/>
            <a:ext cx="167079" cy="377612"/>
          </a:xfrm>
          <a:custGeom>
            <a:avLst/>
            <a:gdLst/>
            <a:ahLst/>
            <a:cxnLst/>
            <a:rect l="0" t="0" r="0" b="0"/>
            <a:pathLst>
              <a:path w="3155925" h="7132661">
                <a:moveTo>
                  <a:pt x="3155925" y="0"/>
                </a:moveTo>
                <a:cubicBezTo>
                  <a:pt x="1879790" y="614834"/>
                  <a:pt x="905294" y="1718026"/>
                  <a:pt x="452646" y="3060283"/>
                </a:cubicBezTo>
                <a:cubicBezTo>
                  <a:pt x="0" y="4402540"/>
                  <a:pt x="107404" y="5870578"/>
                  <a:pt x="750590" y="7132661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" name="Freeform 604"/>
          <p:cNvSpPr/>
          <p:nvPr/>
        </p:nvSpPr>
        <p:spPr>
          <a:xfrm rot="-5400000">
            <a:off x="6877516" y="2893394"/>
            <a:ext cx="151279" cy="896918"/>
          </a:xfrm>
          <a:custGeom>
            <a:avLst/>
            <a:gdLst/>
            <a:ahLst/>
            <a:cxnLst/>
            <a:rect l="0" t="0" r="0" b="0"/>
            <a:pathLst>
              <a:path w="2857500" h="16941800">
                <a:moveTo>
                  <a:pt x="2857500" y="0"/>
                </a:moveTo>
                <a:lnTo>
                  <a:pt x="2197100" y="3378200"/>
                </a:lnTo>
                <a:lnTo>
                  <a:pt x="1574800" y="6756400"/>
                </a:lnTo>
                <a:lnTo>
                  <a:pt x="1003300" y="10134600"/>
                </a:lnTo>
                <a:lnTo>
                  <a:pt x="482600" y="13538200"/>
                </a:lnTo>
                <a:lnTo>
                  <a:pt x="0" y="16941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" name="Freeform 605"/>
          <p:cNvSpPr/>
          <p:nvPr/>
        </p:nvSpPr>
        <p:spPr>
          <a:xfrm rot="-5400000">
            <a:off x="6867430" y="3508597"/>
            <a:ext cx="128419" cy="792031"/>
          </a:xfrm>
          <a:custGeom>
            <a:avLst/>
            <a:gdLst/>
            <a:ahLst/>
            <a:cxnLst/>
            <a:rect l="0" t="0" r="0" b="0"/>
            <a:pathLst>
              <a:path w="2425700" h="14960600">
                <a:moveTo>
                  <a:pt x="2425700" y="0"/>
                </a:moveTo>
                <a:lnTo>
                  <a:pt x="1739900" y="3733800"/>
                </a:lnTo>
                <a:lnTo>
                  <a:pt x="1104900" y="7467600"/>
                </a:lnTo>
                <a:lnTo>
                  <a:pt x="520700" y="11214100"/>
                </a:lnTo>
                <a:lnTo>
                  <a:pt x="0" y="14960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" name="Freeform 606"/>
          <p:cNvSpPr/>
          <p:nvPr/>
        </p:nvSpPr>
        <p:spPr>
          <a:xfrm rot="-5400000">
            <a:off x="6960551" y="3738205"/>
            <a:ext cx="58494" cy="369121"/>
          </a:xfrm>
          <a:custGeom>
            <a:avLst/>
            <a:gdLst/>
            <a:ahLst/>
            <a:cxnLst/>
            <a:rect l="0" t="0" r="0" b="0"/>
            <a:pathLst>
              <a:path w="1104900" h="6972300">
                <a:moveTo>
                  <a:pt x="1104900" y="0"/>
                </a:moveTo>
                <a:lnTo>
                  <a:pt x="533400" y="3479800"/>
                </a:lnTo>
                <a:lnTo>
                  <a:pt x="0" y="6972300"/>
                </a:lnTo>
                <a:lnTo>
                  <a:pt x="76200" y="6972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" name="Freeform 607"/>
          <p:cNvSpPr/>
          <p:nvPr/>
        </p:nvSpPr>
        <p:spPr>
          <a:xfrm rot="-3091213">
            <a:off x="6302122" y="3710167"/>
            <a:ext cx="200504" cy="202571"/>
          </a:xfrm>
          <a:custGeom>
            <a:avLst/>
            <a:gdLst/>
            <a:ahLst/>
            <a:cxnLst/>
            <a:rect l="0" t="0" r="0" b="0"/>
            <a:pathLst>
              <a:path w="3787293" h="3826345">
                <a:moveTo>
                  <a:pt x="3787293" y="3826345"/>
                </a:moveTo>
                <a:cubicBezTo>
                  <a:pt x="2937128" y="2199968"/>
                  <a:pt x="1617570" y="866803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8" name="Freeform 608"/>
          <p:cNvSpPr/>
          <p:nvPr/>
        </p:nvSpPr>
        <p:spPr>
          <a:xfrm rot="-3091213">
            <a:off x="6224365" y="3826884"/>
            <a:ext cx="36326" cy="17560"/>
          </a:xfrm>
          <a:custGeom>
            <a:avLst/>
            <a:gdLst/>
            <a:ahLst/>
            <a:cxnLst/>
            <a:rect l="0" t="0" r="0" b="0"/>
            <a:pathLst>
              <a:path w="686172" h="331689">
                <a:moveTo>
                  <a:pt x="686172" y="331689"/>
                </a:moveTo>
                <a:cubicBezTo>
                  <a:pt x="462154" y="211645"/>
                  <a:pt x="233231" y="100986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9" name="Freeform 609"/>
          <p:cNvSpPr/>
          <p:nvPr/>
        </p:nvSpPr>
        <p:spPr>
          <a:xfrm rot="-5400000">
            <a:off x="6228697" y="384813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" name="Freeform 610"/>
          <p:cNvSpPr/>
          <p:nvPr/>
        </p:nvSpPr>
        <p:spPr>
          <a:xfrm rot="-5400000">
            <a:off x="6231723" y="385048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" name="Freeform 611"/>
          <p:cNvSpPr/>
          <p:nvPr/>
        </p:nvSpPr>
        <p:spPr>
          <a:xfrm rot="-5400000">
            <a:off x="6235421" y="38454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" name="Freeform 612"/>
          <p:cNvSpPr/>
          <p:nvPr/>
        </p:nvSpPr>
        <p:spPr>
          <a:xfrm rot="-5400000">
            <a:off x="6239455" y="384208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" name="Freeform 613"/>
          <p:cNvSpPr/>
          <p:nvPr/>
        </p:nvSpPr>
        <p:spPr>
          <a:xfrm rot="-5400000">
            <a:off x="6231722" y="385721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" name="Freeform 614"/>
          <p:cNvSpPr/>
          <p:nvPr/>
        </p:nvSpPr>
        <p:spPr>
          <a:xfrm rot="-5400000">
            <a:off x="6234748" y="385284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" name="Freeform 615"/>
          <p:cNvSpPr/>
          <p:nvPr/>
        </p:nvSpPr>
        <p:spPr>
          <a:xfrm rot="-5400000">
            <a:off x="6238445" y="384779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" name="Freeform 616"/>
          <p:cNvSpPr/>
          <p:nvPr/>
        </p:nvSpPr>
        <p:spPr>
          <a:xfrm rot="-5400000">
            <a:off x="6242479" y="384309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" name="Freeform 617"/>
          <p:cNvSpPr/>
          <p:nvPr/>
        </p:nvSpPr>
        <p:spPr>
          <a:xfrm rot="-5400000">
            <a:off x="6245841" y="383838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" name="Freeform 618"/>
          <p:cNvSpPr/>
          <p:nvPr/>
        </p:nvSpPr>
        <p:spPr>
          <a:xfrm rot="-5400000">
            <a:off x="6233739" y="385922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" name="Freeform 619"/>
          <p:cNvSpPr/>
          <p:nvPr/>
        </p:nvSpPr>
        <p:spPr>
          <a:xfrm rot="-5400000">
            <a:off x="6237773" y="385452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" name="Freeform 620"/>
          <p:cNvSpPr/>
          <p:nvPr/>
        </p:nvSpPr>
        <p:spPr>
          <a:xfrm rot="-5400000">
            <a:off x="6241135" y="384981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" name="Freeform 621"/>
          <p:cNvSpPr/>
          <p:nvPr/>
        </p:nvSpPr>
        <p:spPr>
          <a:xfrm rot="-5400000">
            <a:off x="6245169" y="384510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" name="Freeform 622"/>
          <p:cNvSpPr/>
          <p:nvPr/>
        </p:nvSpPr>
        <p:spPr>
          <a:xfrm rot="-5400000">
            <a:off x="6248531" y="384040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" name="Freeform 623"/>
          <p:cNvSpPr/>
          <p:nvPr/>
        </p:nvSpPr>
        <p:spPr>
          <a:xfrm rot="-5400000">
            <a:off x="6252565" y="383569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" name="Freeform 624"/>
          <p:cNvSpPr/>
          <p:nvPr/>
        </p:nvSpPr>
        <p:spPr>
          <a:xfrm rot="-5400000">
            <a:off x="6240462" y="385653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5" name="Freeform 625"/>
          <p:cNvSpPr/>
          <p:nvPr/>
        </p:nvSpPr>
        <p:spPr>
          <a:xfrm rot="-5400000">
            <a:off x="6243824" y="385183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6" name="Freeform 626"/>
          <p:cNvSpPr/>
          <p:nvPr/>
        </p:nvSpPr>
        <p:spPr>
          <a:xfrm rot="-5400000">
            <a:off x="6247858" y="384712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" name="Freeform 627"/>
          <p:cNvSpPr/>
          <p:nvPr/>
        </p:nvSpPr>
        <p:spPr>
          <a:xfrm rot="-5400000">
            <a:off x="6251557" y="384275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" name="Freeform 628"/>
          <p:cNvSpPr/>
          <p:nvPr/>
        </p:nvSpPr>
        <p:spPr>
          <a:xfrm rot="-5400000">
            <a:off x="6255254" y="38377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" name="Freeform 629"/>
          <p:cNvSpPr/>
          <p:nvPr/>
        </p:nvSpPr>
        <p:spPr>
          <a:xfrm rot="-5400000">
            <a:off x="6259288" y="383300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" name="Freeform 630"/>
          <p:cNvSpPr/>
          <p:nvPr/>
        </p:nvSpPr>
        <p:spPr>
          <a:xfrm rot="-5400000">
            <a:off x="6246178" y="385418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" name="Freeform 631"/>
          <p:cNvSpPr/>
          <p:nvPr/>
        </p:nvSpPr>
        <p:spPr>
          <a:xfrm rot="-5400000">
            <a:off x="6250213" y="384948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" name="Freeform 632"/>
          <p:cNvSpPr/>
          <p:nvPr/>
        </p:nvSpPr>
        <p:spPr>
          <a:xfrm rot="-5400000">
            <a:off x="6253910" y="38451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" name="Freeform 633"/>
          <p:cNvSpPr/>
          <p:nvPr/>
        </p:nvSpPr>
        <p:spPr>
          <a:xfrm rot="-5400000">
            <a:off x="6257944" y="383973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" name="Freeform 634"/>
          <p:cNvSpPr/>
          <p:nvPr/>
        </p:nvSpPr>
        <p:spPr>
          <a:xfrm rot="-5400000">
            <a:off x="6261978" y="383502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" name="Freeform 635"/>
          <p:cNvSpPr/>
          <p:nvPr/>
        </p:nvSpPr>
        <p:spPr>
          <a:xfrm rot="-5400000">
            <a:off x="6252902" y="38514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" name="Freeform 636"/>
          <p:cNvSpPr/>
          <p:nvPr/>
        </p:nvSpPr>
        <p:spPr>
          <a:xfrm rot="-5400000">
            <a:off x="6256936" y="384679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" name="Freeform 637"/>
          <p:cNvSpPr/>
          <p:nvPr/>
        </p:nvSpPr>
        <p:spPr>
          <a:xfrm rot="-5400000">
            <a:off x="6260298" y="384208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" name="Freeform 638"/>
          <p:cNvSpPr/>
          <p:nvPr/>
        </p:nvSpPr>
        <p:spPr>
          <a:xfrm rot="-5400000">
            <a:off x="6264332" y="383805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" name="Freeform 639"/>
          <p:cNvSpPr/>
          <p:nvPr/>
        </p:nvSpPr>
        <p:spPr>
          <a:xfrm rot="-5400000">
            <a:off x="6260296" y="384880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" name="Freeform 640"/>
          <p:cNvSpPr/>
          <p:nvPr/>
        </p:nvSpPr>
        <p:spPr>
          <a:xfrm rot="-5400000">
            <a:off x="6263322" y="384443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1" name="Freeform 641"/>
          <p:cNvSpPr/>
          <p:nvPr/>
        </p:nvSpPr>
        <p:spPr>
          <a:xfrm rot="-5400000">
            <a:off x="6267022" y="384679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" name="Freeform 642"/>
          <p:cNvSpPr/>
          <p:nvPr/>
        </p:nvSpPr>
        <p:spPr>
          <a:xfrm rot="-5400000">
            <a:off x="6233401" y="386023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3" name="Freeform 643"/>
          <p:cNvSpPr/>
          <p:nvPr/>
        </p:nvSpPr>
        <p:spPr>
          <a:xfrm rot="-5400000">
            <a:off x="6239453" y="385687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" name="Freeform 644"/>
          <p:cNvSpPr/>
          <p:nvPr/>
        </p:nvSpPr>
        <p:spPr>
          <a:xfrm rot="-5400000">
            <a:off x="6233401" y="385620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" name="Freeform 645"/>
          <p:cNvSpPr/>
          <p:nvPr/>
        </p:nvSpPr>
        <p:spPr>
          <a:xfrm rot="-5400000">
            <a:off x="6245168" y="385452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" name="Freeform 646"/>
          <p:cNvSpPr/>
          <p:nvPr/>
        </p:nvSpPr>
        <p:spPr>
          <a:xfrm rot="-5400000">
            <a:off x="6239789" y="385385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" name="Freeform 647"/>
          <p:cNvSpPr/>
          <p:nvPr/>
        </p:nvSpPr>
        <p:spPr>
          <a:xfrm rot="-5400000">
            <a:off x="6234074" y="385284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" name="Freeform 648"/>
          <p:cNvSpPr/>
          <p:nvPr/>
        </p:nvSpPr>
        <p:spPr>
          <a:xfrm rot="-5400000">
            <a:off x="6251892" y="385183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" name="Freeform 649"/>
          <p:cNvSpPr/>
          <p:nvPr/>
        </p:nvSpPr>
        <p:spPr>
          <a:xfrm rot="-5400000">
            <a:off x="6246176" y="385082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" name="Freeform 650"/>
          <p:cNvSpPr/>
          <p:nvPr/>
        </p:nvSpPr>
        <p:spPr>
          <a:xfrm rot="-5400000">
            <a:off x="6240125" y="385015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" name="Freeform 651"/>
          <p:cNvSpPr/>
          <p:nvPr/>
        </p:nvSpPr>
        <p:spPr>
          <a:xfrm rot="-5400000">
            <a:off x="6233738" y="384914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" name="Freeform 652"/>
          <p:cNvSpPr/>
          <p:nvPr/>
        </p:nvSpPr>
        <p:spPr>
          <a:xfrm rot="-5400000">
            <a:off x="6227687" y="384847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" name="Freeform 653"/>
          <p:cNvSpPr/>
          <p:nvPr/>
        </p:nvSpPr>
        <p:spPr>
          <a:xfrm rot="-5400000">
            <a:off x="6258615" y="384981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" name="Freeform 654"/>
          <p:cNvSpPr/>
          <p:nvPr/>
        </p:nvSpPr>
        <p:spPr>
          <a:xfrm rot="-5400000">
            <a:off x="6252564" y="384847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" name="Freeform 655"/>
          <p:cNvSpPr/>
          <p:nvPr/>
        </p:nvSpPr>
        <p:spPr>
          <a:xfrm rot="-5400000">
            <a:off x="6246848" y="384746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" name="Freeform 656"/>
          <p:cNvSpPr/>
          <p:nvPr/>
        </p:nvSpPr>
        <p:spPr>
          <a:xfrm rot="-5400000">
            <a:off x="6240797" y="384679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7" name="Freeform 657"/>
          <p:cNvSpPr/>
          <p:nvPr/>
        </p:nvSpPr>
        <p:spPr>
          <a:xfrm rot="-5400000">
            <a:off x="6234411" y="384578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" name="Freeform 658"/>
          <p:cNvSpPr/>
          <p:nvPr/>
        </p:nvSpPr>
        <p:spPr>
          <a:xfrm rot="-5400000">
            <a:off x="6264666" y="384712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" name="Freeform 659"/>
          <p:cNvSpPr/>
          <p:nvPr/>
        </p:nvSpPr>
        <p:spPr>
          <a:xfrm rot="-5400000">
            <a:off x="6258952" y="3846118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" name="Freeform 660"/>
          <p:cNvSpPr/>
          <p:nvPr/>
        </p:nvSpPr>
        <p:spPr>
          <a:xfrm rot="-5400000">
            <a:off x="6253237" y="384511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" name="Freeform 661"/>
          <p:cNvSpPr/>
          <p:nvPr/>
        </p:nvSpPr>
        <p:spPr>
          <a:xfrm rot="-5400000">
            <a:off x="6247521" y="384410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" name="Freeform 662"/>
          <p:cNvSpPr/>
          <p:nvPr/>
        </p:nvSpPr>
        <p:spPr>
          <a:xfrm rot="-5400000">
            <a:off x="6241134" y="384309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" name="Freeform 663"/>
          <p:cNvSpPr/>
          <p:nvPr/>
        </p:nvSpPr>
        <p:spPr>
          <a:xfrm rot="-5400000">
            <a:off x="6265674" y="384342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" name="Freeform 664"/>
          <p:cNvSpPr/>
          <p:nvPr/>
        </p:nvSpPr>
        <p:spPr>
          <a:xfrm rot="-5400000">
            <a:off x="6259288" y="384242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" name="Freeform 665"/>
          <p:cNvSpPr/>
          <p:nvPr/>
        </p:nvSpPr>
        <p:spPr>
          <a:xfrm rot="-5400000">
            <a:off x="6253572" y="384141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" name="Freeform 666"/>
          <p:cNvSpPr/>
          <p:nvPr/>
        </p:nvSpPr>
        <p:spPr>
          <a:xfrm rot="-5400000">
            <a:off x="6247521" y="384073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" name="Freeform 667"/>
          <p:cNvSpPr/>
          <p:nvPr/>
        </p:nvSpPr>
        <p:spPr>
          <a:xfrm rot="-5400000">
            <a:off x="6242478" y="384040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" name="Freeform 668"/>
          <p:cNvSpPr/>
          <p:nvPr/>
        </p:nvSpPr>
        <p:spPr>
          <a:xfrm rot="-5400000">
            <a:off x="6265675" y="384006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" name="Freeform 669"/>
          <p:cNvSpPr/>
          <p:nvPr/>
        </p:nvSpPr>
        <p:spPr>
          <a:xfrm rot="-5400000">
            <a:off x="6259960" y="383905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" name="Freeform 670"/>
          <p:cNvSpPr/>
          <p:nvPr/>
        </p:nvSpPr>
        <p:spPr>
          <a:xfrm rot="-5400000">
            <a:off x="6254244" y="383805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" name="Freeform 671"/>
          <p:cNvSpPr/>
          <p:nvPr/>
        </p:nvSpPr>
        <p:spPr>
          <a:xfrm rot="-5400000">
            <a:off x="6248529" y="3837714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" name="Freeform 672"/>
          <p:cNvSpPr/>
          <p:nvPr/>
        </p:nvSpPr>
        <p:spPr>
          <a:xfrm rot="-5400000">
            <a:off x="6260968" y="383536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" name="Freeform 673"/>
          <p:cNvSpPr/>
          <p:nvPr/>
        </p:nvSpPr>
        <p:spPr>
          <a:xfrm rot="-5400000">
            <a:off x="6254917" y="383468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" name="Freeform 674"/>
          <p:cNvSpPr/>
          <p:nvPr/>
        </p:nvSpPr>
        <p:spPr>
          <a:xfrm rot="-5400000">
            <a:off x="6261640" y="383199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" name="Freeform 675"/>
          <p:cNvSpPr/>
          <p:nvPr/>
        </p:nvSpPr>
        <p:spPr>
          <a:xfrm rot="-5400000">
            <a:off x="6226680" y="384880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" name="Freeform 676"/>
          <p:cNvSpPr/>
          <p:nvPr/>
        </p:nvSpPr>
        <p:spPr>
          <a:xfrm rot="-5400000">
            <a:off x="6233740" y="385788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" name="Freeform 677"/>
          <p:cNvSpPr/>
          <p:nvPr/>
        </p:nvSpPr>
        <p:spPr>
          <a:xfrm rot="-5400000">
            <a:off x="6231723" y="385250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" name="Freeform 678"/>
          <p:cNvSpPr/>
          <p:nvPr/>
        </p:nvSpPr>
        <p:spPr>
          <a:xfrm rot="-5400000">
            <a:off x="6229706" y="384712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" name="Freeform 679"/>
          <p:cNvSpPr/>
          <p:nvPr/>
        </p:nvSpPr>
        <p:spPr>
          <a:xfrm rot="-5400000">
            <a:off x="6237102" y="385654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" name="Freeform 680"/>
          <p:cNvSpPr/>
          <p:nvPr/>
        </p:nvSpPr>
        <p:spPr>
          <a:xfrm rot="-5400000">
            <a:off x="6234412" y="385116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" name="Freeform 681"/>
          <p:cNvSpPr/>
          <p:nvPr/>
        </p:nvSpPr>
        <p:spPr>
          <a:xfrm rot="-5400000">
            <a:off x="6232731" y="384544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" name="Freeform 682"/>
          <p:cNvSpPr/>
          <p:nvPr/>
        </p:nvSpPr>
        <p:spPr>
          <a:xfrm rot="-5400000">
            <a:off x="6240127" y="385485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" name="Freeform 683"/>
          <p:cNvSpPr/>
          <p:nvPr/>
        </p:nvSpPr>
        <p:spPr>
          <a:xfrm rot="-5400000">
            <a:off x="6237774" y="38498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4" name="Freeform 684"/>
          <p:cNvSpPr/>
          <p:nvPr/>
        </p:nvSpPr>
        <p:spPr>
          <a:xfrm rot="-5400000">
            <a:off x="6236093" y="384410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" name="Freeform 685"/>
          <p:cNvSpPr/>
          <p:nvPr/>
        </p:nvSpPr>
        <p:spPr>
          <a:xfrm rot="-5400000">
            <a:off x="6243153" y="385385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" name="Freeform 686"/>
          <p:cNvSpPr/>
          <p:nvPr/>
        </p:nvSpPr>
        <p:spPr>
          <a:xfrm rot="-5400000">
            <a:off x="6241136" y="384847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" name="Freeform 687"/>
          <p:cNvSpPr/>
          <p:nvPr/>
        </p:nvSpPr>
        <p:spPr>
          <a:xfrm rot="-5400000">
            <a:off x="6239455" y="384275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" name="Freeform 688"/>
          <p:cNvSpPr/>
          <p:nvPr/>
        </p:nvSpPr>
        <p:spPr>
          <a:xfrm rot="-5400000">
            <a:off x="6246515" y="385250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9" name="Freeform 689"/>
          <p:cNvSpPr/>
          <p:nvPr/>
        </p:nvSpPr>
        <p:spPr>
          <a:xfrm rot="-5400000">
            <a:off x="6244498" y="384712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" name="Freeform 690"/>
          <p:cNvSpPr/>
          <p:nvPr/>
        </p:nvSpPr>
        <p:spPr>
          <a:xfrm rot="-5400000">
            <a:off x="6242480" y="384174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" name="Freeform 691"/>
          <p:cNvSpPr/>
          <p:nvPr/>
        </p:nvSpPr>
        <p:spPr>
          <a:xfrm rot="-5400000">
            <a:off x="6250212" y="385149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2" name="Freeform 692"/>
          <p:cNvSpPr/>
          <p:nvPr/>
        </p:nvSpPr>
        <p:spPr>
          <a:xfrm rot="-5400000">
            <a:off x="6247859" y="384578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" name="Freeform 693"/>
          <p:cNvSpPr/>
          <p:nvPr/>
        </p:nvSpPr>
        <p:spPr>
          <a:xfrm rot="-5400000">
            <a:off x="6245170" y="38404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4" name="Freeform 694"/>
          <p:cNvSpPr/>
          <p:nvPr/>
        </p:nvSpPr>
        <p:spPr>
          <a:xfrm rot="-5400000">
            <a:off x="6253574" y="385015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" name="Freeform 695"/>
          <p:cNvSpPr/>
          <p:nvPr/>
        </p:nvSpPr>
        <p:spPr>
          <a:xfrm rot="-5400000">
            <a:off x="6251221" y="384443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" name="Freeform 696"/>
          <p:cNvSpPr/>
          <p:nvPr/>
        </p:nvSpPr>
        <p:spPr>
          <a:xfrm rot="-5400000">
            <a:off x="6248532" y="38390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" name="Freeform 697"/>
          <p:cNvSpPr/>
          <p:nvPr/>
        </p:nvSpPr>
        <p:spPr>
          <a:xfrm rot="-5400000">
            <a:off x="6256600" y="384914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8" name="Freeform 698"/>
          <p:cNvSpPr/>
          <p:nvPr/>
        </p:nvSpPr>
        <p:spPr>
          <a:xfrm rot="-5400000">
            <a:off x="6253910" y="384309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" name="Freeform 699"/>
          <p:cNvSpPr/>
          <p:nvPr/>
        </p:nvSpPr>
        <p:spPr>
          <a:xfrm rot="-5400000">
            <a:off x="6251893" y="383771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0" name="Freeform 700"/>
          <p:cNvSpPr/>
          <p:nvPr/>
        </p:nvSpPr>
        <p:spPr>
          <a:xfrm rot="-5400000">
            <a:off x="6259625" y="384746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" name="Freeform 701"/>
          <p:cNvSpPr/>
          <p:nvPr/>
        </p:nvSpPr>
        <p:spPr>
          <a:xfrm rot="-5400000">
            <a:off x="6257272" y="384174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2" name="Freeform 702"/>
          <p:cNvSpPr/>
          <p:nvPr/>
        </p:nvSpPr>
        <p:spPr>
          <a:xfrm rot="-5400000">
            <a:off x="6255255" y="38363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" name="Freeform 703"/>
          <p:cNvSpPr/>
          <p:nvPr/>
        </p:nvSpPr>
        <p:spPr>
          <a:xfrm rot="-5400000">
            <a:off x="6262651" y="38464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4" name="Freeform 704"/>
          <p:cNvSpPr/>
          <p:nvPr/>
        </p:nvSpPr>
        <p:spPr>
          <a:xfrm rot="-5400000">
            <a:off x="6260970" y="384074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" name="Freeform 705"/>
          <p:cNvSpPr/>
          <p:nvPr/>
        </p:nvSpPr>
        <p:spPr>
          <a:xfrm rot="-5400000">
            <a:off x="6258617" y="38350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6" name="Freeform 706"/>
          <p:cNvSpPr/>
          <p:nvPr/>
        </p:nvSpPr>
        <p:spPr>
          <a:xfrm rot="-5400000">
            <a:off x="6266013" y="38451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7" name="Freeform 707"/>
          <p:cNvSpPr/>
          <p:nvPr/>
        </p:nvSpPr>
        <p:spPr>
          <a:xfrm rot="-5400000">
            <a:off x="6264332" y="383939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8" name="Freeform 708"/>
          <p:cNvSpPr/>
          <p:nvPr/>
        </p:nvSpPr>
        <p:spPr>
          <a:xfrm rot="-5400000">
            <a:off x="6261979" y="383368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" name="Freeform 709"/>
          <p:cNvSpPr/>
          <p:nvPr/>
        </p:nvSpPr>
        <p:spPr>
          <a:xfrm rot="-5400000">
            <a:off x="6223654" y="3851833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0" y="1397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" name="Freeform 710"/>
          <p:cNvSpPr/>
          <p:nvPr/>
        </p:nvSpPr>
        <p:spPr>
          <a:xfrm rot="-3091213">
            <a:off x="6226266" y="3830589"/>
            <a:ext cx="36024" cy="17413"/>
          </a:xfrm>
          <a:custGeom>
            <a:avLst/>
            <a:gdLst/>
            <a:ahLst/>
            <a:cxnLst/>
            <a:rect l="0" t="0" r="0" b="0"/>
            <a:pathLst>
              <a:path w="680459" h="328927">
                <a:moveTo>
                  <a:pt x="680459" y="328927"/>
                </a:moveTo>
                <a:cubicBezTo>
                  <a:pt x="458306" y="209882"/>
                  <a:pt x="231289" y="100144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" name="Freeform 711"/>
          <p:cNvSpPr/>
          <p:nvPr/>
        </p:nvSpPr>
        <p:spPr>
          <a:xfrm rot="-5400000">
            <a:off x="6258617" y="3835024"/>
            <a:ext cx="14791" cy="6723"/>
          </a:xfrm>
          <a:custGeom>
            <a:avLst/>
            <a:gdLst/>
            <a:ahLst/>
            <a:cxnLst/>
            <a:rect l="0" t="0" r="0" b="0"/>
            <a:pathLst>
              <a:path w="279400" h="127000">
                <a:moveTo>
                  <a:pt x="27940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" name="Freeform 712"/>
          <p:cNvSpPr/>
          <p:nvPr/>
        </p:nvSpPr>
        <p:spPr>
          <a:xfrm rot="-3091213">
            <a:off x="6233867" y="3845406"/>
            <a:ext cx="34814" cy="16828"/>
          </a:xfrm>
          <a:custGeom>
            <a:avLst/>
            <a:gdLst/>
            <a:ahLst/>
            <a:cxnLst/>
            <a:rect l="0" t="0" r="0" b="0"/>
            <a:pathLst>
              <a:path w="657601" h="317878">
                <a:moveTo>
                  <a:pt x="657601" y="317878"/>
                </a:moveTo>
                <a:cubicBezTo>
                  <a:pt x="442911" y="202832"/>
                  <a:pt x="223520" y="96781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" name="Freeform 713"/>
          <p:cNvSpPr/>
          <p:nvPr/>
        </p:nvSpPr>
        <p:spPr>
          <a:xfrm rot="-3091213">
            <a:off x="6103014" y="3866860"/>
            <a:ext cx="132169" cy="36112"/>
          </a:xfrm>
          <a:custGeom>
            <a:avLst/>
            <a:gdLst/>
            <a:ahLst/>
            <a:cxnLst/>
            <a:rect l="0" t="0" r="0" b="0"/>
            <a:pathLst>
              <a:path w="2496528" h="682129">
                <a:moveTo>
                  <a:pt x="2496528" y="682129"/>
                </a:moveTo>
                <a:cubicBezTo>
                  <a:pt x="1700872" y="337623"/>
                  <a:pt x="860290" y="107950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" name="Freeform 714"/>
          <p:cNvSpPr/>
          <p:nvPr/>
        </p:nvSpPr>
        <p:spPr>
          <a:xfrm rot="-3091213">
            <a:off x="6079917" y="3938434"/>
            <a:ext cx="40209" cy="3351"/>
          </a:xfrm>
          <a:custGeom>
            <a:avLst/>
            <a:gdLst/>
            <a:ahLst/>
            <a:cxnLst/>
            <a:rect l="0" t="0" r="0" b="0"/>
            <a:pathLst>
              <a:path w="759501" h="63314">
                <a:moveTo>
                  <a:pt x="759501" y="63314"/>
                </a:moveTo>
                <a:cubicBezTo>
                  <a:pt x="507323" y="31671"/>
                  <a:pt x="253936" y="10548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" name="Freeform 715"/>
          <p:cNvSpPr/>
          <p:nvPr/>
        </p:nvSpPr>
        <p:spPr>
          <a:xfrm rot="-3091213">
            <a:off x="5910839" y="4035977"/>
            <a:ext cx="239734" cy="55681"/>
          </a:xfrm>
          <a:custGeom>
            <a:avLst/>
            <a:gdLst/>
            <a:ahLst/>
            <a:cxnLst/>
            <a:rect l="0" t="0" r="0" b="0"/>
            <a:pathLst>
              <a:path w="4528294" h="1051754">
                <a:moveTo>
                  <a:pt x="4528294" y="65175"/>
                </a:moveTo>
                <a:cubicBezTo>
                  <a:pt x="2959211" y="0"/>
                  <a:pt x="1399761" y="339757"/>
                  <a:pt x="0" y="1051754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" name="Freeform 716"/>
          <p:cNvSpPr/>
          <p:nvPr/>
        </p:nvSpPr>
        <p:spPr>
          <a:xfrm rot="-5400000">
            <a:off x="6093889" y="395672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" name="Freeform 717"/>
          <p:cNvSpPr/>
          <p:nvPr/>
        </p:nvSpPr>
        <p:spPr>
          <a:xfrm rot="-5400000">
            <a:off x="6097251" y="39520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" name="Freeform 718"/>
          <p:cNvSpPr/>
          <p:nvPr/>
        </p:nvSpPr>
        <p:spPr>
          <a:xfrm rot="-5400000">
            <a:off x="6101285" y="394730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" name="Freeform 719"/>
          <p:cNvSpPr/>
          <p:nvPr/>
        </p:nvSpPr>
        <p:spPr>
          <a:xfrm rot="-5400000">
            <a:off x="6105319" y="394260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" name="Freeform 720"/>
          <p:cNvSpPr/>
          <p:nvPr/>
        </p:nvSpPr>
        <p:spPr>
          <a:xfrm rot="-5400000">
            <a:off x="6108681" y="393789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" name="Freeform 721"/>
          <p:cNvSpPr/>
          <p:nvPr/>
        </p:nvSpPr>
        <p:spPr>
          <a:xfrm rot="-5400000">
            <a:off x="6112715" y="393318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" name="Freeform 722"/>
          <p:cNvSpPr/>
          <p:nvPr/>
        </p:nvSpPr>
        <p:spPr>
          <a:xfrm rot="-5400000">
            <a:off x="6116077" y="392915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" name="Freeform 723"/>
          <p:cNvSpPr/>
          <p:nvPr/>
        </p:nvSpPr>
        <p:spPr>
          <a:xfrm rot="-5400000">
            <a:off x="6096579" y="395873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" name="Freeform 724"/>
          <p:cNvSpPr/>
          <p:nvPr/>
        </p:nvSpPr>
        <p:spPr>
          <a:xfrm rot="-5400000">
            <a:off x="6100278" y="395436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" name="Freeform 725"/>
          <p:cNvSpPr/>
          <p:nvPr/>
        </p:nvSpPr>
        <p:spPr>
          <a:xfrm rot="-5400000">
            <a:off x="6103975" y="394932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" name="Freeform 726"/>
          <p:cNvSpPr/>
          <p:nvPr/>
        </p:nvSpPr>
        <p:spPr>
          <a:xfrm rot="-5400000">
            <a:off x="6108009" y="394461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" name="Freeform 727"/>
          <p:cNvSpPr/>
          <p:nvPr/>
        </p:nvSpPr>
        <p:spPr>
          <a:xfrm rot="-5400000">
            <a:off x="6111371" y="393991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8" name="Freeform 728"/>
          <p:cNvSpPr/>
          <p:nvPr/>
        </p:nvSpPr>
        <p:spPr>
          <a:xfrm rot="-5400000">
            <a:off x="6115405" y="393520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" name="Freeform 729"/>
          <p:cNvSpPr/>
          <p:nvPr/>
        </p:nvSpPr>
        <p:spPr>
          <a:xfrm rot="-5400000">
            <a:off x="6119104" y="393150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" name="Freeform 730"/>
          <p:cNvSpPr/>
          <p:nvPr/>
        </p:nvSpPr>
        <p:spPr>
          <a:xfrm rot="-5400000">
            <a:off x="6098933" y="396109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" name="Freeform 731"/>
          <p:cNvSpPr/>
          <p:nvPr/>
        </p:nvSpPr>
        <p:spPr>
          <a:xfrm rot="-5400000">
            <a:off x="6102631" y="395672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" name="Freeform 732"/>
          <p:cNvSpPr/>
          <p:nvPr/>
        </p:nvSpPr>
        <p:spPr>
          <a:xfrm rot="-5400000">
            <a:off x="6106329" y="395167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" name="Freeform 733"/>
          <p:cNvSpPr/>
          <p:nvPr/>
        </p:nvSpPr>
        <p:spPr>
          <a:xfrm rot="-5400000">
            <a:off x="6110363" y="394697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" name="Freeform 734"/>
          <p:cNvSpPr/>
          <p:nvPr/>
        </p:nvSpPr>
        <p:spPr>
          <a:xfrm rot="-5400000">
            <a:off x="6114060" y="394192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" name="Freeform 735"/>
          <p:cNvSpPr/>
          <p:nvPr/>
        </p:nvSpPr>
        <p:spPr>
          <a:xfrm rot="-5400000">
            <a:off x="6118094" y="393722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" name="Freeform 736"/>
          <p:cNvSpPr/>
          <p:nvPr/>
        </p:nvSpPr>
        <p:spPr>
          <a:xfrm rot="-5400000">
            <a:off x="6101958" y="39634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7" name="Freeform 737"/>
          <p:cNvSpPr/>
          <p:nvPr/>
        </p:nvSpPr>
        <p:spPr>
          <a:xfrm rot="-5400000">
            <a:off x="6105992" y="395873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8" name="Freeform 738"/>
          <p:cNvSpPr/>
          <p:nvPr/>
        </p:nvSpPr>
        <p:spPr>
          <a:xfrm rot="-5400000">
            <a:off x="6109018" y="39536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9" name="Freeform 739"/>
          <p:cNvSpPr/>
          <p:nvPr/>
        </p:nvSpPr>
        <p:spPr>
          <a:xfrm rot="-5400000">
            <a:off x="6113053" y="394898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0" name="Freeform 740"/>
          <p:cNvSpPr/>
          <p:nvPr/>
        </p:nvSpPr>
        <p:spPr>
          <a:xfrm rot="-5400000">
            <a:off x="6116414" y="39442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1" name="Freeform 741"/>
          <p:cNvSpPr/>
          <p:nvPr/>
        </p:nvSpPr>
        <p:spPr>
          <a:xfrm rot="-5400000">
            <a:off x="6120448" y="393957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2" name="Freeform 742"/>
          <p:cNvSpPr/>
          <p:nvPr/>
        </p:nvSpPr>
        <p:spPr>
          <a:xfrm rot="-5400000">
            <a:off x="6116077" y="395134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3" name="Freeform 743"/>
          <p:cNvSpPr/>
          <p:nvPr/>
        </p:nvSpPr>
        <p:spPr>
          <a:xfrm rot="-5400000">
            <a:off x="6119776" y="394697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4" name="Freeform 744"/>
          <p:cNvSpPr/>
          <p:nvPr/>
        </p:nvSpPr>
        <p:spPr>
          <a:xfrm rot="-5400000">
            <a:off x="6123473" y="394192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5" name="Freeform 745"/>
          <p:cNvSpPr/>
          <p:nvPr/>
        </p:nvSpPr>
        <p:spPr>
          <a:xfrm rot="-5400000">
            <a:off x="6100612" y="396344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6" name="Freeform 746"/>
          <p:cNvSpPr/>
          <p:nvPr/>
        </p:nvSpPr>
        <p:spPr>
          <a:xfrm rot="-5400000">
            <a:off x="6107335" y="396142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7" name="Freeform 747"/>
          <p:cNvSpPr/>
          <p:nvPr/>
        </p:nvSpPr>
        <p:spPr>
          <a:xfrm rot="-5400000">
            <a:off x="6101285" y="396008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8" name="Freeform 748"/>
          <p:cNvSpPr/>
          <p:nvPr/>
        </p:nvSpPr>
        <p:spPr>
          <a:xfrm rot="-5400000">
            <a:off x="6095569" y="395907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9" name="Freeform 749"/>
          <p:cNvSpPr/>
          <p:nvPr/>
        </p:nvSpPr>
        <p:spPr>
          <a:xfrm rot="-5400000">
            <a:off x="6108344" y="395772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0" name="Freeform 750"/>
          <p:cNvSpPr/>
          <p:nvPr/>
        </p:nvSpPr>
        <p:spPr>
          <a:xfrm rot="-5400000">
            <a:off x="6101957" y="395672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1" name="Freeform 751"/>
          <p:cNvSpPr/>
          <p:nvPr/>
        </p:nvSpPr>
        <p:spPr>
          <a:xfrm rot="-5400000">
            <a:off x="6096241" y="395571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2" name="Freeform 752"/>
          <p:cNvSpPr/>
          <p:nvPr/>
        </p:nvSpPr>
        <p:spPr>
          <a:xfrm rot="-5400000">
            <a:off x="6108008" y="39540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3" name="Freeform 753"/>
          <p:cNvSpPr/>
          <p:nvPr/>
        </p:nvSpPr>
        <p:spPr>
          <a:xfrm rot="-5400000">
            <a:off x="6102293" y="395302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4" name="Freeform 754"/>
          <p:cNvSpPr/>
          <p:nvPr/>
        </p:nvSpPr>
        <p:spPr>
          <a:xfrm rot="-5400000">
            <a:off x="6096578" y="395268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5" name="Freeform 755"/>
          <p:cNvSpPr/>
          <p:nvPr/>
        </p:nvSpPr>
        <p:spPr>
          <a:xfrm rot="-5400000">
            <a:off x="6115067" y="39516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6" name="Freeform 756"/>
          <p:cNvSpPr/>
          <p:nvPr/>
        </p:nvSpPr>
        <p:spPr>
          <a:xfrm rot="-5400000">
            <a:off x="6108681" y="395066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7" name="Freeform 757"/>
          <p:cNvSpPr/>
          <p:nvPr/>
        </p:nvSpPr>
        <p:spPr>
          <a:xfrm rot="-5400000">
            <a:off x="6102965" y="394966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8" name="Freeform 758"/>
          <p:cNvSpPr/>
          <p:nvPr/>
        </p:nvSpPr>
        <p:spPr>
          <a:xfrm rot="-5400000">
            <a:off x="6097586" y="394966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9" name="Freeform 759"/>
          <p:cNvSpPr/>
          <p:nvPr/>
        </p:nvSpPr>
        <p:spPr>
          <a:xfrm rot="-5400000">
            <a:off x="6115404" y="394798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0" name="Freeform 760"/>
          <p:cNvSpPr/>
          <p:nvPr/>
        </p:nvSpPr>
        <p:spPr>
          <a:xfrm rot="-5400000">
            <a:off x="6109353" y="394730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1" name="Freeform 761"/>
          <p:cNvSpPr/>
          <p:nvPr/>
        </p:nvSpPr>
        <p:spPr>
          <a:xfrm rot="-5400000">
            <a:off x="6103637" y="394629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2" name="Freeform 762"/>
          <p:cNvSpPr/>
          <p:nvPr/>
        </p:nvSpPr>
        <p:spPr>
          <a:xfrm rot="-5400000">
            <a:off x="6121455" y="394596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3" name="Freeform 763"/>
          <p:cNvSpPr/>
          <p:nvPr/>
        </p:nvSpPr>
        <p:spPr>
          <a:xfrm rot="-5400000">
            <a:off x="6115740" y="394495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4" name="Freeform 764"/>
          <p:cNvSpPr/>
          <p:nvPr/>
        </p:nvSpPr>
        <p:spPr>
          <a:xfrm rot="-5400000">
            <a:off x="6110361" y="394360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5" name="Freeform 765"/>
          <p:cNvSpPr/>
          <p:nvPr/>
        </p:nvSpPr>
        <p:spPr>
          <a:xfrm rot="-5400000">
            <a:off x="6104310" y="394293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6" name="Freeform 766"/>
          <p:cNvSpPr/>
          <p:nvPr/>
        </p:nvSpPr>
        <p:spPr>
          <a:xfrm rot="-5400000">
            <a:off x="6122128" y="394192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7" name="Freeform 767"/>
          <p:cNvSpPr/>
          <p:nvPr/>
        </p:nvSpPr>
        <p:spPr>
          <a:xfrm rot="-5400000">
            <a:off x="6116077" y="394125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8" name="Freeform 768"/>
          <p:cNvSpPr/>
          <p:nvPr/>
        </p:nvSpPr>
        <p:spPr>
          <a:xfrm rot="-5400000">
            <a:off x="6110361" y="394024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9" name="Freeform 769"/>
          <p:cNvSpPr/>
          <p:nvPr/>
        </p:nvSpPr>
        <p:spPr>
          <a:xfrm rot="-5400000">
            <a:off x="6122800" y="393856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0" name="Freeform 770"/>
          <p:cNvSpPr/>
          <p:nvPr/>
        </p:nvSpPr>
        <p:spPr>
          <a:xfrm rot="-5400000">
            <a:off x="6117084" y="393755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1" name="Freeform 771"/>
          <p:cNvSpPr/>
          <p:nvPr/>
        </p:nvSpPr>
        <p:spPr>
          <a:xfrm rot="-5400000">
            <a:off x="6111033" y="393688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2" name="Freeform 772"/>
          <p:cNvSpPr/>
          <p:nvPr/>
        </p:nvSpPr>
        <p:spPr>
          <a:xfrm rot="-5400000">
            <a:off x="6123472" y="393520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3" name="Freeform 773"/>
          <p:cNvSpPr/>
          <p:nvPr/>
        </p:nvSpPr>
        <p:spPr>
          <a:xfrm rot="-5400000">
            <a:off x="6117757" y="393419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4" name="Freeform 774"/>
          <p:cNvSpPr/>
          <p:nvPr/>
        </p:nvSpPr>
        <p:spPr>
          <a:xfrm rot="-5400000">
            <a:off x="6112042" y="393386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5" name="Freeform 775"/>
          <p:cNvSpPr/>
          <p:nvPr/>
        </p:nvSpPr>
        <p:spPr>
          <a:xfrm rot="-5400000">
            <a:off x="6118429" y="393083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6" name="Freeform 776"/>
          <p:cNvSpPr/>
          <p:nvPr/>
        </p:nvSpPr>
        <p:spPr>
          <a:xfrm rot="-5400000">
            <a:off x="6093218" y="395873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7" name="Freeform 777"/>
          <p:cNvSpPr/>
          <p:nvPr/>
        </p:nvSpPr>
        <p:spPr>
          <a:xfrm rot="-5400000">
            <a:off x="6098933" y="396310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8" name="Freeform 778"/>
          <p:cNvSpPr/>
          <p:nvPr/>
        </p:nvSpPr>
        <p:spPr>
          <a:xfrm rot="-5400000">
            <a:off x="6096580" y="395739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9" name="Freeform 779"/>
          <p:cNvSpPr/>
          <p:nvPr/>
        </p:nvSpPr>
        <p:spPr>
          <a:xfrm rot="-5400000">
            <a:off x="6094899" y="395235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0" name="Freeform 780"/>
          <p:cNvSpPr/>
          <p:nvPr/>
        </p:nvSpPr>
        <p:spPr>
          <a:xfrm rot="-5400000">
            <a:off x="6101959" y="396209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1" name="Freeform 781"/>
          <p:cNvSpPr/>
          <p:nvPr/>
        </p:nvSpPr>
        <p:spPr>
          <a:xfrm rot="-5400000">
            <a:off x="6099942" y="395604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2" name="Freeform 782"/>
          <p:cNvSpPr/>
          <p:nvPr/>
        </p:nvSpPr>
        <p:spPr>
          <a:xfrm rot="-5400000">
            <a:off x="6097252" y="39506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3" name="Freeform 783"/>
          <p:cNvSpPr/>
          <p:nvPr/>
        </p:nvSpPr>
        <p:spPr>
          <a:xfrm rot="-5400000">
            <a:off x="6105320" y="39607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4" name="Freeform 784"/>
          <p:cNvSpPr/>
          <p:nvPr/>
        </p:nvSpPr>
        <p:spPr>
          <a:xfrm rot="-5400000">
            <a:off x="6102631" y="39547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5" name="Freeform 785"/>
          <p:cNvSpPr/>
          <p:nvPr/>
        </p:nvSpPr>
        <p:spPr>
          <a:xfrm rot="-5400000">
            <a:off x="6100614" y="39493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6" name="Freeform 786"/>
          <p:cNvSpPr/>
          <p:nvPr/>
        </p:nvSpPr>
        <p:spPr>
          <a:xfrm rot="-5400000">
            <a:off x="6108682" y="395940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7" name="Freeform 787"/>
          <p:cNvSpPr/>
          <p:nvPr/>
        </p:nvSpPr>
        <p:spPr>
          <a:xfrm rot="-5400000">
            <a:off x="6106329" y="395369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8" name="Freeform 788"/>
          <p:cNvSpPr/>
          <p:nvPr/>
        </p:nvSpPr>
        <p:spPr>
          <a:xfrm rot="-5400000">
            <a:off x="6103976" y="394798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9" name="Freeform 789"/>
          <p:cNvSpPr/>
          <p:nvPr/>
        </p:nvSpPr>
        <p:spPr>
          <a:xfrm rot="-5400000">
            <a:off x="6102630" y="394327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0" name="Freeform 790"/>
          <p:cNvSpPr/>
          <p:nvPr/>
        </p:nvSpPr>
        <p:spPr>
          <a:xfrm rot="-5400000">
            <a:off x="6109691" y="395235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1" name="Freeform 791"/>
          <p:cNvSpPr/>
          <p:nvPr/>
        </p:nvSpPr>
        <p:spPr>
          <a:xfrm rot="-5400000">
            <a:off x="6107338" y="394663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2" name="Freeform 792"/>
          <p:cNvSpPr/>
          <p:nvPr/>
        </p:nvSpPr>
        <p:spPr>
          <a:xfrm rot="-5400000">
            <a:off x="6104984" y="39409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3" name="Freeform 793"/>
          <p:cNvSpPr/>
          <p:nvPr/>
        </p:nvSpPr>
        <p:spPr>
          <a:xfrm rot="-5400000">
            <a:off x="6112716" y="395134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4" name="Freeform 794"/>
          <p:cNvSpPr/>
          <p:nvPr/>
        </p:nvSpPr>
        <p:spPr>
          <a:xfrm rot="-5400000">
            <a:off x="6110699" y="394529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5" name="Freeform 795"/>
          <p:cNvSpPr/>
          <p:nvPr/>
        </p:nvSpPr>
        <p:spPr>
          <a:xfrm rot="-5400000">
            <a:off x="6108010" y="393991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6" name="Freeform 796"/>
          <p:cNvSpPr/>
          <p:nvPr/>
        </p:nvSpPr>
        <p:spPr>
          <a:xfrm rot="-5400000">
            <a:off x="6116078" y="394999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7" name="Freeform 797"/>
          <p:cNvSpPr/>
          <p:nvPr/>
        </p:nvSpPr>
        <p:spPr>
          <a:xfrm rot="-5400000">
            <a:off x="6113725" y="394360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8" name="Freeform 798"/>
          <p:cNvSpPr/>
          <p:nvPr/>
        </p:nvSpPr>
        <p:spPr>
          <a:xfrm rot="-5400000">
            <a:off x="6111372" y="393856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9" name="Freeform 799"/>
          <p:cNvSpPr/>
          <p:nvPr/>
        </p:nvSpPr>
        <p:spPr>
          <a:xfrm rot="-5400000">
            <a:off x="6119776" y="394831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0" name="Freeform 800"/>
          <p:cNvSpPr/>
          <p:nvPr/>
        </p:nvSpPr>
        <p:spPr>
          <a:xfrm rot="-5400000">
            <a:off x="6117086" y="394293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1" name="Freeform 801"/>
          <p:cNvSpPr/>
          <p:nvPr/>
        </p:nvSpPr>
        <p:spPr>
          <a:xfrm rot="-5400000">
            <a:off x="6114733" y="393722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2" name="Freeform 802"/>
          <p:cNvSpPr/>
          <p:nvPr/>
        </p:nvSpPr>
        <p:spPr>
          <a:xfrm rot="-5400000">
            <a:off x="6113388" y="393251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3" name="Freeform 803"/>
          <p:cNvSpPr/>
          <p:nvPr/>
        </p:nvSpPr>
        <p:spPr>
          <a:xfrm rot="-5400000">
            <a:off x="6120448" y="394159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4" name="Freeform 804"/>
          <p:cNvSpPr/>
          <p:nvPr/>
        </p:nvSpPr>
        <p:spPr>
          <a:xfrm rot="-5400000">
            <a:off x="6118095" y="393587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5" name="Freeform 805"/>
          <p:cNvSpPr/>
          <p:nvPr/>
        </p:nvSpPr>
        <p:spPr>
          <a:xfrm rot="-5400000">
            <a:off x="6115742" y="39301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6" name="Freeform 806"/>
          <p:cNvSpPr/>
          <p:nvPr/>
        </p:nvSpPr>
        <p:spPr>
          <a:xfrm rot="-5400000">
            <a:off x="6123474" y="394058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7" name="Freeform 807"/>
          <p:cNvSpPr/>
          <p:nvPr/>
        </p:nvSpPr>
        <p:spPr>
          <a:xfrm rot="-5400000">
            <a:off x="6121457" y="393453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8" name="Freeform 808"/>
          <p:cNvSpPr/>
          <p:nvPr/>
        </p:nvSpPr>
        <p:spPr>
          <a:xfrm rot="-5400000">
            <a:off x="6127507" y="393991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9" name="Freeform 809"/>
          <p:cNvSpPr/>
          <p:nvPr/>
        </p:nvSpPr>
        <p:spPr>
          <a:xfrm rot="-5400000">
            <a:off x="6090527" y="3957393"/>
            <a:ext cx="10757" cy="12101"/>
          </a:xfrm>
          <a:custGeom>
            <a:avLst/>
            <a:gdLst/>
            <a:ahLst/>
            <a:cxnLst/>
            <a:rect l="0" t="0" r="0" b="0"/>
            <a:pathLst>
              <a:path w="203200" h="228600">
                <a:moveTo>
                  <a:pt x="0" y="2286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0" name="Freeform 810"/>
          <p:cNvSpPr/>
          <p:nvPr/>
        </p:nvSpPr>
        <p:spPr>
          <a:xfrm rot="-3091213">
            <a:off x="6083020" y="3941210"/>
            <a:ext cx="39874" cy="3324"/>
          </a:xfrm>
          <a:custGeom>
            <a:avLst/>
            <a:gdLst/>
            <a:ahLst/>
            <a:cxnLst/>
            <a:rect l="0" t="0" r="0" b="0"/>
            <a:pathLst>
              <a:path w="753175" h="62786">
                <a:moveTo>
                  <a:pt x="753175" y="62786"/>
                </a:moveTo>
                <a:cubicBezTo>
                  <a:pt x="503098" y="31406"/>
                  <a:pt x="251821" y="10459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1" name="Freeform 811"/>
          <p:cNvSpPr/>
          <p:nvPr/>
        </p:nvSpPr>
        <p:spPr>
          <a:xfrm rot="-5400000">
            <a:off x="6116751" y="3929154"/>
            <a:ext cx="12101" cy="10757"/>
          </a:xfrm>
          <a:custGeom>
            <a:avLst/>
            <a:gdLst/>
            <a:ahLst/>
            <a:cxnLst/>
            <a:rect l="0" t="0" r="0" b="0"/>
            <a:pathLst>
              <a:path w="228600" h="203200">
                <a:moveTo>
                  <a:pt x="2286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2" name="Freeform 812"/>
          <p:cNvSpPr/>
          <p:nvPr/>
        </p:nvSpPr>
        <p:spPr>
          <a:xfrm rot="-3091213">
            <a:off x="6095434" y="3952311"/>
            <a:ext cx="38534" cy="3212"/>
          </a:xfrm>
          <a:custGeom>
            <a:avLst/>
            <a:gdLst/>
            <a:ahLst/>
            <a:cxnLst/>
            <a:rect l="0" t="0" r="0" b="0"/>
            <a:pathLst>
              <a:path w="727877" h="60678">
                <a:moveTo>
                  <a:pt x="727877" y="60678"/>
                </a:moveTo>
                <a:cubicBezTo>
                  <a:pt x="486199" y="30352"/>
                  <a:pt x="243363" y="10109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3" name="Freeform 813"/>
          <p:cNvSpPr/>
          <p:nvPr/>
        </p:nvSpPr>
        <p:spPr>
          <a:xfrm rot="-3091213">
            <a:off x="5940992" y="3828848"/>
            <a:ext cx="589498" cy="297691"/>
          </a:xfrm>
          <a:custGeom>
            <a:avLst/>
            <a:gdLst/>
            <a:ahLst/>
            <a:cxnLst/>
            <a:rect l="0" t="0" r="0" b="0"/>
            <a:pathLst>
              <a:path w="11134937" h="5623048">
                <a:moveTo>
                  <a:pt x="11134937" y="5623048"/>
                </a:moveTo>
                <a:cubicBezTo>
                  <a:pt x="9024968" y="1586646"/>
                  <a:pt x="4059616" y="0"/>
                  <a:pt x="0" y="206495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4" name="Freeform 814"/>
          <p:cNvSpPr/>
          <p:nvPr/>
        </p:nvSpPr>
        <p:spPr>
          <a:xfrm rot="-5400000">
            <a:off x="3007452" y="2779767"/>
            <a:ext cx="50426" cy="122367"/>
          </a:xfrm>
          <a:custGeom>
            <a:avLst/>
            <a:gdLst/>
            <a:ahLst/>
            <a:cxnLst/>
            <a:rect l="0" t="0" r="0" b="0"/>
            <a:pathLst>
              <a:path w="952500" h="2311400">
                <a:moveTo>
                  <a:pt x="952500" y="0"/>
                </a:moveTo>
                <a:lnTo>
                  <a:pt x="0" y="231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5" name="Freeform 815"/>
          <p:cNvSpPr/>
          <p:nvPr/>
        </p:nvSpPr>
        <p:spPr>
          <a:xfrm rot="-5400000">
            <a:off x="3667367" y="2142040"/>
            <a:ext cx="663611" cy="2091689"/>
          </a:xfrm>
          <a:custGeom>
            <a:avLst/>
            <a:gdLst/>
            <a:ahLst/>
            <a:cxnLst/>
            <a:rect l="0" t="0" r="0" b="0"/>
            <a:pathLst>
              <a:path w="12534900" h="39509700">
                <a:moveTo>
                  <a:pt x="12534900" y="0"/>
                </a:moveTo>
                <a:lnTo>
                  <a:pt x="11214100" y="3187700"/>
                </a:lnTo>
                <a:lnTo>
                  <a:pt x="9944100" y="6413500"/>
                </a:lnTo>
                <a:lnTo>
                  <a:pt x="8712200" y="9639300"/>
                </a:lnTo>
                <a:lnTo>
                  <a:pt x="7543800" y="12903200"/>
                </a:lnTo>
                <a:lnTo>
                  <a:pt x="6426200" y="16167100"/>
                </a:lnTo>
                <a:lnTo>
                  <a:pt x="5346700" y="19456400"/>
                </a:lnTo>
                <a:lnTo>
                  <a:pt x="4330700" y="22771100"/>
                </a:lnTo>
                <a:lnTo>
                  <a:pt x="3352800" y="26085800"/>
                </a:lnTo>
                <a:lnTo>
                  <a:pt x="2438400" y="29425900"/>
                </a:lnTo>
                <a:lnTo>
                  <a:pt x="1574800" y="32766000"/>
                </a:lnTo>
                <a:lnTo>
                  <a:pt x="762000" y="36131500"/>
                </a:lnTo>
                <a:lnTo>
                  <a:pt x="0" y="39509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6" name="Freeform 816"/>
          <p:cNvSpPr/>
          <p:nvPr/>
        </p:nvSpPr>
        <p:spPr>
          <a:xfrm rot="-5400000">
            <a:off x="2662536" y="2506791"/>
            <a:ext cx="238684" cy="379206"/>
          </a:xfrm>
          <a:custGeom>
            <a:avLst/>
            <a:gdLst/>
            <a:ahLst/>
            <a:cxnLst/>
            <a:rect l="0" t="0" r="0" b="0"/>
            <a:pathLst>
              <a:path w="4508500" h="7162800">
                <a:moveTo>
                  <a:pt x="0" y="7162800"/>
                </a:moveTo>
                <a:lnTo>
                  <a:pt x="4508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7" name="Freeform 817"/>
          <p:cNvSpPr/>
          <p:nvPr/>
        </p:nvSpPr>
        <p:spPr>
          <a:xfrm rot="-5400000">
            <a:off x="2336444" y="2321222"/>
            <a:ext cx="197671" cy="313988"/>
          </a:xfrm>
          <a:custGeom>
            <a:avLst/>
            <a:gdLst/>
            <a:ahLst/>
            <a:cxnLst/>
            <a:rect l="0" t="0" r="0" b="0"/>
            <a:pathLst>
              <a:path w="3733800" h="5930900">
                <a:moveTo>
                  <a:pt x="0" y="5930900"/>
                </a:moveTo>
                <a:lnTo>
                  <a:pt x="3733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8" name="Freeform 818"/>
          <p:cNvSpPr/>
          <p:nvPr/>
        </p:nvSpPr>
        <p:spPr>
          <a:xfrm rot="-5400000">
            <a:off x="2190880" y="2291974"/>
            <a:ext cx="67234" cy="107576"/>
          </a:xfrm>
          <a:custGeom>
            <a:avLst/>
            <a:gdLst/>
            <a:ahLst/>
            <a:cxnLst/>
            <a:rect l="0" t="0" r="0" b="0"/>
            <a:pathLst>
              <a:path w="1270000" h="2032000">
                <a:moveTo>
                  <a:pt x="0" y="20320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9" name="Freeform 819"/>
          <p:cNvSpPr/>
          <p:nvPr/>
        </p:nvSpPr>
        <p:spPr>
          <a:xfrm rot="-5400000">
            <a:off x="2315938" y="2218688"/>
            <a:ext cx="492161" cy="782618"/>
          </a:xfrm>
          <a:custGeom>
            <a:avLst/>
            <a:gdLst/>
            <a:ahLst/>
            <a:cxnLst/>
            <a:rect l="0" t="0" r="0" b="0"/>
            <a:pathLst>
              <a:path w="9296400" h="14782800">
                <a:moveTo>
                  <a:pt x="0" y="14782800"/>
                </a:moveTo>
                <a:lnTo>
                  <a:pt x="9296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0" name="Freeform 820"/>
          <p:cNvSpPr/>
          <p:nvPr/>
        </p:nvSpPr>
        <p:spPr>
          <a:xfrm rot="-5400000">
            <a:off x="4773725" y="1272351"/>
            <a:ext cx="2517289" cy="577550"/>
          </a:xfrm>
          <a:custGeom>
            <a:avLst/>
            <a:gdLst/>
            <a:ahLst/>
            <a:cxnLst/>
            <a:rect l="0" t="0" r="0" b="0"/>
            <a:pathLst>
              <a:path w="47548800" h="10909300">
                <a:moveTo>
                  <a:pt x="0" y="0"/>
                </a:moveTo>
                <a:lnTo>
                  <a:pt x="31940500" y="7226300"/>
                </a:lnTo>
                <a:lnTo>
                  <a:pt x="47548800" y="10909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1" name="Freeform 821"/>
          <p:cNvSpPr/>
          <p:nvPr/>
        </p:nvSpPr>
        <p:spPr>
          <a:xfrm rot="-3091213">
            <a:off x="5418370" y="2847934"/>
            <a:ext cx="371029" cy="194457"/>
          </a:xfrm>
          <a:custGeom>
            <a:avLst/>
            <a:gdLst/>
            <a:ahLst/>
            <a:cxnLst/>
            <a:rect l="0" t="0" r="0" b="0"/>
            <a:pathLst>
              <a:path w="7008301" h="3673081">
                <a:moveTo>
                  <a:pt x="0" y="0"/>
                </a:moveTo>
                <a:cubicBezTo>
                  <a:pt x="1275977" y="2593481"/>
                  <a:pt x="4404388" y="3673081"/>
                  <a:pt x="7008301" y="2418531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2" name="Freeform 822"/>
          <p:cNvSpPr/>
          <p:nvPr/>
        </p:nvSpPr>
        <p:spPr>
          <a:xfrm rot="-5400000">
            <a:off x="5855541" y="616135"/>
            <a:ext cx="836406" cy="209101"/>
          </a:xfrm>
          <a:custGeom>
            <a:avLst/>
            <a:gdLst/>
            <a:ahLst/>
            <a:cxnLst/>
            <a:rect l="0" t="0" r="0" b="0"/>
            <a:pathLst>
              <a:path w="15798800" h="3949700">
                <a:moveTo>
                  <a:pt x="0" y="0"/>
                </a:moveTo>
                <a:lnTo>
                  <a:pt x="15798800" y="3949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3" name="Freeform 823"/>
          <p:cNvSpPr/>
          <p:nvPr/>
        </p:nvSpPr>
        <p:spPr>
          <a:xfrm rot="-5400000">
            <a:off x="5990684" y="2518894"/>
            <a:ext cx="658233" cy="149261"/>
          </a:xfrm>
          <a:custGeom>
            <a:avLst/>
            <a:gdLst/>
            <a:ahLst/>
            <a:cxnLst/>
            <a:rect l="0" t="0" r="0" b="0"/>
            <a:pathLst>
              <a:path w="12433300" h="2819400">
                <a:moveTo>
                  <a:pt x="0" y="0"/>
                </a:moveTo>
                <a:lnTo>
                  <a:pt x="12433300" y="2819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4" name="Freeform 824"/>
          <p:cNvSpPr/>
          <p:nvPr/>
        </p:nvSpPr>
        <p:spPr>
          <a:xfrm rot="-5400000">
            <a:off x="6034051" y="2528643"/>
            <a:ext cx="658233" cy="148589"/>
          </a:xfrm>
          <a:custGeom>
            <a:avLst/>
            <a:gdLst/>
            <a:ahLst/>
            <a:cxnLst/>
            <a:rect l="0" t="0" r="0" b="0"/>
            <a:pathLst>
              <a:path w="12433300" h="2806700">
                <a:moveTo>
                  <a:pt x="0" y="0"/>
                </a:moveTo>
                <a:lnTo>
                  <a:pt x="12433300" y="2806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5" name="Freeform 825"/>
          <p:cNvSpPr/>
          <p:nvPr/>
        </p:nvSpPr>
        <p:spPr>
          <a:xfrm rot="-5400000">
            <a:off x="6314758" y="2153806"/>
            <a:ext cx="190275" cy="30927"/>
          </a:xfrm>
          <a:custGeom>
            <a:avLst/>
            <a:gdLst/>
            <a:ahLst/>
            <a:cxnLst/>
            <a:rect l="0" t="0" r="0" b="0"/>
            <a:pathLst>
              <a:path w="3594100" h="584200">
                <a:moveTo>
                  <a:pt x="0" y="0"/>
                </a:moveTo>
                <a:lnTo>
                  <a:pt x="3594100" y="584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6" name="Freeform 826"/>
          <p:cNvSpPr/>
          <p:nvPr/>
        </p:nvSpPr>
        <p:spPr>
          <a:xfrm rot="-5400000">
            <a:off x="6062962" y="982903"/>
            <a:ext cx="1053576" cy="172794"/>
          </a:xfrm>
          <a:custGeom>
            <a:avLst/>
            <a:gdLst/>
            <a:ahLst/>
            <a:cxnLst/>
            <a:rect l="0" t="0" r="0" b="0"/>
            <a:pathLst>
              <a:path w="19900900" h="3263900">
                <a:moveTo>
                  <a:pt x="0" y="0"/>
                </a:moveTo>
                <a:lnTo>
                  <a:pt x="19900900" y="3263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827" name="Picture 8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1835" y="291275"/>
            <a:ext cx="38548" cy="76871"/>
          </a:xfrm>
          <a:prstGeom prst="rect">
            <a:avLst/>
          </a:prstGeom>
          <a:noFill/>
        </p:spPr>
      </p:pic>
      <p:sp>
        <p:nvSpPr>
          <p:cNvPr id="828" name="Freeform 828"/>
          <p:cNvSpPr/>
          <p:nvPr/>
        </p:nvSpPr>
        <p:spPr>
          <a:xfrm rot="-5400000">
            <a:off x="5875376" y="1489185"/>
            <a:ext cx="1345377" cy="219859"/>
          </a:xfrm>
          <a:custGeom>
            <a:avLst/>
            <a:gdLst/>
            <a:ahLst/>
            <a:cxnLst/>
            <a:rect l="0" t="0" r="0" b="0"/>
            <a:pathLst>
              <a:path w="25412700" h="4152900">
                <a:moveTo>
                  <a:pt x="0" y="0"/>
                </a:moveTo>
                <a:lnTo>
                  <a:pt x="25412700" y="4152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9" name="Freeform 829"/>
          <p:cNvSpPr/>
          <p:nvPr/>
        </p:nvSpPr>
        <p:spPr>
          <a:xfrm rot="-5400000">
            <a:off x="6209871" y="2253987"/>
            <a:ext cx="436356" cy="90094"/>
          </a:xfrm>
          <a:custGeom>
            <a:avLst/>
            <a:gdLst/>
            <a:ahLst/>
            <a:cxnLst/>
            <a:rect l="0" t="0" r="0" b="0"/>
            <a:pathLst>
              <a:path w="8242300" h="1701800">
                <a:moveTo>
                  <a:pt x="12700" y="0"/>
                </a:moveTo>
                <a:lnTo>
                  <a:pt x="0" y="76200"/>
                </a:lnTo>
                <a:lnTo>
                  <a:pt x="4597400" y="1117600"/>
                </a:lnTo>
                <a:lnTo>
                  <a:pt x="8229600" y="1701800"/>
                </a:lnTo>
                <a:lnTo>
                  <a:pt x="8242300" y="1625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0" name="Freeform 830"/>
          <p:cNvSpPr/>
          <p:nvPr/>
        </p:nvSpPr>
        <p:spPr>
          <a:xfrm rot="-5400000">
            <a:off x="6414939" y="545538"/>
            <a:ext cx="623943" cy="137831"/>
          </a:xfrm>
          <a:custGeom>
            <a:avLst/>
            <a:gdLst/>
            <a:ahLst/>
            <a:cxnLst/>
            <a:rect l="0" t="0" r="0" b="0"/>
            <a:pathLst>
              <a:path w="11785600" h="2603500">
                <a:moveTo>
                  <a:pt x="0" y="0"/>
                </a:moveTo>
                <a:lnTo>
                  <a:pt x="11785600" y="260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1" name="Freeform 831"/>
          <p:cNvSpPr/>
          <p:nvPr/>
        </p:nvSpPr>
        <p:spPr>
          <a:xfrm rot="-5400000">
            <a:off x="6503353" y="449727"/>
            <a:ext cx="398032" cy="103541"/>
          </a:xfrm>
          <a:custGeom>
            <a:avLst/>
            <a:gdLst/>
            <a:ahLst/>
            <a:cxnLst/>
            <a:rect l="0" t="0" r="0" b="0"/>
            <a:pathLst>
              <a:path w="7518400" h="1955800">
                <a:moveTo>
                  <a:pt x="50800" y="0"/>
                </a:moveTo>
                <a:lnTo>
                  <a:pt x="0" y="304800"/>
                </a:lnTo>
                <a:lnTo>
                  <a:pt x="7518400" y="1955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2" name="Freeform 832"/>
          <p:cNvSpPr/>
          <p:nvPr/>
        </p:nvSpPr>
        <p:spPr>
          <a:xfrm rot="-5400000">
            <a:off x="5117632" y="3447077"/>
            <a:ext cx="41013" cy="186241"/>
          </a:xfrm>
          <a:custGeom>
            <a:avLst/>
            <a:gdLst/>
            <a:ahLst/>
            <a:cxnLst/>
            <a:rect l="0" t="0" r="0" b="0"/>
            <a:pathLst>
              <a:path w="774700" h="3517900">
                <a:moveTo>
                  <a:pt x="774700" y="0"/>
                </a:moveTo>
                <a:lnTo>
                  <a:pt x="0" y="3517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3" name="Freeform 833"/>
          <p:cNvSpPr/>
          <p:nvPr/>
        </p:nvSpPr>
        <p:spPr>
          <a:xfrm rot="-3091213">
            <a:off x="5271794" y="3500000"/>
            <a:ext cx="238027" cy="462835"/>
          </a:xfrm>
          <a:custGeom>
            <a:avLst/>
            <a:gdLst/>
            <a:ahLst/>
            <a:cxnLst/>
            <a:rect l="0" t="0" r="0" b="0"/>
            <a:pathLst>
              <a:path w="4496064" h="8742417">
                <a:moveTo>
                  <a:pt x="0" y="8742417"/>
                </a:moveTo>
                <a:cubicBezTo>
                  <a:pt x="3198633" y="7115412"/>
                  <a:pt x="4496064" y="3220030"/>
                  <a:pt x="2911829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4" name="Freeform 834"/>
          <p:cNvSpPr/>
          <p:nvPr/>
        </p:nvSpPr>
        <p:spPr>
          <a:xfrm rot="-5400000">
            <a:off x="5082336" y="4243479"/>
            <a:ext cx="689833" cy="140521"/>
          </a:xfrm>
          <a:custGeom>
            <a:avLst/>
            <a:gdLst/>
            <a:ahLst/>
            <a:cxnLst/>
            <a:rect l="0" t="0" r="0" b="0"/>
            <a:pathLst>
              <a:path w="13030200" h="2654300">
                <a:moveTo>
                  <a:pt x="13030200" y="265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5" name="Freeform 835"/>
          <p:cNvSpPr/>
          <p:nvPr/>
        </p:nvSpPr>
        <p:spPr>
          <a:xfrm rot="-5400000">
            <a:off x="5147216" y="3383875"/>
            <a:ext cx="51770" cy="237340"/>
          </a:xfrm>
          <a:custGeom>
            <a:avLst/>
            <a:gdLst/>
            <a:ahLst/>
            <a:cxnLst/>
            <a:rect l="0" t="0" r="0" b="0"/>
            <a:pathLst>
              <a:path w="977900" h="4483100">
                <a:moveTo>
                  <a:pt x="977900" y="0"/>
                </a:moveTo>
                <a:lnTo>
                  <a:pt x="0" y="4483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6" name="Freeform 836"/>
          <p:cNvSpPr/>
          <p:nvPr/>
        </p:nvSpPr>
        <p:spPr>
          <a:xfrm rot="-3091213">
            <a:off x="5520231" y="3861079"/>
            <a:ext cx="69710" cy="47176"/>
          </a:xfrm>
          <a:custGeom>
            <a:avLst/>
            <a:gdLst/>
            <a:ahLst/>
            <a:cxnLst/>
            <a:rect l="0" t="0" r="0" b="0"/>
            <a:pathLst>
              <a:path w="1316758" h="891104">
                <a:moveTo>
                  <a:pt x="0" y="891104"/>
                </a:moveTo>
                <a:cubicBezTo>
                  <a:pt x="474215" y="649892"/>
                  <a:pt x="916539" y="350553"/>
                  <a:pt x="1316758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7" name="Freeform 837"/>
          <p:cNvSpPr/>
          <p:nvPr/>
        </p:nvSpPr>
        <p:spPr>
          <a:xfrm rot="-3091213">
            <a:off x="5541784" y="3808458"/>
            <a:ext cx="28729" cy="28356"/>
          </a:xfrm>
          <a:custGeom>
            <a:avLst/>
            <a:gdLst/>
            <a:ahLst/>
            <a:cxnLst/>
            <a:rect l="0" t="0" r="0" b="0"/>
            <a:pathLst>
              <a:path w="542660" h="535630">
                <a:moveTo>
                  <a:pt x="0" y="535630"/>
                </a:moveTo>
                <a:cubicBezTo>
                  <a:pt x="191360" y="368018"/>
                  <a:pt x="372567" y="189158"/>
                  <a:pt x="54266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8" name="Freeform 838"/>
          <p:cNvSpPr/>
          <p:nvPr/>
        </p:nvSpPr>
        <p:spPr>
          <a:xfrm rot="-3091213">
            <a:off x="5438301" y="3562834"/>
            <a:ext cx="92650" cy="250849"/>
          </a:xfrm>
          <a:custGeom>
            <a:avLst/>
            <a:gdLst/>
            <a:ahLst/>
            <a:cxnLst/>
            <a:rect l="0" t="0" r="0" b="0"/>
            <a:pathLst>
              <a:path w="1750052" h="4738268">
                <a:moveTo>
                  <a:pt x="0" y="4738268"/>
                </a:moveTo>
                <a:cubicBezTo>
                  <a:pt x="1162849" y="3445082"/>
                  <a:pt x="1750052" y="1734747"/>
                  <a:pt x="162677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9" name="Freeform 839"/>
          <p:cNvSpPr/>
          <p:nvPr/>
        </p:nvSpPr>
        <p:spPr>
          <a:xfrm rot="-5400000">
            <a:off x="5535164" y="380611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0" name="Freeform 840"/>
          <p:cNvSpPr/>
          <p:nvPr/>
        </p:nvSpPr>
        <p:spPr>
          <a:xfrm rot="-5400000">
            <a:off x="5534829" y="381317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1" name="Freeform 841"/>
          <p:cNvSpPr/>
          <p:nvPr/>
        </p:nvSpPr>
        <p:spPr>
          <a:xfrm rot="-5400000">
            <a:off x="5537518" y="38084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2" name="Freeform 842"/>
          <p:cNvSpPr/>
          <p:nvPr/>
        </p:nvSpPr>
        <p:spPr>
          <a:xfrm rot="-5400000">
            <a:off x="5541216" y="380476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3" name="Freeform 843"/>
          <p:cNvSpPr/>
          <p:nvPr/>
        </p:nvSpPr>
        <p:spPr>
          <a:xfrm rot="-5400000">
            <a:off x="5536509" y="381552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4" name="Freeform 844"/>
          <p:cNvSpPr/>
          <p:nvPr/>
        </p:nvSpPr>
        <p:spPr>
          <a:xfrm rot="-5400000">
            <a:off x="5540543" y="381081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5" name="Freeform 845"/>
          <p:cNvSpPr/>
          <p:nvPr/>
        </p:nvSpPr>
        <p:spPr>
          <a:xfrm rot="-5400000">
            <a:off x="5543905" y="380611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6" name="Freeform 846"/>
          <p:cNvSpPr/>
          <p:nvPr/>
        </p:nvSpPr>
        <p:spPr>
          <a:xfrm rot="-5400000">
            <a:off x="5536172" y="3821913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7" name="Freeform 847"/>
          <p:cNvSpPr/>
          <p:nvPr/>
        </p:nvSpPr>
        <p:spPr>
          <a:xfrm rot="-5400000">
            <a:off x="5539198" y="381754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8" name="Freeform 848"/>
          <p:cNvSpPr/>
          <p:nvPr/>
        </p:nvSpPr>
        <p:spPr>
          <a:xfrm rot="-5400000">
            <a:off x="5543232" y="381283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9" name="Freeform 849"/>
          <p:cNvSpPr/>
          <p:nvPr/>
        </p:nvSpPr>
        <p:spPr>
          <a:xfrm rot="-5400000">
            <a:off x="5546931" y="380846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0" name="Freeform 850"/>
          <p:cNvSpPr/>
          <p:nvPr/>
        </p:nvSpPr>
        <p:spPr>
          <a:xfrm rot="-5400000">
            <a:off x="5538526" y="382426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1" name="Freeform 851"/>
          <p:cNvSpPr/>
          <p:nvPr/>
        </p:nvSpPr>
        <p:spPr>
          <a:xfrm rot="-5400000">
            <a:off x="5541888" y="381956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2" name="Freeform 852"/>
          <p:cNvSpPr/>
          <p:nvPr/>
        </p:nvSpPr>
        <p:spPr>
          <a:xfrm rot="-5400000">
            <a:off x="5545922" y="381485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3" name="Freeform 853"/>
          <p:cNvSpPr/>
          <p:nvPr/>
        </p:nvSpPr>
        <p:spPr>
          <a:xfrm rot="-5400000">
            <a:off x="5549621" y="381048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4" name="Freeform 854"/>
          <p:cNvSpPr/>
          <p:nvPr/>
        </p:nvSpPr>
        <p:spPr>
          <a:xfrm rot="-5400000">
            <a:off x="5536846" y="383132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5" name="Freeform 855"/>
          <p:cNvSpPr/>
          <p:nvPr/>
        </p:nvSpPr>
        <p:spPr>
          <a:xfrm rot="-5400000">
            <a:off x="5540880" y="38266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6" name="Freeform 856"/>
          <p:cNvSpPr/>
          <p:nvPr/>
        </p:nvSpPr>
        <p:spPr>
          <a:xfrm rot="-5400000">
            <a:off x="5544242" y="382191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7" name="Freeform 857"/>
          <p:cNvSpPr/>
          <p:nvPr/>
        </p:nvSpPr>
        <p:spPr>
          <a:xfrm rot="-5400000">
            <a:off x="5548276" y="38172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8" name="Freeform 858"/>
          <p:cNvSpPr/>
          <p:nvPr/>
        </p:nvSpPr>
        <p:spPr>
          <a:xfrm rot="-5400000">
            <a:off x="5539871" y="383367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9" name="Freeform 859"/>
          <p:cNvSpPr/>
          <p:nvPr/>
        </p:nvSpPr>
        <p:spPr>
          <a:xfrm rot="-5400000">
            <a:off x="5543905" y="382897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0" name="Freeform 860"/>
          <p:cNvSpPr/>
          <p:nvPr/>
        </p:nvSpPr>
        <p:spPr>
          <a:xfrm rot="-5400000">
            <a:off x="5547604" y="382460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1" name="Freeform 861"/>
          <p:cNvSpPr/>
          <p:nvPr/>
        </p:nvSpPr>
        <p:spPr>
          <a:xfrm rot="-5400000">
            <a:off x="5551301" y="382023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2" name="Freeform 862"/>
          <p:cNvSpPr/>
          <p:nvPr/>
        </p:nvSpPr>
        <p:spPr>
          <a:xfrm rot="-5400000">
            <a:off x="5539198" y="384040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3" name="Freeform 863"/>
          <p:cNvSpPr/>
          <p:nvPr/>
        </p:nvSpPr>
        <p:spPr>
          <a:xfrm rot="-5400000">
            <a:off x="5542560" y="383569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4" name="Freeform 864"/>
          <p:cNvSpPr/>
          <p:nvPr/>
        </p:nvSpPr>
        <p:spPr>
          <a:xfrm rot="-5400000">
            <a:off x="5546594" y="383099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5" name="Freeform 865"/>
          <p:cNvSpPr/>
          <p:nvPr/>
        </p:nvSpPr>
        <p:spPr>
          <a:xfrm rot="-5400000">
            <a:off x="5550293" y="382662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6" name="Freeform 866"/>
          <p:cNvSpPr/>
          <p:nvPr/>
        </p:nvSpPr>
        <p:spPr>
          <a:xfrm rot="-5400000">
            <a:off x="5541888" y="384242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7" name="Freeform 867"/>
          <p:cNvSpPr/>
          <p:nvPr/>
        </p:nvSpPr>
        <p:spPr>
          <a:xfrm rot="-5400000">
            <a:off x="5545249" y="38377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8" name="Freeform 868"/>
          <p:cNvSpPr/>
          <p:nvPr/>
        </p:nvSpPr>
        <p:spPr>
          <a:xfrm rot="-5400000">
            <a:off x="5549284" y="383300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9" name="Freeform 869"/>
          <p:cNvSpPr/>
          <p:nvPr/>
        </p:nvSpPr>
        <p:spPr>
          <a:xfrm rot="-5400000">
            <a:off x="5547940" y="38404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0" name="Freeform 870"/>
          <p:cNvSpPr/>
          <p:nvPr/>
        </p:nvSpPr>
        <p:spPr>
          <a:xfrm rot="-5400000">
            <a:off x="5551638" y="38353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1" name="Freeform 871"/>
          <p:cNvSpPr/>
          <p:nvPr/>
        </p:nvSpPr>
        <p:spPr>
          <a:xfrm rot="-5400000">
            <a:off x="5551301" y="384242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2" name="Freeform 872"/>
          <p:cNvSpPr/>
          <p:nvPr/>
        </p:nvSpPr>
        <p:spPr>
          <a:xfrm rot="-5400000">
            <a:off x="5548949" y="384342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3" name="Freeform 873"/>
          <p:cNvSpPr/>
          <p:nvPr/>
        </p:nvSpPr>
        <p:spPr>
          <a:xfrm rot="-5400000">
            <a:off x="5543904" y="384174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4" name="Freeform 874"/>
          <p:cNvSpPr/>
          <p:nvPr/>
        </p:nvSpPr>
        <p:spPr>
          <a:xfrm rot="-5400000">
            <a:off x="5538525" y="384107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5" name="Freeform 875"/>
          <p:cNvSpPr/>
          <p:nvPr/>
        </p:nvSpPr>
        <p:spPr>
          <a:xfrm rot="-5400000">
            <a:off x="5549955" y="383905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6" name="Freeform 876"/>
          <p:cNvSpPr/>
          <p:nvPr/>
        </p:nvSpPr>
        <p:spPr>
          <a:xfrm rot="-5400000">
            <a:off x="5544576" y="383838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7" name="Freeform 877"/>
          <p:cNvSpPr/>
          <p:nvPr/>
        </p:nvSpPr>
        <p:spPr>
          <a:xfrm rot="-5400000">
            <a:off x="5538861" y="38373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8" name="Freeform 878"/>
          <p:cNvSpPr/>
          <p:nvPr/>
        </p:nvSpPr>
        <p:spPr>
          <a:xfrm rot="-5400000">
            <a:off x="5550628" y="383569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9" name="Freeform 879"/>
          <p:cNvSpPr/>
          <p:nvPr/>
        </p:nvSpPr>
        <p:spPr>
          <a:xfrm rot="-5400000">
            <a:off x="5544912" y="383468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0" name="Freeform 880"/>
          <p:cNvSpPr/>
          <p:nvPr/>
        </p:nvSpPr>
        <p:spPr>
          <a:xfrm rot="-5400000">
            <a:off x="5538861" y="383401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1" name="Freeform 881"/>
          <p:cNvSpPr/>
          <p:nvPr/>
        </p:nvSpPr>
        <p:spPr>
          <a:xfrm rot="-5400000">
            <a:off x="5551300" y="383233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2" name="Freeform 882"/>
          <p:cNvSpPr/>
          <p:nvPr/>
        </p:nvSpPr>
        <p:spPr>
          <a:xfrm rot="-5400000">
            <a:off x="5545584" y="383132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3" name="Freeform 883"/>
          <p:cNvSpPr/>
          <p:nvPr/>
        </p:nvSpPr>
        <p:spPr>
          <a:xfrm rot="-5400000">
            <a:off x="5539198" y="383031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4" name="Freeform 884"/>
          <p:cNvSpPr/>
          <p:nvPr/>
        </p:nvSpPr>
        <p:spPr>
          <a:xfrm rot="-5400000">
            <a:off x="5552308" y="382863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5" name="Freeform 885"/>
          <p:cNvSpPr/>
          <p:nvPr/>
        </p:nvSpPr>
        <p:spPr>
          <a:xfrm rot="-5400000">
            <a:off x="5546257" y="382796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6" name="Freeform 886"/>
          <p:cNvSpPr/>
          <p:nvPr/>
        </p:nvSpPr>
        <p:spPr>
          <a:xfrm rot="-5400000">
            <a:off x="5539870" y="382695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7" name="Freeform 887"/>
          <p:cNvSpPr/>
          <p:nvPr/>
        </p:nvSpPr>
        <p:spPr>
          <a:xfrm rot="-5400000">
            <a:off x="5551972" y="382561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8" name="Freeform 888"/>
          <p:cNvSpPr/>
          <p:nvPr/>
        </p:nvSpPr>
        <p:spPr>
          <a:xfrm rot="-5400000">
            <a:off x="5546594" y="382426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9" name="Freeform 889"/>
          <p:cNvSpPr/>
          <p:nvPr/>
        </p:nvSpPr>
        <p:spPr>
          <a:xfrm rot="-5400000">
            <a:off x="5540542" y="382359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0" name="Freeform 890"/>
          <p:cNvSpPr/>
          <p:nvPr/>
        </p:nvSpPr>
        <p:spPr>
          <a:xfrm rot="-5400000">
            <a:off x="5552308" y="382258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1" name="Freeform 891"/>
          <p:cNvSpPr/>
          <p:nvPr/>
        </p:nvSpPr>
        <p:spPr>
          <a:xfrm rot="-5400000">
            <a:off x="5546594" y="382090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2" name="Freeform 892"/>
          <p:cNvSpPr/>
          <p:nvPr/>
        </p:nvSpPr>
        <p:spPr>
          <a:xfrm rot="-5400000">
            <a:off x="5540878" y="381989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3" name="Freeform 893"/>
          <p:cNvSpPr/>
          <p:nvPr/>
        </p:nvSpPr>
        <p:spPr>
          <a:xfrm rot="-5400000">
            <a:off x="5547266" y="381754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4" name="Freeform 894"/>
          <p:cNvSpPr/>
          <p:nvPr/>
        </p:nvSpPr>
        <p:spPr>
          <a:xfrm rot="-5400000">
            <a:off x="5541550" y="381653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5" name="Freeform 895"/>
          <p:cNvSpPr/>
          <p:nvPr/>
        </p:nvSpPr>
        <p:spPr>
          <a:xfrm rot="-5400000">
            <a:off x="5535835" y="381619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6" name="Freeform 896"/>
          <p:cNvSpPr/>
          <p:nvPr/>
        </p:nvSpPr>
        <p:spPr>
          <a:xfrm rot="-5400000">
            <a:off x="5548274" y="381384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7" name="Freeform 897"/>
          <p:cNvSpPr/>
          <p:nvPr/>
        </p:nvSpPr>
        <p:spPr>
          <a:xfrm rot="-5400000">
            <a:off x="5542223" y="381317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8" name="Freeform 898"/>
          <p:cNvSpPr/>
          <p:nvPr/>
        </p:nvSpPr>
        <p:spPr>
          <a:xfrm rot="-5400000">
            <a:off x="5535836" y="381216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9" name="Freeform 899"/>
          <p:cNvSpPr/>
          <p:nvPr/>
        </p:nvSpPr>
        <p:spPr>
          <a:xfrm rot="-5400000">
            <a:off x="5548946" y="381048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0" name="Freeform 900"/>
          <p:cNvSpPr/>
          <p:nvPr/>
        </p:nvSpPr>
        <p:spPr>
          <a:xfrm rot="-5400000">
            <a:off x="5542895" y="380981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1" name="Freeform 901"/>
          <p:cNvSpPr/>
          <p:nvPr/>
        </p:nvSpPr>
        <p:spPr>
          <a:xfrm rot="-5400000">
            <a:off x="5536508" y="380880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2" name="Freeform 902"/>
          <p:cNvSpPr/>
          <p:nvPr/>
        </p:nvSpPr>
        <p:spPr>
          <a:xfrm rot="-5400000">
            <a:off x="5548946" y="380712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3" name="Freeform 903"/>
          <p:cNvSpPr/>
          <p:nvPr/>
        </p:nvSpPr>
        <p:spPr>
          <a:xfrm rot="-5400000">
            <a:off x="5542559" y="380611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4" name="Freeform 904"/>
          <p:cNvSpPr/>
          <p:nvPr/>
        </p:nvSpPr>
        <p:spPr>
          <a:xfrm rot="-5400000">
            <a:off x="5537181" y="380544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5" name="Freeform 905"/>
          <p:cNvSpPr/>
          <p:nvPr/>
        </p:nvSpPr>
        <p:spPr>
          <a:xfrm rot="-5400000">
            <a:off x="5549282" y="380409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6" name="Freeform 906"/>
          <p:cNvSpPr/>
          <p:nvPr/>
        </p:nvSpPr>
        <p:spPr>
          <a:xfrm rot="-5400000">
            <a:off x="5539199" y="38390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7" name="Freeform 907"/>
          <p:cNvSpPr/>
          <p:nvPr/>
        </p:nvSpPr>
        <p:spPr>
          <a:xfrm rot="-5400000">
            <a:off x="5536510" y="383368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8" name="Freeform 908"/>
          <p:cNvSpPr/>
          <p:nvPr/>
        </p:nvSpPr>
        <p:spPr>
          <a:xfrm rot="-5400000">
            <a:off x="5544914" y="384342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9" name="Freeform 909"/>
          <p:cNvSpPr/>
          <p:nvPr/>
        </p:nvSpPr>
        <p:spPr>
          <a:xfrm rot="-5400000">
            <a:off x="5542225" y="383737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0" name="Freeform 910"/>
          <p:cNvSpPr/>
          <p:nvPr/>
        </p:nvSpPr>
        <p:spPr>
          <a:xfrm rot="-5400000">
            <a:off x="5539872" y="383233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1" name="Freeform 911"/>
          <p:cNvSpPr/>
          <p:nvPr/>
        </p:nvSpPr>
        <p:spPr>
          <a:xfrm rot="-5400000">
            <a:off x="5537855" y="382628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2" name="Freeform 912"/>
          <p:cNvSpPr/>
          <p:nvPr/>
        </p:nvSpPr>
        <p:spPr>
          <a:xfrm rot="-5400000">
            <a:off x="5535501" y="38205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3" name="Freeform 913"/>
          <p:cNvSpPr/>
          <p:nvPr/>
        </p:nvSpPr>
        <p:spPr>
          <a:xfrm rot="-5400000">
            <a:off x="5548276" y="384208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4" name="Freeform 914"/>
          <p:cNvSpPr/>
          <p:nvPr/>
        </p:nvSpPr>
        <p:spPr>
          <a:xfrm rot="-5400000">
            <a:off x="5545250" y="38363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5" name="Freeform 915"/>
          <p:cNvSpPr/>
          <p:nvPr/>
        </p:nvSpPr>
        <p:spPr>
          <a:xfrm rot="-5400000">
            <a:off x="5543233" y="383099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6" name="Freeform 916"/>
          <p:cNvSpPr/>
          <p:nvPr/>
        </p:nvSpPr>
        <p:spPr>
          <a:xfrm rot="-5400000">
            <a:off x="5541552" y="382527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7" name="Freeform 917"/>
          <p:cNvSpPr/>
          <p:nvPr/>
        </p:nvSpPr>
        <p:spPr>
          <a:xfrm rot="-5400000">
            <a:off x="5538527" y="381956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8" name="Freeform 918"/>
          <p:cNvSpPr/>
          <p:nvPr/>
        </p:nvSpPr>
        <p:spPr>
          <a:xfrm rot="-5400000">
            <a:off x="5536510" y="381418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9" name="Freeform 919"/>
          <p:cNvSpPr/>
          <p:nvPr/>
        </p:nvSpPr>
        <p:spPr>
          <a:xfrm rot="-5400000">
            <a:off x="5534493" y="380813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0" name="Freeform 920"/>
          <p:cNvSpPr/>
          <p:nvPr/>
        </p:nvSpPr>
        <p:spPr>
          <a:xfrm rot="-5400000">
            <a:off x="5550629" y="38410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1" name="Freeform 921"/>
          <p:cNvSpPr/>
          <p:nvPr/>
        </p:nvSpPr>
        <p:spPr>
          <a:xfrm rot="-5400000">
            <a:off x="5548612" y="38350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2" name="Freeform 922"/>
          <p:cNvSpPr/>
          <p:nvPr/>
        </p:nvSpPr>
        <p:spPr>
          <a:xfrm rot="-5400000">
            <a:off x="5546595" y="382964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3" name="Freeform 923"/>
          <p:cNvSpPr/>
          <p:nvPr/>
        </p:nvSpPr>
        <p:spPr>
          <a:xfrm rot="-5400000">
            <a:off x="5544577" y="382359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4" name="Freeform 924"/>
          <p:cNvSpPr/>
          <p:nvPr/>
        </p:nvSpPr>
        <p:spPr>
          <a:xfrm rot="-5400000">
            <a:off x="5541889" y="38182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5" name="Freeform 925"/>
          <p:cNvSpPr/>
          <p:nvPr/>
        </p:nvSpPr>
        <p:spPr>
          <a:xfrm rot="-5400000">
            <a:off x="5539872" y="381283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6" name="Freeform 926"/>
          <p:cNvSpPr/>
          <p:nvPr/>
        </p:nvSpPr>
        <p:spPr>
          <a:xfrm rot="-5400000">
            <a:off x="5538191" y="380712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7" name="Freeform 927"/>
          <p:cNvSpPr/>
          <p:nvPr/>
        </p:nvSpPr>
        <p:spPr>
          <a:xfrm rot="-5400000">
            <a:off x="5552310" y="383401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8" name="Freeform 928"/>
          <p:cNvSpPr/>
          <p:nvPr/>
        </p:nvSpPr>
        <p:spPr>
          <a:xfrm rot="-5400000">
            <a:off x="5549957" y="382830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9" name="Freeform 929"/>
          <p:cNvSpPr/>
          <p:nvPr/>
        </p:nvSpPr>
        <p:spPr>
          <a:xfrm rot="-5400000">
            <a:off x="5547268" y="382292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0" name="Freeform 930"/>
          <p:cNvSpPr/>
          <p:nvPr/>
        </p:nvSpPr>
        <p:spPr>
          <a:xfrm rot="-5400000">
            <a:off x="5545250" y="381687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1" name="Freeform 931"/>
          <p:cNvSpPr/>
          <p:nvPr/>
        </p:nvSpPr>
        <p:spPr>
          <a:xfrm rot="-5400000">
            <a:off x="5543233" y="381149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2" name="Freeform 932"/>
          <p:cNvSpPr/>
          <p:nvPr/>
        </p:nvSpPr>
        <p:spPr>
          <a:xfrm rot="-5400000">
            <a:off x="5540880" y="380577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3" name="Freeform 933"/>
          <p:cNvSpPr/>
          <p:nvPr/>
        </p:nvSpPr>
        <p:spPr>
          <a:xfrm rot="-5400000">
            <a:off x="5550629" y="382157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4" name="Freeform 934"/>
          <p:cNvSpPr/>
          <p:nvPr/>
        </p:nvSpPr>
        <p:spPr>
          <a:xfrm rot="-5400000">
            <a:off x="5548612" y="381552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5" name="Freeform 935"/>
          <p:cNvSpPr/>
          <p:nvPr/>
        </p:nvSpPr>
        <p:spPr>
          <a:xfrm rot="-5400000">
            <a:off x="5546595" y="381014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6" name="Freeform 936"/>
          <p:cNvSpPr/>
          <p:nvPr/>
        </p:nvSpPr>
        <p:spPr>
          <a:xfrm rot="-5400000">
            <a:off x="5544578" y="3805440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7" name="Freeform 937"/>
          <p:cNvSpPr/>
          <p:nvPr/>
        </p:nvSpPr>
        <p:spPr>
          <a:xfrm rot="-5400000">
            <a:off x="5549621" y="380846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8" name="Freeform 938"/>
          <p:cNvSpPr/>
          <p:nvPr/>
        </p:nvSpPr>
        <p:spPr>
          <a:xfrm rot="-5400000">
            <a:off x="5548276" y="380443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9" name="Freeform 939"/>
          <p:cNvSpPr/>
          <p:nvPr/>
        </p:nvSpPr>
        <p:spPr>
          <a:xfrm rot="-5400000">
            <a:off x="5540542" y="3796700"/>
            <a:ext cx="2689" cy="16136"/>
          </a:xfrm>
          <a:custGeom>
            <a:avLst/>
            <a:gdLst/>
            <a:ahLst/>
            <a:cxnLst/>
            <a:rect l="0" t="0" r="0" b="0"/>
            <a:pathLst>
              <a:path w="50800" h="304800">
                <a:moveTo>
                  <a:pt x="508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0" name="Freeform 940"/>
          <p:cNvSpPr/>
          <p:nvPr/>
        </p:nvSpPr>
        <p:spPr>
          <a:xfrm rot="-3091213">
            <a:off x="5522619" y="3811456"/>
            <a:ext cx="27020" cy="26670"/>
          </a:xfrm>
          <a:custGeom>
            <a:avLst/>
            <a:gdLst/>
            <a:ahLst/>
            <a:cxnLst/>
            <a:rect l="0" t="0" r="0" b="0"/>
            <a:pathLst>
              <a:path w="510390" h="503779">
                <a:moveTo>
                  <a:pt x="0" y="503779"/>
                </a:moveTo>
                <a:cubicBezTo>
                  <a:pt x="179980" y="346133"/>
                  <a:pt x="350412" y="177910"/>
                  <a:pt x="51039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1" name="Freeform 941"/>
          <p:cNvSpPr/>
          <p:nvPr/>
        </p:nvSpPr>
        <p:spPr>
          <a:xfrm rot="-5400000">
            <a:off x="5545585" y="3835360"/>
            <a:ext cx="671" cy="16136"/>
          </a:xfrm>
          <a:custGeom>
            <a:avLst/>
            <a:gdLst/>
            <a:ahLst/>
            <a:cxnLst/>
            <a:rect l="0" t="0" r="0" b="0"/>
            <a:pathLst>
              <a:path w="12700" h="304800">
                <a:moveTo>
                  <a:pt x="0" y="0"/>
                </a:moveTo>
                <a:lnTo>
                  <a:pt x="12700" y="304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2" name="Freeform 942"/>
          <p:cNvSpPr/>
          <p:nvPr/>
        </p:nvSpPr>
        <p:spPr>
          <a:xfrm rot="-3091213">
            <a:off x="5537950" y="3809058"/>
            <a:ext cx="28387" cy="28019"/>
          </a:xfrm>
          <a:custGeom>
            <a:avLst/>
            <a:gdLst/>
            <a:ahLst/>
            <a:cxnLst/>
            <a:rect l="0" t="0" r="0" b="0"/>
            <a:pathLst>
              <a:path w="536206" h="529259">
                <a:moveTo>
                  <a:pt x="0" y="529259"/>
                </a:moveTo>
                <a:cubicBezTo>
                  <a:pt x="189084" y="363641"/>
                  <a:pt x="368136" y="186908"/>
                  <a:pt x="536206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3" name="Freeform 943"/>
          <p:cNvSpPr/>
          <p:nvPr/>
        </p:nvSpPr>
        <p:spPr>
          <a:xfrm rot="-3091213">
            <a:off x="5499622" y="3815056"/>
            <a:ext cx="24971" cy="24647"/>
          </a:xfrm>
          <a:custGeom>
            <a:avLst/>
            <a:gdLst/>
            <a:ahLst/>
            <a:cxnLst/>
            <a:rect l="0" t="0" r="0" b="0"/>
            <a:pathLst>
              <a:path w="471668" h="465557">
                <a:moveTo>
                  <a:pt x="0" y="465557"/>
                </a:moveTo>
                <a:cubicBezTo>
                  <a:pt x="166326" y="319873"/>
                  <a:pt x="323827" y="164412"/>
                  <a:pt x="471668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4" name="Freeform 944"/>
          <p:cNvSpPr/>
          <p:nvPr/>
        </p:nvSpPr>
        <p:spPr>
          <a:xfrm rot="-3091213">
            <a:off x="5391295" y="3548675"/>
            <a:ext cx="5246" cy="39991"/>
          </a:xfrm>
          <a:custGeom>
            <a:avLst/>
            <a:gdLst/>
            <a:ahLst/>
            <a:cxnLst/>
            <a:rect l="0" t="0" r="0" b="0"/>
            <a:pathLst>
              <a:path w="99093" h="755397">
                <a:moveTo>
                  <a:pt x="99093" y="755397"/>
                </a:moveTo>
                <a:cubicBezTo>
                  <a:pt x="81075" y="501855"/>
                  <a:pt x="47985" y="249610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5" name="Freeform 945"/>
          <p:cNvSpPr/>
          <p:nvPr/>
        </p:nvSpPr>
        <p:spPr>
          <a:xfrm rot="-3091213">
            <a:off x="5319772" y="3500014"/>
            <a:ext cx="28743" cy="85706"/>
          </a:xfrm>
          <a:custGeom>
            <a:avLst/>
            <a:gdLst/>
            <a:ahLst/>
            <a:cxnLst/>
            <a:rect l="0" t="0" r="0" b="0"/>
            <a:pathLst>
              <a:path w="542917" h="1618902">
                <a:moveTo>
                  <a:pt x="542917" y="1618902"/>
                </a:moveTo>
                <a:cubicBezTo>
                  <a:pt x="434984" y="1057462"/>
                  <a:pt x="252390" y="512995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6" name="Freeform 946"/>
          <p:cNvSpPr/>
          <p:nvPr/>
        </p:nvSpPr>
        <p:spPr>
          <a:xfrm rot="-5400000">
            <a:off x="5371782" y="356810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7" name="Freeform 947"/>
          <p:cNvSpPr/>
          <p:nvPr/>
        </p:nvSpPr>
        <p:spPr>
          <a:xfrm rot="-5400000">
            <a:off x="5375144" y="356339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8" name="Freeform 948"/>
          <p:cNvSpPr/>
          <p:nvPr/>
        </p:nvSpPr>
        <p:spPr>
          <a:xfrm rot="-5400000">
            <a:off x="5370103" y="35751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9" name="Freeform 949"/>
          <p:cNvSpPr/>
          <p:nvPr/>
        </p:nvSpPr>
        <p:spPr>
          <a:xfrm rot="-5400000">
            <a:off x="5374137" y="35704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0" name="Freeform 950"/>
          <p:cNvSpPr/>
          <p:nvPr/>
        </p:nvSpPr>
        <p:spPr>
          <a:xfrm rot="-5400000">
            <a:off x="5377498" y="356574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1" name="Freeform 951"/>
          <p:cNvSpPr/>
          <p:nvPr/>
        </p:nvSpPr>
        <p:spPr>
          <a:xfrm rot="-5400000">
            <a:off x="5373127" y="357751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2" name="Freeform 952"/>
          <p:cNvSpPr/>
          <p:nvPr/>
        </p:nvSpPr>
        <p:spPr>
          <a:xfrm rot="-5400000">
            <a:off x="5376826" y="35724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3" name="Freeform 953"/>
          <p:cNvSpPr/>
          <p:nvPr/>
        </p:nvSpPr>
        <p:spPr>
          <a:xfrm rot="-5400000">
            <a:off x="5380524" y="356810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4" name="Freeform 954"/>
          <p:cNvSpPr/>
          <p:nvPr/>
        </p:nvSpPr>
        <p:spPr>
          <a:xfrm rot="-5400000">
            <a:off x="5375816" y="357953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5" name="Freeform 955"/>
          <p:cNvSpPr/>
          <p:nvPr/>
        </p:nvSpPr>
        <p:spPr>
          <a:xfrm rot="-5400000">
            <a:off x="5379851" y="357482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6" name="Freeform 956"/>
          <p:cNvSpPr/>
          <p:nvPr/>
        </p:nvSpPr>
        <p:spPr>
          <a:xfrm rot="-5400000">
            <a:off x="5383549" y="357045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7" name="Freeform 957"/>
          <p:cNvSpPr/>
          <p:nvPr/>
        </p:nvSpPr>
        <p:spPr>
          <a:xfrm rot="-5400000">
            <a:off x="5378506" y="358154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8" name="Freeform 958"/>
          <p:cNvSpPr/>
          <p:nvPr/>
        </p:nvSpPr>
        <p:spPr>
          <a:xfrm rot="-5400000">
            <a:off x="5382540" y="357684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9" name="Freeform 959"/>
          <p:cNvSpPr/>
          <p:nvPr/>
        </p:nvSpPr>
        <p:spPr>
          <a:xfrm rot="-5400000">
            <a:off x="5386574" y="357213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0" name="Freeform 960"/>
          <p:cNvSpPr/>
          <p:nvPr/>
        </p:nvSpPr>
        <p:spPr>
          <a:xfrm rot="-5400000">
            <a:off x="5381532" y="358390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1" name="Freeform 961"/>
          <p:cNvSpPr/>
          <p:nvPr/>
        </p:nvSpPr>
        <p:spPr>
          <a:xfrm rot="-5400000">
            <a:off x="5384894" y="35791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2" name="Freeform 962"/>
          <p:cNvSpPr/>
          <p:nvPr/>
        </p:nvSpPr>
        <p:spPr>
          <a:xfrm rot="-5400000">
            <a:off x="5389264" y="357415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3" name="Freeform 963"/>
          <p:cNvSpPr/>
          <p:nvPr/>
        </p:nvSpPr>
        <p:spPr>
          <a:xfrm rot="-5400000">
            <a:off x="5384222" y="358591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4" name="Freeform 964"/>
          <p:cNvSpPr/>
          <p:nvPr/>
        </p:nvSpPr>
        <p:spPr>
          <a:xfrm rot="-5400000">
            <a:off x="5387584" y="35812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5" name="Freeform 965"/>
          <p:cNvSpPr/>
          <p:nvPr/>
        </p:nvSpPr>
        <p:spPr>
          <a:xfrm rot="-5400000">
            <a:off x="5391618" y="357650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6" name="Freeform 966"/>
          <p:cNvSpPr/>
          <p:nvPr/>
        </p:nvSpPr>
        <p:spPr>
          <a:xfrm rot="-5400000">
            <a:off x="5388254" y="358793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7" name="Freeform 967"/>
          <p:cNvSpPr/>
          <p:nvPr/>
        </p:nvSpPr>
        <p:spPr>
          <a:xfrm rot="-5400000">
            <a:off x="5390608" y="358356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8" name="Freeform 968"/>
          <p:cNvSpPr/>
          <p:nvPr/>
        </p:nvSpPr>
        <p:spPr>
          <a:xfrm rot="-5400000">
            <a:off x="5394642" y="357885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9" name="Freeform 969"/>
          <p:cNvSpPr/>
          <p:nvPr/>
        </p:nvSpPr>
        <p:spPr>
          <a:xfrm rot="-5400000">
            <a:off x="5390943" y="358995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0" name="Freeform 970"/>
          <p:cNvSpPr/>
          <p:nvPr/>
        </p:nvSpPr>
        <p:spPr>
          <a:xfrm rot="-5400000">
            <a:off x="5393298" y="358558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1" name="Freeform 971"/>
          <p:cNvSpPr/>
          <p:nvPr/>
        </p:nvSpPr>
        <p:spPr>
          <a:xfrm rot="-5400000">
            <a:off x="5397332" y="358087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2" name="Freeform 972"/>
          <p:cNvSpPr/>
          <p:nvPr/>
        </p:nvSpPr>
        <p:spPr>
          <a:xfrm rot="-5400000">
            <a:off x="5395987" y="358759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3" name="Freeform 973"/>
          <p:cNvSpPr/>
          <p:nvPr/>
        </p:nvSpPr>
        <p:spPr>
          <a:xfrm rot="-5400000">
            <a:off x="5400021" y="358289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4" name="Freeform 974"/>
          <p:cNvSpPr/>
          <p:nvPr/>
        </p:nvSpPr>
        <p:spPr>
          <a:xfrm rot="-5400000">
            <a:off x="5398341" y="35899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5" name="Freeform 975"/>
          <p:cNvSpPr/>
          <p:nvPr/>
        </p:nvSpPr>
        <p:spPr>
          <a:xfrm rot="-5400000">
            <a:off x="5402375" y="358524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6" name="Freeform 976"/>
          <p:cNvSpPr/>
          <p:nvPr/>
        </p:nvSpPr>
        <p:spPr>
          <a:xfrm rot="-5400000">
            <a:off x="5406410" y="358188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7" name="Freeform 977"/>
          <p:cNvSpPr/>
          <p:nvPr/>
        </p:nvSpPr>
        <p:spPr>
          <a:xfrm rot="-5400000">
            <a:off x="5398003" y="359432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8" name="Freeform 978"/>
          <p:cNvSpPr/>
          <p:nvPr/>
        </p:nvSpPr>
        <p:spPr>
          <a:xfrm rot="-5400000">
            <a:off x="5397331" y="359028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9" name="Freeform 979"/>
          <p:cNvSpPr/>
          <p:nvPr/>
        </p:nvSpPr>
        <p:spPr>
          <a:xfrm rot="-5400000">
            <a:off x="5392288" y="358927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0" name="Freeform 980"/>
          <p:cNvSpPr/>
          <p:nvPr/>
        </p:nvSpPr>
        <p:spPr>
          <a:xfrm rot="-5400000">
            <a:off x="5403719" y="358793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1" name="Freeform 981"/>
          <p:cNvSpPr/>
          <p:nvPr/>
        </p:nvSpPr>
        <p:spPr>
          <a:xfrm rot="-5400000">
            <a:off x="5398004" y="358692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2" name="Freeform 982"/>
          <p:cNvSpPr/>
          <p:nvPr/>
        </p:nvSpPr>
        <p:spPr>
          <a:xfrm rot="-5400000">
            <a:off x="5392288" y="358591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3" name="Freeform 983"/>
          <p:cNvSpPr/>
          <p:nvPr/>
        </p:nvSpPr>
        <p:spPr>
          <a:xfrm rot="-5400000">
            <a:off x="5385901" y="358490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4" name="Freeform 984"/>
          <p:cNvSpPr/>
          <p:nvPr/>
        </p:nvSpPr>
        <p:spPr>
          <a:xfrm rot="-5400000">
            <a:off x="5404727" y="358423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5" name="Freeform 985"/>
          <p:cNvSpPr/>
          <p:nvPr/>
        </p:nvSpPr>
        <p:spPr>
          <a:xfrm rot="-5400000">
            <a:off x="5399011" y="358322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6" name="Freeform 986"/>
          <p:cNvSpPr/>
          <p:nvPr/>
        </p:nvSpPr>
        <p:spPr>
          <a:xfrm rot="-5400000">
            <a:off x="5392960" y="358255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7" name="Freeform 987"/>
          <p:cNvSpPr/>
          <p:nvPr/>
        </p:nvSpPr>
        <p:spPr>
          <a:xfrm rot="-5400000">
            <a:off x="5386574" y="358154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8" name="Freeform 988"/>
          <p:cNvSpPr/>
          <p:nvPr/>
        </p:nvSpPr>
        <p:spPr>
          <a:xfrm rot="-5400000">
            <a:off x="5380858" y="358053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9" name="Freeform 989"/>
          <p:cNvSpPr/>
          <p:nvPr/>
        </p:nvSpPr>
        <p:spPr>
          <a:xfrm rot="-5400000">
            <a:off x="5375143" y="358020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0" name="Freeform 990"/>
          <p:cNvSpPr/>
          <p:nvPr/>
        </p:nvSpPr>
        <p:spPr>
          <a:xfrm rot="-5400000">
            <a:off x="5405399" y="358087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1" name="Freeform 991"/>
          <p:cNvSpPr/>
          <p:nvPr/>
        </p:nvSpPr>
        <p:spPr>
          <a:xfrm rot="-5400000">
            <a:off x="5399684" y="357986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2" name="Freeform 992"/>
          <p:cNvSpPr/>
          <p:nvPr/>
        </p:nvSpPr>
        <p:spPr>
          <a:xfrm rot="-5400000">
            <a:off x="5393633" y="357919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3" name="Freeform 993"/>
          <p:cNvSpPr/>
          <p:nvPr/>
        </p:nvSpPr>
        <p:spPr>
          <a:xfrm rot="-5400000">
            <a:off x="5387246" y="357818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4" name="Freeform 994"/>
          <p:cNvSpPr/>
          <p:nvPr/>
        </p:nvSpPr>
        <p:spPr>
          <a:xfrm rot="-5400000">
            <a:off x="5381530" y="357717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5" name="Freeform 995"/>
          <p:cNvSpPr/>
          <p:nvPr/>
        </p:nvSpPr>
        <p:spPr>
          <a:xfrm rot="-5400000">
            <a:off x="5375479" y="357650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6" name="Freeform 996"/>
          <p:cNvSpPr/>
          <p:nvPr/>
        </p:nvSpPr>
        <p:spPr>
          <a:xfrm rot="-5400000">
            <a:off x="5369092" y="357549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7" name="Freeform 997"/>
          <p:cNvSpPr/>
          <p:nvPr/>
        </p:nvSpPr>
        <p:spPr>
          <a:xfrm rot="-5400000">
            <a:off x="5400020" y="357684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8" name="Freeform 998"/>
          <p:cNvSpPr/>
          <p:nvPr/>
        </p:nvSpPr>
        <p:spPr>
          <a:xfrm rot="-5400000">
            <a:off x="5393969" y="357549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9" name="Freeform 999"/>
          <p:cNvSpPr/>
          <p:nvPr/>
        </p:nvSpPr>
        <p:spPr>
          <a:xfrm rot="-5400000">
            <a:off x="5388254" y="357448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0" name="Freeform 1000"/>
          <p:cNvSpPr/>
          <p:nvPr/>
        </p:nvSpPr>
        <p:spPr>
          <a:xfrm rot="-5400000">
            <a:off x="5382203" y="357381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1" name="Freeform 1001"/>
          <p:cNvSpPr/>
          <p:nvPr/>
        </p:nvSpPr>
        <p:spPr>
          <a:xfrm rot="-5400000">
            <a:off x="5375816" y="357280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2" name="Freeform 1002"/>
          <p:cNvSpPr/>
          <p:nvPr/>
        </p:nvSpPr>
        <p:spPr>
          <a:xfrm rot="-5400000">
            <a:off x="5369765" y="357213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3" name="Freeform 1003"/>
          <p:cNvSpPr/>
          <p:nvPr/>
        </p:nvSpPr>
        <p:spPr>
          <a:xfrm rot="-5400000">
            <a:off x="5388590" y="357146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4" name="Freeform 1004"/>
          <p:cNvSpPr/>
          <p:nvPr/>
        </p:nvSpPr>
        <p:spPr>
          <a:xfrm rot="-5400000">
            <a:off x="5382875" y="357045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5" name="Freeform 1005"/>
          <p:cNvSpPr/>
          <p:nvPr/>
        </p:nvSpPr>
        <p:spPr>
          <a:xfrm rot="-5400000">
            <a:off x="5376488" y="356944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6" name="Freeform 1006"/>
          <p:cNvSpPr/>
          <p:nvPr/>
        </p:nvSpPr>
        <p:spPr>
          <a:xfrm rot="-5400000">
            <a:off x="5371445" y="356910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7" name="Freeform 1007"/>
          <p:cNvSpPr/>
          <p:nvPr/>
        </p:nvSpPr>
        <p:spPr>
          <a:xfrm rot="-5400000">
            <a:off x="5382539" y="356675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8" name="Freeform 1008"/>
          <p:cNvSpPr/>
          <p:nvPr/>
        </p:nvSpPr>
        <p:spPr>
          <a:xfrm rot="-5400000">
            <a:off x="5376488" y="356608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9" name="Freeform 1009"/>
          <p:cNvSpPr/>
          <p:nvPr/>
        </p:nvSpPr>
        <p:spPr>
          <a:xfrm rot="-5400000">
            <a:off x="5367749" y="357549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0" name="Freeform 1010"/>
          <p:cNvSpPr/>
          <p:nvPr/>
        </p:nvSpPr>
        <p:spPr>
          <a:xfrm rot="-5400000">
            <a:off x="5372792" y="357919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1" name="Freeform 1011"/>
          <p:cNvSpPr/>
          <p:nvPr/>
        </p:nvSpPr>
        <p:spPr>
          <a:xfrm rot="-5400000">
            <a:off x="5370775" y="357381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2" name="Freeform 1012"/>
          <p:cNvSpPr/>
          <p:nvPr/>
        </p:nvSpPr>
        <p:spPr>
          <a:xfrm rot="-5400000">
            <a:off x="5375818" y="357818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3" name="Freeform 1013"/>
          <p:cNvSpPr/>
          <p:nvPr/>
        </p:nvSpPr>
        <p:spPr>
          <a:xfrm rot="-5400000">
            <a:off x="5374136" y="357247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4" name="Freeform 1014"/>
          <p:cNvSpPr/>
          <p:nvPr/>
        </p:nvSpPr>
        <p:spPr>
          <a:xfrm rot="-5400000">
            <a:off x="5372119" y="356709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5" name="Freeform 1015"/>
          <p:cNvSpPr/>
          <p:nvPr/>
        </p:nvSpPr>
        <p:spPr>
          <a:xfrm rot="-5400000">
            <a:off x="5381196" y="358222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6" name="Freeform 1016"/>
          <p:cNvSpPr/>
          <p:nvPr/>
        </p:nvSpPr>
        <p:spPr>
          <a:xfrm rot="-5400000">
            <a:off x="5379179" y="357684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7" name="Freeform 1017"/>
          <p:cNvSpPr/>
          <p:nvPr/>
        </p:nvSpPr>
        <p:spPr>
          <a:xfrm rot="-5400000">
            <a:off x="5377498" y="357112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8" name="Freeform 1018"/>
          <p:cNvSpPr/>
          <p:nvPr/>
        </p:nvSpPr>
        <p:spPr>
          <a:xfrm rot="-5400000">
            <a:off x="5374473" y="356541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9" name="Freeform 1019"/>
          <p:cNvSpPr/>
          <p:nvPr/>
        </p:nvSpPr>
        <p:spPr>
          <a:xfrm rot="-5400000">
            <a:off x="5386911" y="358659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0" name="Freeform 1020"/>
          <p:cNvSpPr/>
          <p:nvPr/>
        </p:nvSpPr>
        <p:spPr>
          <a:xfrm rot="-5400000">
            <a:off x="5384894" y="358121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1" name="Freeform 1021"/>
          <p:cNvSpPr/>
          <p:nvPr/>
        </p:nvSpPr>
        <p:spPr>
          <a:xfrm rot="-5400000">
            <a:off x="5382541" y="357549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2" name="Freeform 1022"/>
          <p:cNvSpPr/>
          <p:nvPr/>
        </p:nvSpPr>
        <p:spPr>
          <a:xfrm rot="-5400000">
            <a:off x="5380524" y="357011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3" name="Freeform 1023"/>
          <p:cNvSpPr/>
          <p:nvPr/>
        </p:nvSpPr>
        <p:spPr>
          <a:xfrm rot="-5400000">
            <a:off x="5378843" y="356507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4" name="Freeform 1024"/>
          <p:cNvSpPr/>
          <p:nvPr/>
        </p:nvSpPr>
        <p:spPr>
          <a:xfrm rot="-5400000">
            <a:off x="5392626" y="359096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5" name="Freeform 1025"/>
          <p:cNvSpPr/>
          <p:nvPr/>
        </p:nvSpPr>
        <p:spPr>
          <a:xfrm rot="-5400000">
            <a:off x="5389937" y="358558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6" name="Freeform 1026"/>
          <p:cNvSpPr/>
          <p:nvPr/>
        </p:nvSpPr>
        <p:spPr>
          <a:xfrm rot="-5400000">
            <a:off x="5388256" y="357986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7" name="Freeform 1027"/>
          <p:cNvSpPr/>
          <p:nvPr/>
        </p:nvSpPr>
        <p:spPr>
          <a:xfrm rot="-5400000">
            <a:off x="5385903" y="357415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8" name="Freeform 1028"/>
          <p:cNvSpPr/>
          <p:nvPr/>
        </p:nvSpPr>
        <p:spPr>
          <a:xfrm rot="-5400000">
            <a:off x="5383213" y="356877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9" name="Freeform 1029"/>
          <p:cNvSpPr/>
          <p:nvPr/>
        </p:nvSpPr>
        <p:spPr>
          <a:xfrm rot="-5400000">
            <a:off x="5398342" y="359533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0" name="Freeform 1030"/>
          <p:cNvSpPr/>
          <p:nvPr/>
        </p:nvSpPr>
        <p:spPr>
          <a:xfrm rot="-5400000">
            <a:off x="5395316" y="35896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1" name="Freeform 1031"/>
          <p:cNvSpPr/>
          <p:nvPr/>
        </p:nvSpPr>
        <p:spPr>
          <a:xfrm rot="-5400000">
            <a:off x="5393299" y="358423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2" name="Freeform 1032"/>
          <p:cNvSpPr/>
          <p:nvPr/>
        </p:nvSpPr>
        <p:spPr>
          <a:xfrm rot="-5400000">
            <a:off x="5391282" y="357885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3" name="Freeform 1033"/>
          <p:cNvSpPr/>
          <p:nvPr/>
        </p:nvSpPr>
        <p:spPr>
          <a:xfrm rot="-5400000">
            <a:off x="5388928" y="35724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4" name="Freeform 1034"/>
          <p:cNvSpPr/>
          <p:nvPr/>
        </p:nvSpPr>
        <p:spPr>
          <a:xfrm rot="-5400000">
            <a:off x="5399014" y="358860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5" name="Freeform 1035"/>
          <p:cNvSpPr/>
          <p:nvPr/>
        </p:nvSpPr>
        <p:spPr>
          <a:xfrm rot="-5400000">
            <a:off x="5396660" y="358289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6" name="Freeform 1036"/>
          <p:cNvSpPr/>
          <p:nvPr/>
        </p:nvSpPr>
        <p:spPr>
          <a:xfrm rot="-5400000">
            <a:off x="5394643" y="357751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7" name="Freeform 1037"/>
          <p:cNvSpPr/>
          <p:nvPr/>
        </p:nvSpPr>
        <p:spPr>
          <a:xfrm rot="-5400000">
            <a:off x="5402375" y="358726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8" name="Freeform 1038"/>
          <p:cNvSpPr/>
          <p:nvPr/>
        </p:nvSpPr>
        <p:spPr>
          <a:xfrm rot="-5400000">
            <a:off x="5400022" y="358154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9" name="Freeform 1039"/>
          <p:cNvSpPr/>
          <p:nvPr/>
        </p:nvSpPr>
        <p:spPr>
          <a:xfrm rot="-5400000">
            <a:off x="5398341" y="357650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0" name="Freeform 1040"/>
          <p:cNvSpPr/>
          <p:nvPr/>
        </p:nvSpPr>
        <p:spPr>
          <a:xfrm rot="-5400000">
            <a:off x="5406073" y="358558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1" name="Freeform 1041"/>
          <p:cNvSpPr/>
          <p:nvPr/>
        </p:nvSpPr>
        <p:spPr>
          <a:xfrm rot="-5400000">
            <a:off x="5403384" y="35802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2" name="Freeform 1042"/>
          <p:cNvSpPr/>
          <p:nvPr/>
        </p:nvSpPr>
        <p:spPr>
          <a:xfrm rot="-5400000">
            <a:off x="5363715" y="3566083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0" y="0"/>
                </a:moveTo>
                <a:lnTo>
                  <a:pt x="266700" y="139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3" name="Freeform 1043"/>
          <p:cNvSpPr/>
          <p:nvPr/>
        </p:nvSpPr>
        <p:spPr>
          <a:xfrm rot="-3091213">
            <a:off x="5389252" y="3552365"/>
            <a:ext cx="5183" cy="39515"/>
          </a:xfrm>
          <a:custGeom>
            <a:avLst/>
            <a:gdLst/>
            <a:ahLst/>
            <a:cxnLst/>
            <a:rect l="0" t="0" r="0" b="0"/>
            <a:pathLst>
              <a:path w="97915" h="746414">
                <a:moveTo>
                  <a:pt x="97915" y="746414"/>
                </a:moveTo>
                <a:cubicBezTo>
                  <a:pt x="80111" y="495887"/>
                  <a:pt x="47415" y="246642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4" name="Freeform 1044"/>
          <p:cNvSpPr/>
          <p:nvPr/>
        </p:nvSpPr>
        <p:spPr>
          <a:xfrm rot="-5400000">
            <a:off x="5397333" y="3584909"/>
            <a:ext cx="13446" cy="9412"/>
          </a:xfrm>
          <a:custGeom>
            <a:avLst/>
            <a:gdLst/>
            <a:ahLst/>
            <a:cxnLst/>
            <a:rect l="0" t="0" r="0" b="0"/>
            <a:pathLst>
              <a:path w="254000" h="177800">
                <a:moveTo>
                  <a:pt x="2540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5" name="Freeform 1045"/>
          <p:cNvSpPr/>
          <p:nvPr/>
        </p:nvSpPr>
        <p:spPr>
          <a:xfrm rot="-3091213">
            <a:off x="5381079" y="3567122"/>
            <a:ext cx="4934" cy="37613"/>
          </a:xfrm>
          <a:custGeom>
            <a:avLst/>
            <a:gdLst/>
            <a:ahLst/>
            <a:cxnLst/>
            <a:rect l="0" t="0" r="0" b="0"/>
            <a:pathLst>
              <a:path w="93201" h="710478">
                <a:moveTo>
                  <a:pt x="93201" y="710478"/>
                </a:moveTo>
                <a:cubicBezTo>
                  <a:pt x="76254" y="472013"/>
                  <a:pt x="45132" y="234768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6" name="Freeform 1046"/>
          <p:cNvSpPr/>
          <p:nvPr/>
        </p:nvSpPr>
        <p:spPr>
          <a:xfrm rot="-3091213">
            <a:off x="5368820" y="3589259"/>
            <a:ext cx="4559" cy="34759"/>
          </a:xfrm>
          <a:custGeom>
            <a:avLst/>
            <a:gdLst/>
            <a:ahLst/>
            <a:cxnLst/>
            <a:rect l="0" t="0" r="0" b="0"/>
            <a:pathLst>
              <a:path w="86130" h="656575">
                <a:moveTo>
                  <a:pt x="86130" y="656575"/>
                </a:moveTo>
                <a:cubicBezTo>
                  <a:pt x="70469" y="436202"/>
                  <a:pt x="41708" y="216956"/>
                  <a:pt x="0" y="0"/>
                </a:cubicBezTo>
              </a:path>
            </a:pathLst>
          </a:custGeom>
          <a:noFill/>
          <a:ln w="9144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7" name="Freeform 1047"/>
          <p:cNvSpPr/>
          <p:nvPr/>
        </p:nvSpPr>
        <p:spPr>
          <a:xfrm rot="-5400000">
            <a:off x="5106540" y="4221291"/>
            <a:ext cx="738915" cy="150606"/>
          </a:xfrm>
          <a:custGeom>
            <a:avLst/>
            <a:gdLst/>
            <a:ahLst/>
            <a:cxnLst/>
            <a:rect l="0" t="0" r="0" b="0"/>
            <a:pathLst>
              <a:path w="13957300" h="2844800">
                <a:moveTo>
                  <a:pt x="13957300" y="284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8" name="Freeform 1048"/>
          <p:cNvSpPr/>
          <p:nvPr/>
        </p:nvSpPr>
        <p:spPr>
          <a:xfrm rot="-5400000">
            <a:off x="5073259" y="4811281"/>
            <a:ext cx="1575994" cy="321384"/>
          </a:xfrm>
          <a:custGeom>
            <a:avLst/>
            <a:gdLst/>
            <a:ahLst/>
            <a:cxnLst/>
            <a:rect l="0" t="0" r="0" b="0"/>
            <a:pathLst>
              <a:path w="29768800" h="6070600">
                <a:moveTo>
                  <a:pt x="29768800" y="6070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9" name="Freeform 1049"/>
          <p:cNvSpPr/>
          <p:nvPr/>
        </p:nvSpPr>
        <p:spPr>
          <a:xfrm rot="-5400000">
            <a:off x="5576851" y="4440814"/>
            <a:ext cx="666973" cy="135814"/>
          </a:xfrm>
          <a:custGeom>
            <a:avLst/>
            <a:gdLst/>
            <a:ahLst/>
            <a:cxnLst/>
            <a:rect l="0" t="0" r="0" b="0"/>
            <a:pathLst>
              <a:path w="12598400" h="2565400">
                <a:moveTo>
                  <a:pt x="12598400" y="256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0" name="Freeform 1050"/>
          <p:cNvSpPr/>
          <p:nvPr/>
        </p:nvSpPr>
        <p:spPr>
          <a:xfrm rot="-5400000">
            <a:off x="5719054" y="4923900"/>
            <a:ext cx="205067" cy="41685"/>
          </a:xfrm>
          <a:custGeom>
            <a:avLst/>
            <a:gdLst/>
            <a:ahLst/>
            <a:cxnLst/>
            <a:rect l="0" t="0" r="0" b="0"/>
            <a:pathLst>
              <a:path w="3873500" h="787400">
                <a:moveTo>
                  <a:pt x="3873500" y="787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1" name="Freeform 1051"/>
          <p:cNvSpPr/>
          <p:nvPr/>
        </p:nvSpPr>
        <p:spPr>
          <a:xfrm rot="-5400000">
            <a:off x="5606434" y="5175696"/>
            <a:ext cx="322729" cy="65890"/>
          </a:xfrm>
          <a:custGeom>
            <a:avLst/>
            <a:gdLst/>
            <a:ahLst/>
            <a:cxnLst/>
            <a:rect l="0" t="0" r="0" b="0"/>
            <a:pathLst>
              <a:path w="6096000" h="1244600">
                <a:moveTo>
                  <a:pt x="6096000" y="1244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2" name="Freeform 1052"/>
          <p:cNvSpPr/>
          <p:nvPr/>
        </p:nvSpPr>
        <p:spPr>
          <a:xfrm rot="-5400000">
            <a:off x="5591979" y="5464471"/>
            <a:ext cx="237340" cy="48409"/>
          </a:xfrm>
          <a:custGeom>
            <a:avLst/>
            <a:gdLst/>
            <a:ahLst/>
            <a:cxnLst/>
            <a:rect l="0" t="0" r="0" b="0"/>
            <a:pathLst>
              <a:path w="4483100" h="914400">
                <a:moveTo>
                  <a:pt x="4483100" y="914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3" name="Freeform 1053"/>
          <p:cNvSpPr/>
          <p:nvPr/>
        </p:nvSpPr>
        <p:spPr>
          <a:xfrm rot="-5400000">
            <a:off x="5600047" y="5664833"/>
            <a:ext cx="143883" cy="28910"/>
          </a:xfrm>
          <a:custGeom>
            <a:avLst/>
            <a:gdLst/>
            <a:ahLst/>
            <a:cxnLst/>
            <a:rect l="0" t="0" r="0" b="0"/>
            <a:pathLst>
              <a:path w="2717800" h="546100">
                <a:moveTo>
                  <a:pt x="2717800" y="54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4" name="Freeform 1054"/>
          <p:cNvSpPr/>
          <p:nvPr/>
        </p:nvSpPr>
        <p:spPr>
          <a:xfrm rot="-5400000">
            <a:off x="4889034" y="5068119"/>
            <a:ext cx="913727" cy="109593"/>
          </a:xfrm>
          <a:custGeom>
            <a:avLst/>
            <a:gdLst/>
            <a:ahLst/>
            <a:cxnLst/>
            <a:rect l="0" t="0" r="0" b="0"/>
            <a:pathLst>
              <a:path w="17259300" h="2070100">
                <a:moveTo>
                  <a:pt x="17259300" y="2070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5" name="Freeform 1055"/>
          <p:cNvSpPr/>
          <p:nvPr/>
        </p:nvSpPr>
        <p:spPr>
          <a:xfrm rot="-5400000">
            <a:off x="5165371" y="5678616"/>
            <a:ext cx="224565" cy="26893"/>
          </a:xfrm>
          <a:custGeom>
            <a:avLst/>
            <a:gdLst/>
            <a:ahLst/>
            <a:cxnLst/>
            <a:rect l="0" t="0" r="0" b="0"/>
            <a:pathLst>
              <a:path w="4241800" h="508000">
                <a:moveTo>
                  <a:pt x="4241800" y="508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6" name="Freeform 1056"/>
          <p:cNvSpPr/>
          <p:nvPr/>
        </p:nvSpPr>
        <p:spPr>
          <a:xfrm rot="-5400000">
            <a:off x="4734056" y="6220196"/>
            <a:ext cx="946000" cy="114299"/>
          </a:xfrm>
          <a:custGeom>
            <a:avLst/>
            <a:gdLst/>
            <a:ahLst/>
            <a:cxnLst/>
            <a:rect l="0" t="0" r="0" b="0"/>
            <a:pathLst>
              <a:path w="17868900" h="2159000">
                <a:moveTo>
                  <a:pt x="17868900" y="2159000"/>
                </a:moveTo>
                <a:lnTo>
                  <a:pt x="11112500" y="134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7" name="Freeform 1057"/>
          <p:cNvSpPr/>
          <p:nvPr/>
        </p:nvSpPr>
        <p:spPr>
          <a:xfrm rot="-5400000">
            <a:off x="4186425" y="5579780"/>
            <a:ext cx="2089672" cy="251459"/>
          </a:xfrm>
          <a:custGeom>
            <a:avLst/>
            <a:gdLst/>
            <a:ahLst/>
            <a:cxnLst/>
            <a:rect l="0" t="0" r="0" b="0"/>
            <a:pathLst>
              <a:path w="39471600" h="4749800">
                <a:moveTo>
                  <a:pt x="39471600" y="4749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8" name="Freeform 1058"/>
          <p:cNvSpPr/>
          <p:nvPr/>
        </p:nvSpPr>
        <p:spPr>
          <a:xfrm rot="-5400000">
            <a:off x="5576179" y="5813087"/>
            <a:ext cx="143210" cy="19497"/>
          </a:xfrm>
          <a:custGeom>
            <a:avLst/>
            <a:gdLst/>
            <a:ahLst/>
            <a:cxnLst/>
            <a:rect l="0" t="0" r="0" b="0"/>
            <a:pathLst>
              <a:path w="2705100" h="368300">
                <a:moveTo>
                  <a:pt x="2705100" y="368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9" name="Freeform 1059"/>
          <p:cNvSpPr/>
          <p:nvPr/>
        </p:nvSpPr>
        <p:spPr>
          <a:xfrm rot="-5400000">
            <a:off x="5599375" y="5798631"/>
            <a:ext cx="139849" cy="62528"/>
          </a:xfrm>
          <a:custGeom>
            <a:avLst/>
            <a:gdLst/>
            <a:ahLst/>
            <a:cxnLst/>
            <a:rect l="0" t="0" r="0" b="0"/>
            <a:pathLst>
              <a:path w="2641600" h="1181100">
                <a:moveTo>
                  <a:pt x="2641600" y="1181100"/>
                </a:moveTo>
                <a:lnTo>
                  <a:pt x="0" y="901700"/>
                </a:ln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0" name="Freeform 1060"/>
          <p:cNvSpPr/>
          <p:nvPr/>
        </p:nvSpPr>
        <p:spPr>
          <a:xfrm rot="-5400000">
            <a:off x="5348100" y="6121184"/>
            <a:ext cx="518694" cy="62519"/>
          </a:xfrm>
          <a:custGeom>
            <a:avLst/>
            <a:gdLst/>
            <a:ahLst/>
            <a:cxnLst/>
            <a:rect l="0" t="0" r="0" b="0"/>
            <a:pathLst>
              <a:path w="16192500" h="2349500">
                <a:moveTo>
                  <a:pt x="16192500" y="2349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1" name="Freeform 1061"/>
          <p:cNvSpPr/>
          <p:nvPr/>
        </p:nvSpPr>
        <p:spPr>
          <a:xfrm rot="-5400000">
            <a:off x="7524992" y="3218140"/>
            <a:ext cx="61856" cy="521073"/>
          </a:xfrm>
          <a:custGeom>
            <a:avLst/>
            <a:gdLst/>
            <a:ahLst/>
            <a:cxnLst/>
            <a:rect l="0" t="0" r="0" b="0"/>
            <a:pathLst>
              <a:path w="1168400" h="9842500">
                <a:moveTo>
                  <a:pt x="1168400" y="0"/>
                </a:moveTo>
                <a:lnTo>
                  <a:pt x="914400" y="1892300"/>
                </a:lnTo>
                <a:lnTo>
                  <a:pt x="419100" y="5867400"/>
                </a:lnTo>
                <a:lnTo>
                  <a:pt x="0" y="9842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2" name="Freeform 1062"/>
          <p:cNvSpPr/>
          <p:nvPr/>
        </p:nvSpPr>
        <p:spPr>
          <a:xfrm rot="-5400000">
            <a:off x="7985890" y="3340173"/>
            <a:ext cx="28910" cy="367776"/>
          </a:xfrm>
          <a:custGeom>
            <a:avLst/>
            <a:gdLst/>
            <a:ahLst/>
            <a:cxnLst/>
            <a:rect l="0" t="0" r="0" b="0"/>
            <a:pathLst>
              <a:path w="546100" h="6946900">
                <a:moveTo>
                  <a:pt x="546100" y="0"/>
                </a:moveTo>
                <a:lnTo>
                  <a:pt x="254000" y="3467100"/>
                </a:lnTo>
                <a:lnTo>
                  <a:pt x="0" y="6946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3" name="Freeform 1063"/>
          <p:cNvSpPr/>
          <p:nvPr/>
        </p:nvSpPr>
        <p:spPr>
          <a:xfrm rot="-5400000">
            <a:off x="8299207" y="3423544"/>
            <a:ext cx="12101" cy="242046"/>
          </a:xfrm>
          <a:custGeom>
            <a:avLst/>
            <a:gdLst/>
            <a:ahLst/>
            <a:cxnLst/>
            <a:rect l="0" t="0" r="0" b="0"/>
            <a:pathLst>
              <a:path w="228600" h="4572000">
                <a:moveTo>
                  <a:pt x="228600" y="0"/>
                </a:moveTo>
                <a:lnTo>
                  <a:pt x="0" y="4572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4" name="Freeform 1064"/>
          <p:cNvSpPr/>
          <p:nvPr/>
        </p:nvSpPr>
        <p:spPr>
          <a:xfrm rot="-5400000">
            <a:off x="8741951" y="3234950"/>
            <a:ext cx="9412" cy="640751"/>
          </a:xfrm>
          <a:custGeom>
            <a:avLst/>
            <a:gdLst/>
            <a:ahLst/>
            <a:cxnLst/>
            <a:rect l="0" t="0" r="0" b="0"/>
            <a:pathLst>
              <a:path w="177800" h="12103100">
                <a:moveTo>
                  <a:pt x="177800" y="0"/>
                </a:moveTo>
                <a:lnTo>
                  <a:pt x="76200" y="3022600"/>
                </a:lnTo>
                <a:lnTo>
                  <a:pt x="12700" y="6057900"/>
                </a:lnTo>
                <a:lnTo>
                  <a:pt x="0" y="9080500"/>
                </a:lnTo>
                <a:lnTo>
                  <a:pt x="25400" y="12103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5" name="Freeform 1065"/>
          <p:cNvSpPr/>
          <p:nvPr/>
        </p:nvSpPr>
        <p:spPr>
          <a:xfrm rot="-5400000">
            <a:off x="8185242" y="2633866"/>
            <a:ext cx="98163" cy="1665417"/>
          </a:xfrm>
          <a:custGeom>
            <a:avLst/>
            <a:gdLst/>
            <a:ahLst/>
            <a:cxnLst/>
            <a:rect l="0" t="0" r="0" b="0"/>
            <a:pathLst>
              <a:path w="1854200" h="31457900">
                <a:moveTo>
                  <a:pt x="1854200" y="0"/>
                </a:moveTo>
                <a:lnTo>
                  <a:pt x="1460500" y="3124200"/>
                </a:lnTo>
                <a:lnTo>
                  <a:pt x="1117600" y="6261100"/>
                </a:lnTo>
                <a:lnTo>
                  <a:pt x="812800" y="9398000"/>
                </a:lnTo>
                <a:lnTo>
                  <a:pt x="558800" y="12547600"/>
                </a:lnTo>
                <a:lnTo>
                  <a:pt x="355600" y="15697200"/>
                </a:lnTo>
                <a:lnTo>
                  <a:pt x="190500" y="18846800"/>
                </a:lnTo>
                <a:lnTo>
                  <a:pt x="88900" y="21996400"/>
                </a:lnTo>
                <a:lnTo>
                  <a:pt x="12700" y="25146000"/>
                </a:lnTo>
                <a:lnTo>
                  <a:pt x="0" y="28308300"/>
                </a:lnTo>
                <a:lnTo>
                  <a:pt x="25400" y="31457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6" name="Freeform 1066"/>
          <p:cNvSpPr/>
          <p:nvPr/>
        </p:nvSpPr>
        <p:spPr>
          <a:xfrm rot="-5400000">
            <a:off x="8148599" y="3369756"/>
            <a:ext cx="43030" cy="1208890"/>
          </a:xfrm>
          <a:custGeom>
            <a:avLst/>
            <a:gdLst/>
            <a:ahLst/>
            <a:cxnLst/>
            <a:rect l="0" t="0" r="0" b="0"/>
            <a:pathLst>
              <a:path w="812800" h="22834600">
                <a:moveTo>
                  <a:pt x="812800" y="0"/>
                </a:moveTo>
                <a:lnTo>
                  <a:pt x="546100" y="2844800"/>
                </a:lnTo>
                <a:lnTo>
                  <a:pt x="330200" y="5689600"/>
                </a:lnTo>
                <a:lnTo>
                  <a:pt x="165100" y="8547100"/>
                </a:lnTo>
                <a:lnTo>
                  <a:pt x="50800" y="11404600"/>
                </a:lnTo>
                <a:lnTo>
                  <a:pt x="0" y="14262100"/>
                </a:lnTo>
                <a:lnTo>
                  <a:pt x="0" y="17119600"/>
                </a:lnTo>
                <a:lnTo>
                  <a:pt x="50800" y="19977100"/>
                </a:lnTo>
                <a:lnTo>
                  <a:pt x="152400" y="22834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7" name="Freeform 1067"/>
          <p:cNvSpPr/>
          <p:nvPr/>
        </p:nvSpPr>
        <p:spPr>
          <a:xfrm rot="-5400000">
            <a:off x="8016482" y="3279997"/>
            <a:ext cx="71269" cy="1448920"/>
          </a:xfrm>
          <a:custGeom>
            <a:avLst/>
            <a:gdLst/>
            <a:ahLst/>
            <a:cxnLst/>
            <a:rect l="0" t="0" r="0" b="0"/>
            <a:pathLst>
              <a:path w="1346200" h="27368500">
                <a:moveTo>
                  <a:pt x="1346200" y="0"/>
                </a:moveTo>
                <a:lnTo>
                  <a:pt x="1003300" y="2717800"/>
                </a:lnTo>
                <a:lnTo>
                  <a:pt x="711200" y="5448300"/>
                </a:lnTo>
                <a:lnTo>
                  <a:pt x="469900" y="8178800"/>
                </a:lnTo>
                <a:lnTo>
                  <a:pt x="279400" y="10922000"/>
                </a:lnTo>
                <a:lnTo>
                  <a:pt x="139700" y="13652500"/>
                </a:lnTo>
                <a:lnTo>
                  <a:pt x="38100" y="16395700"/>
                </a:lnTo>
                <a:lnTo>
                  <a:pt x="0" y="19138900"/>
                </a:lnTo>
                <a:lnTo>
                  <a:pt x="0" y="21882100"/>
                </a:lnTo>
                <a:lnTo>
                  <a:pt x="50800" y="24625300"/>
                </a:lnTo>
                <a:lnTo>
                  <a:pt x="152400" y="27368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068" name="Picture 106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5917" y="3923326"/>
            <a:ext cx="103094" cy="33169"/>
          </a:xfrm>
          <a:prstGeom prst="rect">
            <a:avLst/>
          </a:prstGeom>
          <a:noFill/>
        </p:spPr>
      </p:pic>
      <p:pic>
        <p:nvPicPr>
          <p:cNvPr id="1069" name="Picture 106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7934" y="3967700"/>
            <a:ext cx="101077" cy="33169"/>
          </a:xfrm>
          <a:prstGeom prst="rect">
            <a:avLst/>
          </a:prstGeom>
          <a:noFill/>
        </p:spPr>
      </p:pic>
      <p:sp>
        <p:nvSpPr>
          <p:cNvPr id="1070" name="Freeform 1070"/>
          <p:cNvSpPr/>
          <p:nvPr/>
        </p:nvSpPr>
        <p:spPr>
          <a:xfrm rot="-5400000">
            <a:off x="9650972" y="3813173"/>
            <a:ext cx="12101" cy="268268"/>
          </a:xfrm>
          <a:custGeom>
            <a:avLst/>
            <a:gdLst/>
            <a:ahLst/>
            <a:cxnLst/>
            <a:rect l="0" t="0" r="0" b="0"/>
            <a:pathLst>
              <a:path w="228600" h="5067300">
                <a:moveTo>
                  <a:pt x="228600" y="5067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1" name="Freeform 1071"/>
          <p:cNvSpPr/>
          <p:nvPr/>
        </p:nvSpPr>
        <p:spPr>
          <a:xfrm rot="-5400000">
            <a:off x="9270084" y="3722741"/>
            <a:ext cx="22187" cy="483421"/>
          </a:xfrm>
          <a:custGeom>
            <a:avLst/>
            <a:gdLst/>
            <a:ahLst/>
            <a:cxnLst/>
            <a:rect l="0" t="0" r="0" b="0"/>
            <a:pathLst>
              <a:path w="419100" h="9131300">
                <a:moveTo>
                  <a:pt x="419100" y="913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2" name="Freeform 1072"/>
          <p:cNvSpPr/>
          <p:nvPr/>
        </p:nvSpPr>
        <p:spPr>
          <a:xfrm rot="-5400000">
            <a:off x="8900962" y="3849144"/>
            <a:ext cx="12101" cy="264906"/>
          </a:xfrm>
          <a:custGeom>
            <a:avLst/>
            <a:gdLst/>
            <a:ahLst/>
            <a:cxnLst/>
            <a:rect l="0" t="0" r="0" b="0"/>
            <a:pathLst>
              <a:path w="228600" h="5003800">
                <a:moveTo>
                  <a:pt x="228600" y="500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3" name="Freeform 1073"/>
          <p:cNvSpPr/>
          <p:nvPr/>
        </p:nvSpPr>
        <p:spPr>
          <a:xfrm rot="-5400000">
            <a:off x="9261680" y="3500529"/>
            <a:ext cx="46391" cy="1016597"/>
          </a:xfrm>
          <a:custGeom>
            <a:avLst/>
            <a:gdLst/>
            <a:ahLst/>
            <a:cxnLst/>
            <a:rect l="0" t="0" r="0" b="0"/>
            <a:pathLst>
              <a:path w="876300" h="19202400">
                <a:moveTo>
                  <a:pt x="876300" y="19202400"/>
                </a:moveTo>
                <a:lnTo>
                  <a:pt x="647700" y="14135100"/>
                </a:lnTo>
                <a:lnTo>
                  <a:pt x="228600" y="5003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074" name="Picture 107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1794" y="3499071"/>
            <a:ext cx="827217" cy="44599"/>
          </a:xfrm>
          <a:prstGeom prst="rect">
            <a:avLst/>
          </a:prstGeom>
          <a:noFill/>
        </p:spPr>
      </p:pic>
      <p:sp>
        <p:nvSpPr>
          <p:cNvPr id="1075" name="Freeform 1075"/>
          <p:cNvSpPr/>
          <p:nvPr/>
        </p:nvSpPr>
        <p:spPr>
          <a:xfrm rot="-5400000">
            <a:off x="9228062" y="3397659"/>
            <a:ext cx="5378" cy="327435"/>
          </a:xfrm>
          <a:custGeom>
            <a:avLst/>
            <a:gdLst/>
            <a:ahLst/>
            <a:cxnLst/>
            <a:rect l="0" t="0" r="0" b="0"/>
            <a:pathLst>
              <a:path w="101600" h="6184900">
                <a:moveTo>
                  <a:pt x="101600" y="0"/>
                </a:moveTo>
                <a:lnTo>
                  <a:pt x="0" y="6184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6" name="Freeform 1076"/>
          <p:cNvSpPr/>
          <p:nvPr/>
        </p:nvSpPr>
        <p:spPr>
          <a:xfrm rot="-5400000">
            <a:off x="9532974" y="3425562"/>
            <a:ext cx="5378" cy="282387"/>
          </a:xfrm>
          <a:custGeom>
            <a:avLst/>
            <a:gdLst/>
            <a:ahLst/>
            <a:cxnLst/>
            <a:rect l="0" t="0" r="0" b="0"/>
            <a:pathLst>
              <a:path w="101600" h="5334000">
                <a:moveTo>
                  <a:pt x="101600" y="0"/>
                </a:moveTo>
                <a:lnTo>
                  <a:pt x="0" y="5334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077" name="Picture 107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1618" y="3554204"/>
            <a:ext cx="217393" cy="33841"/>
          </a:xfrm>
          <a:prstGeom prst="rect">
            <a:avLst/>
          </a:prstGeom>
          <a:noFill/>
        </p:spPr>
      </p:pic>
      <p:sp>
        <p:nvSpPr>
          <p:cNvPr id="1078" name="Freeform 1078"/>
          <p:cNvSpPr/>
          <p:nvPr/>
        </p:nvSpPr>
        <p:spPr>
          <a:xfrm rot="-5400000">
            <a:off x="2181803" y="1898312"/>
            <a:ext cx="24204" cy="46391"/>
          </a:xfrm>
          <a:custGeom>
            <a:avLst/>
            <a:gdLst/>
            <a:ahLst/>
            <a:cxnLst/>
            <a:rect l="0" t="0" r="0" b="0"/>
            <a:pathLst>
              <a:path w="457200" h="876300">
                <a:moveTo>
                  <a:pt x="4572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9" name="Freeform 1079"/>
          <p:cNvSpPr/>
          <p:nvPr/>
        </p:nvSpPr>
        <p:spPr>
          <a:xfrm rot="-5400000">
            <a:off x="2225506" y="1925206"/>
            <a:ext cx="18825" cy="35634"/>
          </a:xfrm>
          <a:custGeom>
            <a:avLst/>
            <a:gdLst/>
            <a:ahLst/>
            <a:cxnLst/>
            <a:rect l="0" t="0" r="0" b="0"/>
            <a:pathLst>
              <a:path w="355600" h="673100">
                <a:moveTo>
                  <a:pt x="355600" y="0"/>
                </a:moveTo>
                <a:lnTo>
                  <a:pt x="0" y="673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0" name="Freeform 1080"/>
          <p:cNvSpPr/>
          <p:nvPr/>
        </p:nvSpPr>
        <p:spPr>
          <a:xfrm rot="-5400000">
            <a:off x="2276941" y="1928231"/>
            <a:ext cx="51770" cy="100180"/>
          </a:xfrm>
          <a:custGeom>
            <a:avLst/>
            <a:gdLst/>
            <a:ahLst/>
            <a:cxnLst/>
            <a:rect l="0" t="0" r="0" b="0"/>
            <a:pathLst>
              <a:path w="977900" h="1892300">
                <a:moveTo>
                  <a:pt x="977900" y="0"/>
                </a:moveTo>
                <a:lnTo>
                  <a:pt x="0" y="1892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1" name="Freeform 1081"/>
          <p:cNvSpPr/>
          <p:nvPr/>
        </p:nvSpPr>
        <p:spPr>
          <a:xfrm rot="-5400000">
            <a:off x="2223154" y="192016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2" name="Freeform 1082"/>
          <p:cNvSpPr/>
          <p:nvPr/>
        </p:nvSpPr>
        <p:spPr>
          <a:xfrm rot="-5400000">
            <a:off x="2228532" y="191680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3" name="Freeform 1083"/>
          <p:cNvSpPr/>
          <p:nvPr/>
        </p:nvSpPr>
        <p:spPr>
          <a:xfrm rot="-5400000">
            <a:off x="2220464" y="192621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4" name="Freeform 1084"/>
          <p:cNvSpPr/>
          <p:nvPr/>
        </p:nvSpPr>
        <p:spPr>
          <a:xfrm rot="-5400000">
            <a:off x="2225506" y="192318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5" name="Freeform 1085"/>
          <p:cNvSpPr/>
          <p:nvPr/>
        </p:nvSpPr>
        <p:spPr>
          <a:xfrm rot="-5400000">
            <a:off x="2230212" y="191982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6" name="Freeform 1086"/>
          <p:cNvSpPr/>
          <p:nvPr/>
        </p:nvSpPr>
        <p:spPr>
          <a:xfrm rot="-5400000">
            <a:off x="2221809" y="192957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7" name="Freeform 1087"/>
          <p:cNvSpPr/>
          <p:nvPr/>
        </p:nvSpPr>
        <p:spPr>
          <a:xfrm rot="-5400000">
            <a:off x="2226851" y="192587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8" name="Freeform 1088"/>
          <p:cNvSpPr/>
          <p:nvPr/>
        </p:nvSpPr>
        <p:spPr>
          <a:xfrm rot="-5400000">
            <a:off x="2232229" y="192251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9" name="Freeform 1089"/>
          <p:cNvSpPr/>
          <p:nvPr/>
        </p:nvSpPr>
        <p:spPr>
          <a:xfrm rot="-5400000">
            <a:off x="2224499" y="193226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0" name="Freeform 1090"/>
          <p:cNvSpPr/>
          <p:nvPr/>
        </p:nvSpPr>
        <p:spPr>
          <a:xfrm rot="-5400000">
            <a:off x="2229204" y="192890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1" name="Freeform 1091"/>
          <p:cNvSpPr/>
          <p:nvPr/>
        </p:nvSpPr>
        <p:spPr>
          <a:xfrm rot="-5400000">
            <a:off x="2234247" y="1925878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2" name="Freeform 1092"/>
          <p:cNvSpPr/>
          <p:nvPr/>
        </p:nvSpPr>
        <p:spPr>
          <a:xfrm rot="-5400000">
            <a:off x="2238953" y="192251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3" name="Freeform 1093"/>
          <p:cNvSpPr/>
          <p:nvPr/>
        </p:nvSpPr>
        <p:spPr>
          <a:xfrm rot="-5400000">
            <a:off x="2230885" y="193192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4" name="Freeform 1094"/>
          <p:cNvSpPr/>
          <p:nvPr/>
        </p:nvSpPr>
        <p:spPr>
          <a:xfrm rot="-5400000">
            <a:off x="2235928" y="192890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5" name="Freeform 1095"/>
          <p:cNvSpPr/>
          <p:nvPr/>
        </p:nvSpPr>
        <p:spPr>
          <a:xfrm rot="-5400000">
            <a:off x="2240970" y="192520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6" name="Freeform 1096"/>
          <p:cNvSpPr/>
          <p:nvPr/>
        </p:nvSpPr>
        <p:spPr>
          <a:xfrm rot="-5400000">
            <a:off x="2232566" y="193495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7" name="Freeform 1097"/>
          <p:cNvSpPr/>
          <p:nvPr/>
        </p:nvSpPr>
        <p:spPr>
          <a:xfrm rot="-5400000">
            <a:off x="2237945" y="193159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8" name="Freeform 1098"/>
          <p:cNvSpPr/>
          <p:nvPr/>
        </p:nvSpPr>
        <p:spPr>
          <a:xfrm rot="-5400000">
            <a:off x="2243324" y="19282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9" name="Freeform 1099"/>
          <p:cNvSpPr/>
          <p:nvPr/>
        </p:nvSpPr>
        <p:spPr>
          <a:xfrm rot="-5400000">
            <a:off x="2235591" y="193798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0" name="Freeform 1100"/>
          <p:cNvSpPr/>
          <p:nvPr/>
        </p:nvSpPr>
        <p:spPr>
          <a:xfrm rot="-5400000">
            <a:off x="2239625" y="193461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1" name="Freeform 1101"/>
          <p:cNvSpPr/>
          <p:nvPr/>
        </p:nvSpPr>
        <p:spPr>
          <a:xfrm rot="-5400000">
            <a:off x="2244669" y="193159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2" name="Freeform 1102"/>
          <p:cNvSpPr/>
          <p:nvPr/>
        </p:nvSpPr>
        <p:spPr>
          <a:xfrm rot="-5400000">
            <a:off x="2250047" y="19282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3" name="Freeform 1103"/>
          <p:cNvSpPr/>
          <p:nvPr/>
        </p:nvSpPr>
        <p:spPr>
          <a:xfrm rot="-5400000">
            <a:off x="2241642" y="193730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4" name="Freeform 1104"/>
          <p:cNvSpPr/>
          <p:nvPr/>
        </p:nvSpPr>
        <p:spPr>
          <a:xfrm rot="-5400000">
            <a:off x="2246686" y="193428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5" name="Freeform 1105"/>
          <p:cNvSpPr/>
          <p:nvPr/>
        </p:nvSpPr>
        <p:spPr>
          <a:xfrm rot="-5400000">
            <a:off x="2252064" y="193092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6" name="Freeform 1106"/>
          <p:cNvSpPr/>
          <p:nvPr/>
        </p:nvSpPr>
        <p:spPr>
          <a:xfrm rot="-5400000">
            <a:off x="2243660" y="194067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7" name="Freeform 1107"/>
          <p:cNvSpPr/>
          <p:nvPr/>
        </p:nvSpPr>
        <p:spPr>
          <a:xfrm rot="-5400000">
            <a:off x="2248702" y="193697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8" name="Freeform 1108"/>
          <p:cNvSpPr/>
          <p:nvPr/>
        </p:nvSpPr>
        <p:spPr>
          <a:xfrm rot="-5400000">
            <a:off x="2253745" y="193394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9" name="Freeform 1109"/>
          <p:cNvSpPr/>
          <p:nvPr/>
        </p:nvSpPr>
        <p:spPr>
          <a:xfrm rot="-5400000">
            <a:off x="2246014" y="194369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0" name="Freeform 1110"/>
          <p:cNvSpPr/>
          <p:nvPr/>
        </p:nvSpPr>
        <p:spPr>
          <a:xfrm rot="-5400000">
            <a:off x="2250383" y="193999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1" name="Freeform 1111"/>
          <p:cNvSpPr/>
          <p:nvPr/>
        </p:nvSpPr>
        <p:spPr>
          <a:xfrm rot="-5400000">
            <a:off x="2255426" y="193697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2" name="Freeform 1112"/>
          <p:cNvSpPr/>
          <p:nvPr/>
        </p:nvSpPr>
        <p:spPr>
          <a:xfrm rot="-5400000">
            <a:off x="2260805" y="193361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3" name="Freeform 1113"/>
          <p:cNvSpPr/>
          <p:nvPr/>
        </p:nvSpPr>
        <p:spPr>
          <a:xfrm rot="-5400000">
            <a:off x="2252737" y="194302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4" name="Freeform 1114"/>
          <p:cNvSpPr/>
          <p:nvPr/>
        </p:nvSpPr>
        <p:spPr>
          <a:xfrm rot="-5400000">
            <a:off x="2257779" y="193999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5" name="Freeform 1115"/>
          <p:cNvSpPr/>
          <p:nvPr/>
        </p:nvSpPr>
        <p:spPr>
          <a:xfrm rot="-5400000">
            <a:off x="2253072" y="194537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6" name="Freeform 1116"/>
          <p:cNvSpPr/>
          <p:nvPr/>
        </p:nvSpPr>
        <p:spPr>
          <a:xfrm rot="-5400000">
            <a:off x="2247358" y="194302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7" name="Freeform 1117"/>
          <p:cNvSpPr/>
          <p:nvPr/>
        </p:nvSpPr>
        <p:spPr>
          <a:xfrm rot="-5400000">
            <a:off x="2241979" y="194033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8" name="Freeform 1118"/>
          <p:cNvSpPr/>
          <p:nvPr/>
        </p:nvSpPr>
        <p:spPr>
          <a:xfrm rot="-5400000">
            <a:off x="2236600" y="193764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9" name="Freeform 1119"/>
          <p:cNvSpPr/>
          <p:nvPr/>
        </p:nvSpPr>
        <p:spPr>
          <a:xfrm rot="-5400000">
            <a:off x="2231221" y="193495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0" name="Freeform 1120"/>
          <p:cNvSpPr/>
          <p:nvPr/>
        </p:nvSpPr>
        <p:spPr>
          <a:xfrm rot="-5400000">
            <a:off x="2225506" y="193192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1" name="Freeform 1121"/>
          <p:cNvSpPr/>
          <p:nvPr/>
        </p:nvSpPr>
        <p:spPr>
          <a:xfrm rot="-5400000">
            <a:off x="2220127" y="192924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2" name="Freeform 1122"/>
          <p:cNvSpPr/>
          <p:nvPr/>
        </p:nvSpPr>
        <p:spPr>
          <a:xfrm rot="-5400000">
            <a:off x="2254417" y="194335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3" name="Freeform 1123"/>
          <p:cNvSpPr/>
          <p:nvPr/>
        </p:nvSpPr>
        <p:spPr>
          <a:xfrm rot="-5400000">
            <a:off x="2248703" y="194033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4" name="Freeform 1124"/>
          <p:cNvSpPr/>
          <p:nvPr/>
        </p:nvSpPr>
        <p:spPr>
          <a:xfrm rot="-5400000">
            <a:off x="2243324" y="19376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5" name="Freeform 1125"/>
          <p:cNvSpPr/>
          <p:nvPr/>
        </p:nvSpPr>
        <p:spPr>
          <a:xfrm rot="-5400000">
            <a:off x="2237945" y="193495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6" name="Freeform 1126"/>
          <p:cNvSpPr/>
          <p:nvPr/>
        </p:nvSpPr>
        <p:spPr>
          <a:xfrm rot="-5400000">
            <a:off x="2232902" y="193192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7" name="Freeform 1127"/>
          <p:cNvSpPr/>
          <p:nvPr/>
        </p:nvSpPr>
        <p:spPr>
          <a:xfrm rot="-5400000">
            <a:off x="2227523" y="192924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8" name="Freeform 1128"/>
          <p:cNvSpPr/>
          <p:nvPr/>
        </p:nvSpPr>
        <p:spPr>
          <a:xfrm rot="-5400000">
            <a:off x="2222144" y="192655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9" name="Freeform 1129"/>
          <p:cNvSpPr/>
          <p:nvPr/>
        </p:nvSpPr>
        <p:spPr>
          <a:xfrm rot="-5400000">
            <a:off x="2256098" y="193966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0" name="Freeform 1130"/>
          <p:cNvSpPr/>
          <p:nvPr/>
        </p:nvSpPr>
        <p:spPr>
          <a:xfrm rot="-5400000">
            <a:off x="2250719" y="193697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1" name="Freeform 1131"/>
          <p:cNvSpPr/>
          <p:nvPr/>
        </p:nvSpPr>
        <p:spPr>
          <a:xfrm rot="-5400000">
            <a:off x="2245341" y="193428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2" name="Freeform 1132"/>
          <p:cNvSpPr/>
          <p:nvPr/>
        </p:nvSpPr>
        <p:spPr>
          <a:xfrm rot="-5400000">
            <a:off x="2239962" y="193159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3" name="Freeform 1133"/>
          <p:cNvSpPr/>
          <p:nvPr/>
        </p:nvSpPr>
        <p:spPr>
          <a:xfrm rot="-5400000">
            <a:off x="2234246" y="192856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4" name="Freeform 1134"/>
          <p:cNvSpPr/>
          <p:nvPr/>
        </p:nvSpPr>
        <p:spPr>
          <a:xfrm rot="-5400000">
            <a:off x="2228868" y="192587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5" name="Freeform 1135"/>
          <p:cNvSpPr/>
          <p:nvPr/>
        </p:nvSpPr>
        <p:spPr>
          <a:xfrm rot="-5400000">
            <a:off x="2223825" y="192285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6" name="Freeform 1136"/>
          <p:cNvSpPr/>
          <p:nvPr/>
        </p:nvSpPr>
        <p:spPr>
          <a:xfrm rot="-5400000">
            <a:off x="2257106" y="193663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7" name="Freeform 1137"/>
          <p:cNvSpPr/>
          <p:nvPr/>
        </p:nvSpPr>
        <p:spPr>
          <a:xfrm rot="-5400000">
            <a:off x="2251728" y="193394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8" name="Freeform 1138"/>
          <p:cNvSpPr/>
          <p:nvPr/>
        </p:nvSpPr>
        <p:spPr>
          <a:xfrm rot="-5400000">
            <a:off x="2246685" y="193092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9" name="Freeform 1139"/>
          <p:cNvSpPr/>
          <p:nvPr/>
        </p:nvSpPr>
        <p:spPr>
          <a:xfrm rot="-5400000">
            <a:off x="2241307" y="19282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0" name="Freeform 1140"/>
          <p:cNvSpPr/>
          <p:nvPr/>
        </p:nvSpPr>
        <p:spPr>
          <a:xfrm rot="-5400000">
            <a:off x="2235928" y="192554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1" name="Freeform 1141"/>
          <p:cNvSpPr/>
          <p:nvPr/>
        </p:nvSpPr>
        <p:spPr>
          <a:xfrm rot="-5400000">
            <a:off x="2230549" y="192285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2" name="Freeform 1142"/>
          <p:cNvSpPr/>
          <p:nvPr/>
        </p:nvSpPr>
        <p:spPr>
          <a:xfrm rot="-5400000">
            <a:off x="2224834" y="191982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3" name="Freeform 1143"/>
          <p:cNvSpPr/>
          <p:nvPr/>
        </p:nvSpPr>
        <p:spPr>
          <a:xfrm rot="-5400000">
            <a:off x="2259124" y="193394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4" name="Freeform 1144"/>
          <p:cNvSpPr/>
          <p:nvPr/>
        </p:nvSpPr>
        <p:spPr>
          <a:xfrm rot="-5400000">
            <a:off x="2253745" y="193125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5" name="Freeform 1145"/>
          <p:cNvSpPr/>
          <p:nvPr/>
        </p:nvSpPr>
        <p:spPr>
          <a:xfrm rot="-5400000">
            <a:off x="2248031" y="192823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6" name="Freeform 1146"/>
          <p:cNvSpPr/>
          <p:nvPr/>
        </p:nvSpPr>
        <p:spPr>
          <a:xfrm rot="-5400000">
            <a:off x="2242652" y="192554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7" name="Freeform 1147"/>
          <p:cNvSpPr/>
          <p:nvPr/>
        </p:nvSpPr>
        <p:spPr>
          <a:xfrm rot="-5400000">
            <a:off x="2237273" y="192285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8" name="Freeform 1148"/>
          <p:cNvSpPr/>
          <p:nvPr/>
        </p:nvSpPr>
        <p:spPr>
          <a:xfrm rot="-5400000">
            <a:off x="2232230" y="191982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9" name="Freeform 1149"/>
          <p:cNvSpPr/>
          <p:nvPr/>
        </p:nvSpPr>
        <p:spPr>
          <a:xfrm rot="-5400000">
            <a:off x="2226851" y="191713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0" name="Freeform 1150"/>
          <p:cNvSpPr/>
          <p:nvPr/>
        </p:nvSpPr>
        <p:spPr>
          <a:xfrm rot="-5400000">
            <a:off x="2218784" y="192856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1" name="Freeform 1151"/>
          <p:cNvSpPr/>
          <p:nvPr/>
        </p:nvSpPr>
        <p:spPr>
          <a:xfrm rot="-5400000">
            <a:off x="2222146" y="192856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2" name="Freeform 1152"/>
          <p:cNvSpPr/>
          <p:nvPr/>
        </p:nvSpPr>
        <p:spPr>
          <a:xfrm rot="-5400000">
            <a:off x="2222146" y="192251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3" name="Freeform 1153"/>
          <p:cNvSpPr/>
          <p:nvPr/>
        </p:nvSpPr>
        <p:spPr>
          <a:xfrm rot="-5400000">
            <a:off x="2226853" y="193394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4" name="Freeform 1154"/>
          <p:cNvSpPr/>
          <p:nvPr/>
        </p:nvSpPr>
        <p:spPr>
          <a:xfrm rot="-5400000">
            <a:off x="2225844" y="192823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5" name="Freeform 1155"/>
          <p:cNvSpPr/>
          <p:nvPr/>
        </p:nvSpPr>
        <p:spPr>
          <a:xfrm rot="-5400000">
            <a:off x="2225508" y="192251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6" name="Freeform 1156"/>
          <p:cNvSpPr/>
          <p:nvPr/>
        </p:nvSpPr>
        <p:spPr>
          <a:xfrm rot="-5400000">
            <a:off x="2225508" y="191646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7" name="Freeform 1157"/>
          <p:cNvSpPr/>
          <p:nvPr/>
        </p:nvSpPr>
        <p:spPr>
          <a:xfrm rot="-5400000">
            <a:off x="2229542" y="1934618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8" name="Freeform 1158"/>
          <p:cNvSpPr/>
          <p:nvPr/>
        </p:nvSpPr>
        <p:spPr>
          <a:xfrm rot="-5400000">
            <a:off x="2229542" y="192856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9" name="Freeform 1159"/>
          <p:cNvSpPr/>
          <p:nvPr/>
        </p:nvSpPr>
        <p:spPr>
          <a:xfrm rot="-5400000">
            <a:off x="2228870" y="192251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0" name="Freeform 1160"/>
          <p:cNvSpPr/>
          <p:nvPr/>
        </p:nvSpPr>
        <p:spPr>
          <a:xfrm rot="-5400000">
            <a:off x="2232904" y="193394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1" name="Freeform 1161"/>
          <p:cNvSpPr/>
          <p:nvPr/>
        </p:nvSpPr>
        <p:spPr>
          <a:xfrm rot="-5400000">
            <a:off x="2232904" y="192789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2" name="Freeform 1162"/>
          <p:cNvSpPr/>
          <p:nvPr/>
        </p:nvSpPr>
        <p:spPr>
          <a:xfrm rot="-5400000">
            <a:off x="2232568" y="192150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3" name="Freeform 1163"/>
          <p:cNvSpPr/>
          <p:nvPr/>
        </p:nvSpPr>
        <p:spPr>
          <a:xfrm rot="-5400000">
            <a:off x="2237610" y="193932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4" name="Freeform 1164"/>
          <p:cNvSpPr/>
          <p:nvPr/>
        </p:nvSpPr>
        <p:spPr>
          <a:xfrm rot="-5400000">
            <a:off x="2236602" y="19336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5" name="Freeform 1165"/>
          <p:cNvSpPr/>
          <p:nvPr/>
        </p:nvSpPr>
        <p:spPr>
          <a:xfrm rot="-5400000">
            <a:off x="2236265" y="192789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6" name="Freeform 1166"/>
          <p:cNvSpPr/>
          <p:nvPr/>
        </p:nvSpPr>
        <p:spPr>
          <a:xfrm rot="-5400000">
            <a:off x="2236601" y="1922180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7" name="Freeform 1167"/>
          <p:cNvSpPr/>
          <p:nvPr/>
        </p:nvSpPr>
        <p:spPr>
          <a:xfrm rot="-5400000">
            <a:off x="2240300" y="193999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8" name="Freeform 1168"/>
          <p:cNvSpPr/>
          <p:nvPr/>
        </p:nvSpPr>
        <p:spPr>
          <a:xfrm rot="-5400000">
            <a:off x="2240300" y="193394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9" name="Freeform 1169"/>
          <p:cNvSpPr/>
          <p:nvPr/>
        </p:nvSpPr>
        <p:spPr>
          <a:xfrm rot="-5400000">
            <a:off x="2239627" y="192789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0" name="Freeform 1170"/>
          <p:cNvSpPr/>
          <p:nvPr/>
        </p:nvSpPr>
        <p:spPr>
          <a:xfrm rot="-5400000">
            <a:off x="2243661" y="193999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1" name="Freeform 1171"/>
          <p:cNvSpPr/>
          <p:nvPr/>
        </p:nvSpPr>
        <p:spPr>
          <a:xfrm rot="-5400000">
            <a:off x="2243661" y="193394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2" name="Freeform 1172"/>
          <p:cNvSpPr/>
          <p:nvPr/>
        </p:nvSpPr>
        <p:spPr>
          <a:xfrm rot="-5400000">
            <a:off x="2243325" y="19275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3" name="Freeform 1173"/>
          <p:cNvSpPr/>
          <p:nvPr/>
        </p:nvSpPr>
        <p:spPr>
          <a:xfrm rot="-5400000">
            <a:off x="2248031" y="1945040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4" name="Freeform 1174"/>
          <p:cNvSpPr/>
          <p:nvPr/>
        </p:nvSpPr>
        <p:spPr>
          <a:xfrm rot="-5400000">
            <a:off x="2247359" y="193898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5" name="Freeform 1175"/>
          <p:cNvSpPr/>
          <p:nvPr/>
        </p:nvSpPr>
        <p:spPr>
          <a:xfrm rot="-5400000">
            <a:off x="2247023" y="193327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6" name="Freeform 1176"/>
          <p:cNvSpPr/>
          <p:nvPr/>
        </p:nvSpPr>
        <p:spPr>
          <a:xfrm rot="-5400000">
            <a:off x="2247359" y="192755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7" name="Freeform 1177"/>
          <p:cNvSpPr/>
          <p:nvPr/>
        </p:nvSpPr>
        <p:spPr>
          <a:xfrm rot="-5400000">
            <a:off x="2251057" y="194537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8" name="Freeform 1178"/>
          <p:cNvSpPr/>
          <p:nvPr/>
        </p:nvSpPr>
        <p:spPr>
          <a:xfrm rot="-5400000">
            <a:off x="2251057" y="193932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9" name="Freeform 1179"/>
          <p:cNvSpPr/>
          <p:nvPr/>
        </p:nvSpPr>
        <p:spPr>
          <a:xfrm rot="-5400000">
            <a:off x="2250385" y="193327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0" name="Freeform 1180"/>
          <p:cNvSpPr/>
          <p:nvPr/>
        </p:nvSpPr>
        <p:spPr>
          <a:xfrm rot="-5400000">
            <a:off x="2254419" y="194537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1" name="Freeform 1181"/>
          <p:cNvSpPr/>
          <p:nvPr/>
        </p:nvSpPr>
        <p:spPr>
          <a:xfrm rot="-5400000">
            <a:off x="2254419" y="193932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2" name="Freeform 1182"/>
          <p:cNvSpPr/>
          <p:nvPr/>
        </p:nvSpPr>
        <p:spPr>
          <a:xfrm rot="-5400000">
            <a:off x="2254083" y="193293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3" name="Freeform 1183"/>
          <p:cNvSpPr/>
          <p:nvPr/>
        </p:nvSpPr>
        <p:spPr>
          <a:xfrm rot="-5400000">
            <a:off x="2257781" y="193932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4" name="Freeform 1184"/>
          <p:cNvSpPr/>
          <p:nvPr/>
        </p:nvSpPr>
        <p:spPr>
          <a:xfrm rot="-5400000">
            <a:off x="2257781" y="193327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5" name="Freeform 1185"/>
          <p:cNvSpPr/>
          <p:nvPr/>
        </p:nvSpPr>
        <p:spPr>
          <a:xfrm rot="-5400000">
            <a:off x="2223825" y="1910078"/>
            <a:ext cx="32944" cy="43702"/>
          </a:xfrm>
          <a:custGeom>
            <a:avLst/>
            <a:gdLst/>
            <a:ahLst/>
            <a:cxnLst/>
            <a:rect l="0" t="0" r="0" b="0"/>
            <a:pathLst>
              <a:path w="622300" h="825500">
                <a:moveTo>
                  <a:pt x="342900" y="0"/>
                </a:moveTo>
                <a:lnTo>
                  <a:pt x="0" y="685800"/>
                </a:lnTo>
                <a:lnTo>
                  <a:pt x="266700" y="825500"/>
                </a:lnTo>
                <a:lnTo>
                  <a:pt x="622300" y="139700"/>
                </a:ln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6" name="Freeform 1186"/>
          <p:cNvSpPr/>
          <p:nvPr/>
        </p:nvSpPr>
        <p:spPr>
          <a:xfrm rot="-5400000">
            <a:off x="2219455" y="1810906"/>
            <a:ext cx="104886" cy="202377"/>
          </a:xfrm>
          <a:custGeom>
            <a:avLst/>
            <a:gdLst/>
            <a:ahLst/>
            <a:cxnLst/>
            <a:rect l="0" t="0" r="0" b="0"/>
            <a:pathLst>
              <a:path w="1981200" h="3822700">
                <a:moveTo>
                  <a:pt x="1981200" y="0"/>
                </a:moveTo>
                <a:lnTo>
                  <a:pt x="0" y="382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7" name="Freeform 1187"/>
          <p:cNvSpPr/>
          <p:nvPr/>
        </p:nvSpPr>
        <p:spPr>
          <a:xfrm rot="-5400000">
            <a:off x="3152345" y="2807669"/>
            <a:ext cx="77992" cy="194981"/>
          </a:xfrm>
          <a:custGeom>
            <a:avLst/>
            <a:gdLst/>
            <a:ahLst/>
            <a:cxnLst/>
            <a:rect l="0" t="0" r="0" b="0"/>
            <a:pathLst>
              <a:path w="1473200" h="3683000">
                <a:moveTo>
                  <a:pt x="1473200" y="0"/>
                </a:moveTo>
                <a:lnTo>
                  <a:pt x="0" y="3683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8" name="Freeform 1188"/>
          <p:cNvSpPr/>
          <p:nvPr/>
        </p:nvSpPr>
        <p:spPr>
          <a:xfrm rot="-5400000">
            <a:off x="3905380" y="2327609"/>
            <a:ext cx="532503" cy="1765598"/>
          </a:xfrm>
          <a:custGeom>
            <a:avLst/>
            <a:gdLst/>
            <a:ahLst/>
            <a:cxnLst/>
            <a:rect l="0" t="0" r="0" b="0"/>
            <a:pathLst>
              <a:path w="10058400" h="33350200">
                <a:moveTo>
                  <a:pt x="10058400" y="0"/>
                </a:moveTo>
                <a:lnTo>
                  <a:pt x="8813800" y="3251200"/>
                </a:lnTo>
                <a:lnTo>
                  <a:pt x="7632700" y="6527800"/>
                </a:lnTo>
                <a:lnTo>
                  <a:pt x="6489700" y="9829800"/>
                </a:lnTo>
                <a:lnTo>
                  <a:pt x="5410200" y="13144500"/>
                </a:lnTo>
                <a:lnTo>
                  <a:pt x="4381500" y="16471900"/>
                </a:lnTo>
                <a:lnTo>
                  <a:pt x="3390900" y="19824700"/>
                </a:lnTo>
                <a:lnTo>
                  <a:pt x="2463800" y="23177500"/>
                </a:lnTo>
                <a:lnTo>
                  <a:pt x="1600200" y="26555700"/>
                </a:lnTo>
                <a:lnTo>
                  <a:pt x="774700" y="29946600"/>
                </a:lnTo>
                <a:lnTo>
                  <a:pt x="0" y="33350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9" name="Freeform 1189"/>
          <p:cNvSpPr/>
          <p:nvPr/>
        </p:nvSpPr>
        <p:spPr>
          <a:xfrm rot="-5400000">
            <a:off x="7367325" y="3754342"/>
            <a:ext cx="44374" cy="352312"/>
          </a:xfrm>
          <a:custGeom>
            <a:avLst/>
            <a:gdLst/>
            <a:ahLst/>
            <a:cxnLst/>
            <a:rect l="0" t="0" r="0" b="0"/>
            <a:pathLst>
              <a:path w="838200" h="6654800">
                <a:moveTo>
                  <a:pt x="838200" y="0"/>
                </a:moveTo>
                <a:lnTo>
                  <a:pt x="520700" y="2273300"/>
                </a:lnTo>
                <a:lnTo>
                  <a:pt x="241300" y="4457700"/>
                </a:lnTo>
                <a:lnTo>
                  <a:pt x="0" y="6654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0" name="Freeform 1190"/>
          <p:cNvSpPr/>
          <p:nvPr/>
        </p:nvSpPr>
        <p:spPr>
          <a:xfrm rot="-5400000">
            <a:off x="6823055" y="3518010"/>
            <a:ext cx="111610" cy="668990"/>
          </a:xfrm>
          <a:custGeom>
            <a:avLst/>
            <a:gdLst/>
            <a:ahLst/>
            <a:cxnLst/>
            <a:rect l="0" t="0" r="0" b="0"/>
            <a:pathLst>
              <a:path w="2108200" h="12636500">
                <a:moveTo>
                  <a:pt x="2108200" y="0"/>
                </a:moveTo>
                <a:lnTo>
                  <a:pt x="1524000" y="3149600"/>
                </a:lnTo>
                <a:lnTo>
                  <a:pt x="977900" y="6299200"/>
                </a:lnTo>
                <a:lnTo>
                  <a:pt x="469900" y="9461500"/>
                </a:lnTo>
                <a:lnTo>
                  <a:pt x="0" y="12636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1" name="Freeform 1191"/>
          <p:cNvSpPr/>
          <p:nvPr/>
        </p:nvSpPr>
        <p:spPr>
          <a:xfrm rot="-5400000">
            <a:off x="8168097" y="3859229"/>
            <a:ext cx="7395" cy="265579"/>
          </a:xfrm>
          <a:custGeom>
            <a:avLst/>
            <a:gdLst/>
            <a:ahLst/>
            <a:cxnLst/>
            <a:rect l="0" t="0" r="0" b="0"/>
            <a:pathLst>
              <a:path w="139700" h="5016500">
                <a:moveTo>
                  <a:pt x="139700" y="0"/>
                </a:moveTo>
                <a:lnTo>
                  <a:pt x="50800" y="2501900"/>
                </a:lnTo>
                <a:lnTo>
                  <a:pt x="0" y="5016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2" name="Freeform 1192"/>
          <p:cNvSpPr/>
          <p:nvPr/>
        </p:nvSpPr>
        <p:spPr>
          <a:xfrm rot="-5400000">
            <a:off x="6803559" y="3891166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3" name="Freeform 1193"/>
          <p:cNvSpPr/>
          <p:nvPr/>
        </p:nvSpPr>
        <p:spPr>
          <a:xfrm rot="-5400000">
            <a:off x="7107125" y="3208391"/>
            <a:ext cx="55132" cy="334831"/>
          </a:xfrm>
          <a:custGeom>
            <a:avLst/>
            <a:gdLst/>
            <a:ahLst/>
            <a:cxnLst/>
            <a:rect l="0" t="0" r="0" b="0"/>
            <a:pathLst>
              <a:path w="1041400" h="6324600">
                <a:moveTo>
                  <a:pt x="0" y="6324600"/>
                </a:moveTo>
                <a:lnTo>
                  <a:pt x="76200" y="6324600"/>
                </a:lnTo>
                <a:lnTo>
                  <a:pt x="533400" y="3162300"/>
                </a:lnTo>
                <a:lnTo>
                  <a:pt x="1041400" y="0"/>
                </a:lnTo>
                <a:lnTo>
                  <a:pt x="952500" y="63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4" name="Freeform 1194"/>
          <p:cNvSpPr/>
          <p:nvPr/>
        </p:nvSpPr>
        <p:spPr>
          <a:xfrm rot="-5400000">
            <a:off x="8630005" y="3473299"/>
            <a:ext cx="40340" cy="40340"/>
          </a:xfrm>
          <a:custGeom>
            <a:avLst/>
            <a:gdLst/>
            <a:ahLst/>
            <a:cxnLst/>
            <a:rect l="0" t="0" r="0" b="0"/>
            <a:pathLst>
              <a:path w="762000" h="762000">
                <a:moveTo>
                  <a:pt x="0" y="762000"/>
                </a:moveTo>
                <a:lnTo>
                  <a:pt x="762000" y="749300"/>
                </a:lnTo>
                <a:lnTo>
                  <a:pt x="736600" y="0"/>
                </a:ln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5" name="Freeform 1195"/>
          <p:cNvSpPr/>
          <p:nvPr/>
        </p:nvSpPr>
        <p:spPr>
          <a:xfrm rot="-5400000">
            <a:off x="2858527" y="220456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6" name="Freeform 1196"/>
          <p:cNvSpPr/>
          <p:nvPr/>
        </p:nvSpPr>
        <p:spPr>
          <a:xfrm rot="-5400000">
            <a:off x="2849786" y="222070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7" name="Freeform 1197"/>
          <p:cNvSpPr/>
          <p:nvPr/>
        </p:nvSpPr>
        <p:spPr>
          <a:xfrm rot="-5400000">
            <a:off x="2853821" y="221599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8" name="Freeform 1198"/>
          <p:cNvSpPr/>
          <p:nvPr/>
        </p:nvSpPr>
        <p:spPr>
          <a:xfrm rot="-5400000">
            <a:off x="2857182" y="221129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9" name="Freeform 1199"/>
          <p:cNvSpPr/>
          <p:nvPr/>
        </p:nvSpPr>
        <p:spPr>
          <a:xfrm rot="-5400000">
            <a:off x="2861216" y="220658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0" name="Freeform 1200"/>
          <p:cNvSpPr/>
          <p:nvPr/>
        </p:nvSpPr>
        <p:spPr>
          <a:xfrm rot="-5400000">
            <a:off x="2848443" y="222810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1" name="Freeform 1201"/>
          <p:cNvSpPr/>
          <p:nvPr/>
        </p:nvSpPr>
        <p:spPr>
          <a:xfrm rot="-5400000">
            <a:off x="2852141" y="222305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2" name="Freeform 1202"/>
          <p:cNvSpPr/>
          <p:nvPr/>
        </p:nvSpPr>
        <p:spPr>
          <a:xfrm rot="-5400000">
            <a:off x="2856510" y="221801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3" name="Freeform 1203"/>
          <p:cNvSpPr/>
          <p:nvPr/>
        </p:nvSpPr>
        <p:spPr>
          <a:xfrm rot="-5400000">
            <a:off x="2859872" y="221330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4" name="Freeform 1204"/>
          <p:cNvSpPr/>
          <p:nvPr/>
        </p:nvSpPr>
        <p:spPr>
          <a:xfrm rot="-5400000">
            <a:off x="2863906" y="220860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5" name="Freeform 1205"/>
          <p:cNvSpPr/>
          <p:nvPr/>
        </p:nvSpPr>
        <p:spPr>
          <a:xfrm rot="-5400000">
            <a:off x="2851468" y="22297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6" name="Freeform 1206"/>
          <p:cNvSpPr/>
          <p:nvPr/>
        </p:nvSpPr>
        <p:spPr>
          <a:xfrm rot="-5400000">
            <a:off x="2854830" y="222507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7" name="Freeform 1207"/>
          <p:cNvSpPr/>
          <p:nvPr/>
        </p:nvSpPr>
        <p:spPr>
          <a:xfrm rot="-5400000">
            <a:off x="2858864" y="22203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8" name="Freeform 1208"/>
          <p:cNvSpPr/>
          <p:nvPr/>
        </p:nvSpPr>
        <p:spPr>
          <a:xfrm rot="-5400000">
            <a:off x="2862226" y="22156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9" name="Freeform 1209"/>
          <p:cNvSpPr/>
          <p:nvPr/>
        </p:nvSpPr>
        <p:spPr>
          <a:xfrm rot="-5400000">
            <a:off x="2866260" y="221095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0" name="Freeform 1210"/>
          <p:cNvSpPr/>
          <p:nvPr/>
        </p:nvSpPr>
        <p:spPr>
          <a:xfrm rot="-5400000">
            <a:off x="2870294" y="220759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1" name="Freeform 1211"/>
          <p:cNvSpPr/>
          <p:nvPr/>
        </p:nvSpPr>
        <p:spPr>
          <a:xfrm rot="-5400000">
            <a:off x="2854493" y="223213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2" name="Freeform 1212"/>
          <p:cNvSpPr/>
          <p:nvPr/>
        </p:nvSpPr>
        <p:spPr>
          <a:xfrm rot="-5400000">
            <a:off x="2857855" y="222742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3" name="Freeform 1213"/>
          <p:cNvSpPr/>
          <p:nvPr/>
        </p:nvSpPr>
        <p:spPr>
          <a:xfrm rot="-5400000">
            <a:off x="2861889" y="222272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4" name="Freeform 1214"/>
          <p:cNvSpPr/>
          <p:nvPr/>
        </p:nvSpPr>
        <p:spPr>
          <a:xfrm rot="-5400000">
            <a:off x="2865588" y="221835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5" name="Freeform 1215"/>
          <p:cNvSpPr/>
          <p:nvPr/>
        </p:nvSpPr>
        <p:spPr>
          <a:xfrm rot="-5400000">
            <a:off x="2868950" y="22129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6" name="Freeform 1216"/>
          <p:cNvSpPr/>
          <p:nvPr/>
        </p:nvSpPr>
        <p:spPr>
          <a:xfrm rot="-5400000">
            <a:off x="2872984" y="220961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7" name="Freeform 1217"/>
          <p:cNvSpPr/>
          <p:nvPr/>
        </p:nvSpPr>
        <p:spPr>
          <a:xfrm rot="-5400000">
            <a:off x="2857182" y="223415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8" name="Freeform 1218"/>
          <p:cNvSpPr/>
          <p:nvPr/>
        </p:nvSpPr>
        <p:spPr>
          <a:xfrm rot="-5400000">
            <a:off x="2860544" y="222944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9" name="Freeform 1219"/>
          <p:cNvSpPr/>
          <p:nvPr/>
        </p:nvSpPr>
        <p:spPr>
          <a:xfrm rot="-5400000">
            <a:off x="2864578" y="222473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0" name="Freeform 1220"/>
          <p:cNvSpPr/>
          <p:nvPr/>
        </p:nvSpPr>
        <p:spPr>
          <a:xfrm rot="-5400000">
            <a:off x="2859872" y="223616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1" name="Freeform 1221"/>
          <p:cNvSpPr/>
          <p:nvPr/>
        </p:nvSpPr>
        <p:spPr>
          <a:xfrm rot="-5400000">
            <a:off x="2859534" y="223314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2" name="Freeform 1222"/>
          <p:cNvSpPr/>
          <p:nvPr/>
        </p:nvSpPr>
        <p:spPr>
          <a:xfrm rot="-5400000">
            <a:off x="2853483" y="223247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3" name="Freeform 1223"/>
          <p:cNvSpPr/>
          <p:nvPr/>
        </p:nvSpPr>
        <p:spPr>
          <a:xfrm rot="-5400000">
            <a:off x="2859534" y="222978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4" name="Freeform 1224"/>
          <p:cNvSpPr/>
          <p:nvPr/>
        </p:nvSpPr>
        <p:spPr>
          <a:xfrm rot="-5400000">
            <a:off x="2853484" y="222910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5" name="Freeform 1225"/>
          <p:cNvSpPr/>
          <p:nvPr/>
        </p:nvSpPr>
        <p:spPr>
          <a:xfrm rot="-5400000">
            <a:off x="2847769" y="222810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6" name="Freeform 1226"/>
          <p:cNvSpPr/>
          <p:nvPr/>
        </p:nvSpPr>
        <p:spPr>
          <a:xfrm rot="-5400000">
            <a:off x="2860207" y="222642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7" name="Freeform 1227"/>
          <p:cNvSpPr/>
          <p:nvPr/>
        </p:nvSpPr>
        <p:spPr>
          <a:xfrm rot="-5400000">
            <a:off x="2853820" y="222541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8" name="Freeform 1228"/>
          <p:cNvSpPr/>
          <p:nvPr/>
        </p:nvSpPr>
        <p:spPr>
          <a:xfrm rot="-5400000">
            <a:off x="2848777" y="222507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9" name="Freeform 1229"/>
          <p:cNvSpPr/>
          <p:nvPr/>
        </p:nvSpPr>
        <p:spPr>
          <a:xfrm rot="-5400000">
            <a:off x="2866258" y="222440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0" name="Freeform 1230"/>
          <p:cNvSpPr/>
          <p:nvPr/>
        </p:nvSpPr>
        <p:spPr>
          <a:xfrm rot="-5400000">
            <a:off x="2860544" y="222272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1" name="Freeform 1231"/>
          <p:cNvSpPr/>
          <p:nvPr/>
        </p:nvSpPr>
        <p:spPr>
          <a:xfrm rot="-5400000">
            <a:off x="2854492" y="222205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2" name="Freeform 1232"/>
          <p:cNvSpPr/>
          <p:nvPr/>
        </p:nvSpPr>
        <p:spPr>
          <a:xfrm rot="-5400000">
            <a:off x="2867266" y="222070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3" name="Freeform 1233"/>
          <p:cNvSpPr/>
          <p:nvPr/>
        </p:nvSpPr>
        <p:spPr>
          <a:xfrm rot="-5400000">
            <a:off x="2861216" y="221936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4" name="Freeform 1234"/>
          <p:cNvSpPr/>
          <p:nvPr/>
        </p:nvSpPr>
        <p:spPr>
          <a:xfrm rot="-5400000">
            <a:off x="2855500" y="221835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5" name="Freeform 1235"/>
          <p:cNvSpPr/>
          <p:nvPr/>
        </p:nvSpPr>
        <p:spPr>
          <a:xfrm rot="-5400000">
            <a:off x="2867603" y="221700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6" name="Freeform 1236"/>
          <p:cNvSpPr/>
          <p:nvPr/>
        </p:nvSpPr>
        <p:spPr>
          <a:xfrm rot="-5400000">
            <a:off x="2861216" y="221599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7" name="Freeform 1237"/>
          <p:cNvSpPr/>
          <p:nvPr/>
        </p:nvSpPr>
        <p:spPr>
          <a:xfrm rot="-5400000">
            <a:off x="2856173" y="221499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8" name="Freeform 1238"/>
          <p:cNvSpPr/>
          <p:nvPr/>
        </p:nvSpPr>
        <p:spPr>
          <a:xfrm rot="-5400000">
            <a:off x="2867939" y="221330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9" name="Freeform 1239"/>
          <p:cNvSpPr/>
          <p:nvPr/>
        </p:nvSpPr>
        <p:spPr>
          <a:xfrm rot="-5400000">
            <a:off x="2861888" y="221263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0" name="Freeform 1240"/>
          <p:cNvSpPr/>
          <p:nvPr/>
        </p:nvSpPr>
        <p:spPr>
          <a:xfrm rot="-5400000">
            <a:off x="2856173" y="221162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1" name="Freeform 1241"/>
          <p:cNvSpPr/>
          <p:nvPr/>
        </p:nvSpPr>
        <p:spPr>
          <a:xfrm rot="-5400000">
            <a:off x="2868612" y="220994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2" name="Freeform 1242"/>
          <p:cNvSpPr/>
          <p:nvPr/>
        </p:nvSpPr>
        <p:spPr>
          <a:xfrm rot="-5400000">
            <a:off x="2862896" y="220893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3" name="Freeform 1243"/>
          <p:cNvSpPr/>
          <p:nvPr/>
        </p:nvSpPr>
        <p:spPr>
          <a:xfrm rot="-5400000">
            <a:off x="2856845" y="220826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4" name="Freeform 1244"/>
          <p:cNvSpPr/>
          <p:nvPr/>
        </p:nvSpPr>
        <p:spPr>
          <a:xfrm rot="-5400000">
            <a:off x="2869284" y="220658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5" name="Freeform 1245"/>
          <p:cNvSpPr/>
          <p:nvPr/>
        </p:nvSpPr>
        <p:spPr>
          <a:xfrm rot="-5400000">
            <a:off x="2863568" y="220557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6" name="Freeform 1246"/>
          <p:cNvSpPr/>
          <p:nvPr/>
        </p:nvSpPr>
        <p:spPr>
          <a:xfrm rot="-5400000">
            <a:off x="2857853" y="220524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7" name="Freeform 1247"/>
          <p:cNvSpPr/>
          <p:nvPr/>
        </p:nvSpPr>
        <p:spPr>
          <a:xfrm rot="-5400000">
            <a:off x="2851132" y="223213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8" name="Freeform 1248"/>
          <p:cNvSpPr/>
          <p:nvPr/>
        </p:nvSpPr>
        <p:spPr>
          <a:xfrm rot="-5400000">
            <a:off x="2848443" y="222608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9" name="Freeform 1249"/>
          <p:cNvSpPr/>
          <p:nvPr/>
        </p:nvSpPr>
        <p:spPr>
          <a:xfrm rot="-5400000">
            <a:off x="2856847" y="223583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0" name="Freeform 1250"/>
          <p:cNvSpPr/>
          <p:nvPr/>
        </p:nvSpPr>
        <p:spPr>
          <a:xfrm rot="-5400000">
            <a:off x="2854158" y="22304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1" name="Freeform 1251"/>
          <p:cNvSpPr/>
          <p:nvPr/>
        </p:nvSpPr>
        <p:spPr>
          <a:xfrm rot="-5400000">
            <a:off x="2852141" y="222507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2" name="Freeform 1252"/>
          <p:cNvSpPr/>
          <p:nvPr/>
        </p:nvSpPr>
        <p:spPr>
          <a:xfrm rot="-5400000">
            <a:off x="2850796" y="222036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3" name="Freeform 1253"/>
          <p:cNvSpPr/>
          <p:nvPr/>
        </p:nvSpPr>
        <p:spPr>
          <a:xfrm rot="-5400000">
            <a:off x="2859873" y="22348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4" name="Freeform 1254"/>
          <p:cNvSpPr/>
          <p:nvPr/>
        </p:nvSpPr>
        <p:spPr>
          <a:xfrm rot="-5400000">
            <a:off x="2857183" y="222944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5" name="Freeform 1255"/>
          <p:cNvSpPr/>
          <p:nvPr/>
        </p:nvSpPr>
        <p:spPr>
          <a:xfrm rot="-5400000">
            <a:off x="2855502" y="222373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6" name="Freeform 1256"/>
          <p:cNvSpPr/>
          <p:nvPr/>
        </p:nvSpPr>
        <p:spPr>
          <a:xfrm rot="-5400000">
            <a:off x="2853149" y="22180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7" name="Freeform 1257"/>
          <p:cNvSpPr/>
          <p:nvPr/>
        </p:nvSpPr>
        <p:spPr>
          <a:xfrm rot="-5400000">
            <a:off x="2860545" y="222810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8" name="Freeform 1258"/>
          <p:cNvSpPr/>
          <p:nvPr/>
        </p:nvSpPr>
        <p:spPr>
          <a:xfrm rot="-5400000">
            <a:off x="2858864" y="222238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9" name="Freeform 1259"/>
          <p:cNvSpPr/>
          <p:nvPr/>
        </p:nvSpPr>
        <p:spPr>
          <a:xfrm rot="-5400000">
            <a:off x="2856511" y="221667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0" name="Freeform 1260"/>
          <p:cNvSpPr/>
          <p:nvPr/>
        </p:nvSpPr>
        <p:spPr>
          <a:xfrm rot="-5400000">
            <a:off x="2854494" y="2211964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1" name="Freeform 1261"/>
          <p:cNvSpPr/>
          <p:nvPr/>
        </p:nvSpPr>
        <p:spPr>
          <a:xfrm rot="-5400000">
            <a:off x="2864243" y="222642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2" name="Freeform 1262"/>
          <p:cNvSpPr/>
          <p:nvPr/>
        </p:nvSpPr>
        <p:spPr>
          <a:xfrm rot="-5400000">
            <a:off x="2861890" y="222137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3" name="Freeform 1263"/>
          <p:cNvSpPr/>
          <p:nvPr/>
        </p:nvSpPr>
        <p:spPr>
          <a:xfrm rot="-5400000">
            <a:off x="2859200" y="221532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4" name="Freeform 1264"/>
          <p:cNvSpPr/>
          <p:nvPr/>
        </p:nvSpPr>
        <p:spPr>
          <a:xfrm rot="-5400000">
            <a:off x="2857183" y="220994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5" name="Freeform 1265"/>
          <p:cNvSpPr/>
          <p:nvPr/>
        </p:nvSpPr>
        <p:spPr>
          <a:xfrm rot="-5400000">
            <a:off x="2865252" y="222003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6" name="Freeform 1266"/>
          <p:cNvSpPr/>
          <p:nvPr/>
        </p:nvSpPr>
        <p:spPr>
          <a:xfrm rot="-5400000">
            <a:off x="2862898" y="221431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7" name="Freeform 1267"/>
          <p:cNvSpPr/>
          <p:nvPr/>
        </p:nvSpPr>
        <p:spPr>
          <a:xfrm rot="-5400000">
            <a:off x="2860545" y="22086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8" name="Freeform 1268"/>
          <p:cNvSpPr/>
          <p:nvPr/>
        </p:nvSpPr>
        <p:spPr>
          <a:xfrm rot="-5400000">
            <a:off x="2858528" y="22032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9" name="Freeform 1269"/>
          <p:cNvSpPr/>
          <p:nvPr/>
        </p:nvSpPr>
        <p:spPr>
          <a:xfrm rot="-5400000">
            <a:off x="2868613" y="221801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0" name="Freeform 1270"/>
          <p:cNvSpPr/>
          <p:nvPr/>
        </p:nvSpPr>
        <p:spPr>
          <a:xfrm rot="-5400000">
            <a:off x="2866260" y="221297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1" name="Freeform 1271"/>
          <p:cNvSpPr/>
          <p:nvPr/>
        </p:nvSpPr>
        <p:spPr>
          <a:xfrm rot="-5400000">
            <a:off x="2863907" y="220725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2" name="Freeform 1272"/>
          <p:cNvSpPr/>
          <p:nvPr/>
        </p:nvSpPr>
        <p:spPr>
          <a:xfrm rot="-5400000">
            <a:off x="2869622" y="221162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3" name="Freeform 1273"/>
          <p:cNvSpPr/>
          <p:nvPr/>
        </p:nvSpPr>
        <p:spPr>
          <a:xfrm rot="-5400000">
            <a:off x="2867269" y="220591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4" name="Freeform 1274"/>
          <p:cNvSpPr/>
          <p:nvPr/>
        </p:nvSpPr>
        <p:spPr>
          <a:xfrm rot="-5400000">
            <a:off x="2842055" y="2205577"/>
            <a:ext cx="35634" cy="28238"/>
          </a:xfrm>
          <a:custGeom>
            <a:avLst/>
            <a:gdLst/>
            <a:ahLst/>
            <a:cxnLst/>
            <a:rect l="0" t="0" r="0" b="0"/>
            <a:pathLst>
              <a:path w="673100" h="533400">
                <a:moveTo>
                  <a:pt x="0" y="279400"/>
                </a:moveTo>
                <a:lnTo>
                  <a:pt x="546100" y="533400"/>
                </a:lnTo>
                <a:lnTo>
                  <a:pt x="673100" y="254000"/>
                </a:lnTo>
                <a:lnTo>
                  <a:pt x="127000" y="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5" name="Freeform 1275"/>
          <p:cNvSpPr/>
          <p:nvPr/>
        </p:nvSpPr>
        <p:spPr>
          <a:xfrm rot="-5400000">
            <a:off x="2895844" y="2243229"/>
            <a:ext cx="40340" cy="18153"/>
          </a:xfrm>
          <a:custGeom>
            <a:avLst/>
            <a:gdLst/>
            <a:ahLst/>
            <a:cxnLst/>
            <a:rect l="0" t="0" r="0" b="0"/>
            <a:pathLst>
              <a:path w="762000" h="342900">
                <a:moveTo>
                  <a:pt x="762000" y="34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6" name="Freeform 1276"/>
          <p:cNvSpPr/>
          <p:nvPr/>
        </p:nvSpPr>
        <p:spPr>
          <a:xfrm rot="-5400000">
            <a:off x="2370064" y="1987734"/>
            <a:ext cx="39668" cy="20170"/>
          </a:xfrm>
          <a:custGeom>
            <a:avLst/>
            <a:gdLst/>
            <a:ahLst/>
            <a:cxnLst/>
            <a:rect l="0" t="0" r="0" b="0"/>
            <a:pathLst>
              <a:path w="749300" h="381000">
                <a:moveTo>
                  <a:pt x="74930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7" name="Freeform 1277"/>
          <p:cNvSpPr/>
          <p:nvPr/>
        </p:nvSpPr>
        <p:spPr>
          <a:xfrm rot="-5400000">
            <a:off x="2401998" y="1935627"/>
            <a:ext cx="59839" cy="117661"/>
          </a:xfrm>
          <a:custGeom>
            <a:avLst/>
            <a:gdLst/>
            <a:ahLst/>
            <a:cxnLst/>
            <a:rect l="0" t="0" r="0" b="0"/>
            <a:pathLst>
              <a:path w="1130300" h="2222500">
                <a:moveTo>
                  <a:pt x="1130300" y="0"/>
                </a:moveTo>
                <a:lnTo>
                  <a:pt x="0" y="2222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8" name="Freeform 1278"/>
          <p:cNvSpPr/>
          <p:nvPr/>
        </p:nvSpPr>
        <p:spPr>
          <a:xfrm rot="-5400000">
            <a:off x="3701993" y="1319416"/>
            <a:ext cx="841113" cy="2580490"/>
          </a:xfrm>
          <a:custGeom>
            <a:avLst/>
            <a:gdLst/>
            <a:ahLst/>
            <a:cxnLst/>
            <a:rect l="0" t="0" r="0" b="0"/>
            <a:pathLst>
              <a:path w="15887700" h="48742600">
                <a:moveTo>
                  <a:pt x="15887700" y="0"/>
                </a:moveTo>
                <a:lnTo>
                  <a:pt x="14490700" y="3086100"/>
                </a:lnTo>
                <a:lnTo>
                  <a:pt x="13144500" y="6184900"/>
                </a:lnTo>
                <a:lnTo>
                  <a:pt x="11849100" y="9296400"/>
                </a:lnTo>
                <a:lnTo>
                  <a:pt x="10604500" y="12446000"/>
                </a:lnTo>
                <a:lnTo>
                  <a:pt x="9398000" y="15595600"/>
                </a:lnTo>
                <a:lnTo>
                  <a:pt x="8255000" y="18783300"/>
                </a:lnTo>
                <a:lnTo>
                  <a:pt x="7150100" y="21971000"/>
                </a:lnTo>
                <a:lnTo>
                  <a:pt x="6096000" y="25184100"/>
                </a:lnTo>
                <a:lnTo>
                  <a:pt x="5105400" y="28422600"/>
                </a:lnTo>
                <a:lnTo>
                  <a:pt x="4152900" y="31661100"/>
                </a:lnTo>
                <a:lnTo>
                  <a:pt x="3251200" y="34912300"/>
                </a:lnTo>
                <a:lnTo>
                  <a:pt x="2413000" y="38188900"/>
                </a:lnTo>
                <a:lnTo>
                  <a:pt x="1612900" y="41478200"/>
                </a:lnTo>
                <a:lnTo>
                  <a:pt x="863600" y="44767500"/>
                </a:lnTo>
                <a:lnTo>
                  <a:pt x="0" y="48742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9" name="Freeform 1279"/>
          <p:cNvSpPr/>
          <p:nvPr/>
        </p:nvSpPr>
        <p:spPr>
          <a:xfrm rot="-5400000">
            <a:off x="5346234" y="3568100"/>
            <a:ext cx="39668" cy="20842"/>
          </a:xfrm>
          <a:custGeom>
            <a:avLst/>
            <a:gdLst/>
            <a:ahLst/>
            <a:cxnLst/>
            <a:rect l="0" t="0" r="0" b="0"/>
            <a:pathLst>
              <a:path w="749300" h="393700">
                <a:moveTo>
                  <a:pt x="7493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0" name="Freeform 1280"/>
          <p:cNvSpPr/>
          <p:nvPr/>
        </p:nvSpPr>
        <p:spPr>
          <a:xfrm rot="-5400000">
            <a:off x="5402374" y="3563058"/>
            <a:ext cx="47064" cy="80009"/>
          </a:xfrm>
          <a:custGeom>
            <a:avLst/>
            <a:gdLst/>
            <a:ahLst/>
            <a:cxnLst/>
            <a:rect l="0" t="0" r="0" b="0"/>
            <a:pathLst>
              <a:path w="889000" h="1511300">
                <a:moveTo>
                  <a:pt x="889000" y="469900"/>
                </a:moveTo>
                <a:lnTo>
                  <a:pt x="190500" y="0"/>
                </a:lnTo>
                <a:lnTo>
                  <a:pt x="0" y="1511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1" name="Freeform 1281"/>
          <p:cNvSpPr/>
          <p:nvPr/>
        </p:nvSpPr>
        <p:spPr>
          <a:xfrm rot="-5400000">
            <a:off x="5299505" y="3542215"/>
            <a:ext cx="65890" cy="46391"/>
          </a:xfrm>
          <a:custGeom>
            <a:avLst/>
            <a:gdLst/>
            <a:ahLst/>
            <a:cxnLst/>
            <a:rect l="0" t="0" r="0" b="0"/>
            <a:pathLst>
              <a:path w="1244600" h="876300">
                <a:moveTo>
                  <a:pt x="124460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2" name="Freeform 1282"/>
          <p:cNvSpPr/>
          <p:nvPr/>
        </p:nvSpPr>
        <p:spPr>
          <a:xfrm rot="-5400000">
            <a:off x="5534827" y="3821914"/>
            <a:ext cx="2016" cy="44374"/>
          </a:xfrm>
          <a:custGeom>
            <a:avLst/>
            <a:gdLst/>
            <a:ahLst/>
            <a:cxnLst/>
            <a:rect l="0" t="0" r="0" b="0"/>
            <a:pathLst>
              <a:path w="38100" h="838200">
                <a:moveTo>
                  <a:pt x="38100" y="838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3" name="Freeform 1283"/>
          <p:cNvSpPr/>
          <p:nvPr/>
        </p:nvSpPr>
        <p:spPr>
          <a:xfrm rot="-5400000">
            <a:off x="5528104" y="3784262"/>
            <a:ext cx="7395" cy="44374"/>
          </a:xfrm>
          <a:custGeom>
            <a:avLst/>
            <a:gdLst/>
            <a:ahLst/>
            <a:cxnLst/>
            <a:rect l="0" t="0" r="0" b="0"/>
            <a:pathLst>
              <a:path w="139700" h="838200">
                <a:moveTo>
                  <a:pt x="139700" y="838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4" name="Freeform 1284"/>
          <p:cNvSpPr/>
          <p:nvPr/>
        </p:nvSpPr>
        <p:spPr>
          <a:xfrm rot="-5400000">
            <a:off x="5498522" y="3860238"/>
            <a:ext cx="70596" cy="40340"/>
          </a:xfrm>
          <a:custGeom>
            <a:avLst/>
            <a:gdLst/>
            <a:ahLst/>
            <a:cxnLst/>
            <a:rect l="0" t="0" r="0" b="0"/>
            <a:pathLst>
              <a:path w="1333500" h="762000">
                <a:moveTo>
                  <a:pt x="0" y="7620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5" name="Freeform 1285"/>
          <p:cNvSpPr/>
          <p:nvPr/>
        </p:nvSpPr>
        <p:spPr>
          <a:xfrm rot="-5400000">
            <a:off x="5483394" y="3759721"/>
            <a:ext cx="76647" cy="24204"/>
          </a:xfrm>
          <a:custGeom>
            <a:avLst/>
            <a:gdLst/>
            <a:ahLst/>
            <a:cxnLst/>
            <a:rect l="0" t="0" r="0" b="0"/>
            <a:pathLst>
              <a:path w="1447800" h="457200">
                <a:moveTo>
                  <a:pt x="1447800" y="457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6" name="Freeform 1286"/>
          <p:cNvSpPr/>
          <p:nvPr/>
        </p:nvSpPr>
        <p:spPr>
          <a:xfrm rot="-5400000">
            <a:off x="6088846" y="3953022"/>
            <a:ext cx="28910" cy="33617"/>
          </a:xfrm>
          <a:custGeom>
            <a:avLst/>
            <a:gdLst/>
            <a:ahLst/>
            <a:cxnLst/>
            <a:rect l="0" t="0" r="0" b="0"/>
            <a:pathLst>
              <a:path w="546100" h="635000">
                <a:moveTo>
                  <a:pt x="546100" y="0"/>
                </a:moveTo>
                <a:lnTo>
                  <a:pt x="0" y="635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7" name="Freeform 1287"/>
          <p:cNvSpPr/>
          <p:nvPr/>
        </p:nvSpPr>
        <p:spPr>
          <a:xfrm rot="-5400000">
            <a:off x="6114060" y="3925792"/>
            <a:ext cx="31600" cy="31600"/>
          </a:xfrm>
          <a:custGeom>
            <a:avLst/>
            <a:gdLst/>
            <a:ahLst/>
            <a:cxnLst/>
            <a:rect l="0" t="0" r="0" b="0"/>
            <a:pathLst>
              <a:path w="596900" h="596900">
                <a:moveTo>
                  <a:pt x="596900" y="0"/>
                </a:moveTo>
                <a:lnTo>
                  <a:pt x="0" y="596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8" name="Freeform 1288"/>
          <p:cNvSpPr/>
          <p:nvPr/>
        </p:nvSpPr>
        <p:spPr>
          <a:xfrm rot="-5400000">
            <a:off x="6215922" y="3854186"/>
            <a:ext cx="38996" cy="20842"/>
          </a:xfrm>
          <a:custGeom>
            <a:avLst/>
            <a:gdLst/>
            <a:ahLst/>
            <a:cxnLst/>
            <a:rect l="0" t="0" r="0" b="0"/>
            <a:pathLst>
              <a:path w="736600" h="393700">
                <a:moveTo>
                  <a:pt x="736600" y="0"/>
                </a:moveTo>
                <a:lnTo>
                  <a:pt x="0" y="393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9" name="Freeform 1289"/>
          <p:cNvSpPr/>
          <p:nvPr/>
        </p:nvSpPr>
        <p:spPr>
          <a:xfrm rot="-5400000">
            <a:off x="6249876" y="3839059"/>
            <a:ext cx="40340" cy="17480"/>
          </a:xfrm>
          <a:custGeom>
            <a:avLst/>
            <a:gdLst/>
            <a:ahLst/>
            <a:cxnLst/>
            <a:rect l="0" t="0" r="0" b="0"/>
            <a:pathLst>
              <a:path w="762000" h="330200">
                <a:moveTo>
                  <a:pt x="762000" y="0"/>
                </a:move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0" name="Freeform 1290"/>
          <p:cNvSpPr/>
          <p:nvPr/>
        </p:nvSpPr>
        <p:spPr>
          <a:xfrm rot="-5400000">
            <a:off x="6173900" y="3878055"/>
            <a:ext cx="36979" cy="24876"/>
          </a:xfrm>
          <a:custGeom>
            <a:avLst/>
            <a:gdLst/>
            <a:ahLst/>
            <a:cxnLst/>
            <a:rect l="0" t="0" r="0" b="0"/>
            <a:pathLst>
              <a:path w="698500" h="469900">
                <a:moveTo>
                  <a:pt x="698500" y="0"/>
                </a:moveTo>
                <a:lnTo>
                  <a:pt x="0" y="469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1" name="Freeform 1291"/>
          <p:cNvSpPr/>
          <p:nvPr/>
        </p:nvSpPr>
        <p:spPr>
          <a:xfrm rot="-5400000">
            <a:off x="6150032" y="3895200"/>
            <a:ext cx="34961" cy="27566"/>
          </a:xfrm>
          <a:custGeom>
            <a:avLst/>
            <a:gdLst/>
            <a:ahLst/>
            <a:cxnLst/>
            <a:rect l="0" t="0" r="0" b="0"/>
            <a:pathLst>
              <a:path w="660400" h="520700">
                <a:moveTo>
                  <a:pt x="660400" y="0"/>
                </a:move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2" name="Freeform 1292"/>
          <p:cNvSpPr/>
          <p:nvPr/>
        </p:nvSpPr>
        <p:spPr>
          <a:xfrm rot="-5400000">
            <a:off x="6314422" y="3819560"/>
            <a:ext cx="42357" cy="11429"/>
          </a:xfrm>
          <a:custGeom>
            <a:avLst/>
            <a:gdLst/>
            <a:ahLst/>
            <a:cxnLst/>
            <a:rect l="0" t="0" r="0" b="0"/>
            <a:pathLst>
              <a:path w="800100" h="215900">
                <a:moveTo>
                  <a:pt x="8001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3" name="Freeform 1293"/>
          <p:cNvSpPr/>
          <p:nvPr/>
        </p:nvSpPr>
        <p:spPr>
          <a:xfrm rot="-5400000">
            <a:off x="6050522" y="4006810"/>
            <a:ext cx="23531" cy="37651"/>
          </a:xfrm>
          <a:custGeom>
            <a:avLst/>
            <a:gdLst/>
            <a:ahLst/>
            <a:cxnLst/>
            <a:rect l="0" t="0" r="0" b="0"/>
            <a:pathLst>
              <a:path w="444500" h="711200">
                <a:moveTo>
                  <a:pt x="444500" y="0"/>
                </a:moveTo>
                <a:lnTo>
                  <a:pt x="0" y="711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4" name="Freeform 1294"/>
          <p:cNvSpPr/>
          <p:nvPr/>
        </p:nvSpPr>
        <p:spPr>
          <a:xfrm rot="-5400000">
            <a:off x="6369891" y="3227553"/>
            <a:ext cx="36306" cy="24876"/>
          </a:xfrm>
          <a:custGeom>
            <a:avLst/>
            <a:gdLst/>
            <a:ahLst/>
            <a:cxnLst/>
            <a:rect l="0" t="0" r="0" b="0"/>
            <a:pathLst>
              <a:path w="685800" h="469900">
                <a:moveTo>
                  <a:pt x="0" y="0"/>
                </a:moveTo>
                <a:lnTo>
                  <a:pt x="685800" y="469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5" name="Freeform 1295"/>
          <p:cNvSpPr/>
          <p:nvPr/>
        </p:nvSpPr>
        <p:spPr>
          <a:xfrm rot="-5400000">
            <a:off x="6342325" y="3202004"/>
            <a:ext cx="32944" cy="29583"/>
          </a:xfrm>
          <a:custGeom>
            <a:avLst/>
            <a:gdLst/>
            <a:ahLst/>
            <a:cxnLst/>
            <a:rect l="0" t="0" r="0" b="0"/>
            <a:pathLst>
              <a:path w="622300" h="558800">
                <a:moveTo>
                  <a:pt x="0" y="0"/>
                </a:moveTo>
                <a:lnTo>
                  <a:pt x="622300" y="558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6" name="Freeform 1296"/>
          <p:cNvSpPr/>
          <p:nvPr/>
        </p:nvSpPr>
        <p:spPr>
          <a:xfrm rot="-5400000">
            <a:off x="6270045" y="3075265"/>
            <a:ext cx="14791" cy="41685"/>
          </a:xfrm>
          <a:custGeom>
            <a:avLst/>
            <a:gdLst/>
            <a:ahLst/>
            <a:cxnLst/>
            <a:rect l="0" t="0" r="0" b="0"/>
            <a:pathLst>
              <a:path w="279400" h="787400">
                <a:moveTo>
                  <a:pt x="0" y="0"/>
                </a:moveTo>
                <a:lnTo>
                  <a:pt x="279400" y="787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7" name="Freeform 1297"/>
          <p:cNvSpPr/>
          <p:nvPr/>
        </p:nvSpPr>
        <p:spPr>
          <a:xfrm rot="-5400000">
            <a:off x="6261977" y="3038286"/>
            <a:ext cx="10084" cy="43702"/>
          </a:xfrm>
          <a:custGeom>
            <a:avLst/>
            <a:gdLst/>
            <a:ahLst/>
            <a:cxnLst/>
            <a:rect l="0" t="0" r="0" b="0"/>
            <a:pathLst>
              <a:path w="190500" h="825500">
                <a:moveTo>
                  <a:pt x="0" y="0"/>
                </a:moveTo>
                <a:lnTo>
                  <a:pt x="190500" y="825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8" name="Freeform 1298"/>
          <p:cNvSpPr/>
          <p:nvPr/>
        </p:nvSpPr>
        <p:spPr>
          <a:xfrm rot="-5400000">
            <a:off x="6259287" y="2973068"/>
            <a:ext cx="0" cy="44374"/>
          </a:xfrm>
          <a:custGeom>
            <a:avLst/>
            <a:gdLst/>
            <a:ahLst/>
            <a:cxnLst/>
            <a:rect l="0" t="0" r="0" b="0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9" name="Freeform 1299"/>
          <p:cNvSpPr/>
          <p:nvPr/>
        </p:nvSpPr>
        <p:spPr>
          <a:xfrm rot="-5400000">
            <a:off x="6311395" y="3163680"/>
            <a:ext cx="27566" cy="34961"/>
          </a:xfrm>
          <a:custGeom>
            <a:avLst/>
            <a:gdLst/>
            <a:ahLst/>
            <a:cxnLst/>
            <a:rect l="0" t="0" r="0" b="0"/>
            <a:pathLst>
              <a:path w="520700" h="660400">
                <a:moveTo>
                  <a:pt x="0" y="0"/>
                </a:moveTo>
                <a:lnTo>
                  <a:pt x="520700" y="660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0" name="Freeform 1300"/>
          <p:cNvSpPr/>
          <p:nvPr/>
        </p:nvSpPr>
        <p:spPr>
          <a:xfrm rot="-5400000">
            <a:off x="6287190" y="3121322"/>
            <a:ext cx="21514" cy="38323"/>
          </a:xfrm>
          <a:custGeom>
            <a:avLst/>
            <a:gdLst/>
            <a:ahLst/>
            <a:cxnLst/>
            <a:rect l="0" t="0" r="0" b="0"/>
            <a:pathLst>
              <a:path w="406400" h="723900">
                <a:moveTo>
                  <a:pt x="0" y="0"/>
                </a:moveTo>
                <a:lnTo>
                  <a:pt x="406400" y="723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1" name="Freeform 1301"/>
          <p:cNvSpPr/>
          <p:nvPr/>
        </p:nvSpPr>
        <p:spPr>
          <a:xfrm rot="-5400000">
            <a:off x="6426369" y="3263860"/>
            <a:ext cx="41685" cy="16808"/>
          </a:xfrm>
          <a:custGeom>
            <a:avLst/>
            <a:gdLst/>
            <a:ahLst/>
            <a:cxnLst/>
            <a:rect l="0" t="0" r="0" b="0"/>
            <a:pathLst>
              <a:path w="787400" h="317500">
                <a:moveTo>
                  <a:pt x="0" y="0"/>
                </a:moveTo>
                <a:lnTo>
                  <a:pt x="787400" y="317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2" name="Freeform 1302"/>
          <p:cNvSpPr/>
          <p:nvPr/>
        </p:nvSpPr>
        <p:spPr>
          <a:xfrm rot="-5400000">
            <a:off x="5449776" y="3058456"/>
            <a:ext cx="44374" cy="0"/>
          </a:xfrm>
          <a:custGeom>
            <a:avLst/>
            <a:gdLst/>
            <a:ahLst/>
            <a:cxnLst/>
            <a:rect l="0" t="0" r="0" b="0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3" name="Freeform 1303"/>
          <p:cNvSpPr/>
          <p:nvPr/>
        </p:nvSpPr>
        <p:spPr>
          <a:xfrm rot="-5400000">
            <a:off x="5487428" y="3053750"/>
            <a:ext cx="44374" cy="5378"/>
          </a:xfrm>
          <a:custGeom>
            <a:avLst/>
            <a:gdLst/>
            <a:ahLst/>
            <a:cxnLst/>
            <a:rect l="0" t="0" r="0" b="0"/>
            <a:pathLst>
              <a:path w="838200" h="101600">
                <a:moveTo>
                  <a:pt x="0" y="1016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4" name="Freeform 1304"/>
          <p:cNvSpPr/>
          <p:nvPr/>
        </p:nvSpPr>
        <p:spPr>
          <a:xfrm rot="-5400000">
            <a:off x="5383213" y="3046354"/>
            <a:ext cx="43030" cy="9412"/>
          </a:xfrm>
          <a:custGeom>
            <a:avLst/>
            <a:gdLst/>
            <a:ahLst/>
            <a:cxnLst/>
            <a:rect l="0" t="0" r="0" b="0"/>
            <a:pathLst>
              <a:path w="812800" h="177800">
                <a:moveTo>
                  <a:pt x="0" y="0"/>
                </a:moveTo>
                <a:lnTo>
                  <a:pt x="812800" y="177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5" name="Freeform 1305"/>
          <p:cNvSpPr/>
          <p:nvPr/>
        </p:nvSpPr>
        <p:spPr>
          <a:xfrm rot="-5400000">
            <a:off x="5535501" y="3039967"/>
            <a:ext cx="43030" cy="12774"/>
          </a:xfrm>
          <a:custGeom>
            <a:avLst/>
            <a:gdLst/>
            <a:ahLst/>
            <a:cxnLst/>
            <a:rect l="0" t="0" r="0" b="0"/>
            <a:pathLst>
              <a:path w="812800" h="241300">
                <a:moveTo>
                  <a:pt x="0" y="2413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6" name="Freeform 1306"/>
          <p:cNvSpPr/>
          <p:nvPr/>
        </p:nvSpPr>
        <p:spPr>
          <a:xfrm rot="-5400000">
            <a:off x="5675013" y="2948191"/>
            <a:ext cx="30927" cy="32272"/>
          </a:xfrm>
          <a:custGeom>
            <a:avLst/>
            <a:gdLst/>
            <a:ahLst/>
            <a:cxnLst/>
            <a:rect l="0" t="0" r="0" b="0"/>
            <a:pathLst>
              <a:path w="584200" h="609600">
                <a:moveTo>
                  <a:pt x="0" y="6096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7" name="Freeform 1307"/>
          <p:cNvSpPr/>
          <p:nvPr/>
        </p:nvSpPr>
        <p:spPr>
          <a:xfrm rot="-5400000">
            <a:off x="5636354" y="2983489"/>
            <a:ext cx="35634" cy="26893"/>
          </a:xfrm>
          <a:custGeom>
            <a:avLst/>
            <a:gdLst/>
            <a:ahLst/>
            <a:cxnLst/>
            <a:rect l="0" t="0" r="0" b="0"/>
            <a:pathLst>
              <a:path w="673100" h="508000">
                <a:moveTo>
                  <a:pt x="0" y="5080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8" name="Freeform 1308"/>
          <p:cNvSpPr/>
          <p:nvPr/>
        </p:nvSpPr>
        <p:spPr>
          <a:xfrm rot="-5400000">
            <a:off x="5701570" y="2917599"/>
            <a:ext cx="25549" cy="35634"/>
          </a:xfrm>
          <a:custGeom>
            <a:avLst/>
            <a:gdLst/>
            <a:ahLst/>
            <a:cxnLst/>
            <a:rect l="0" t="0" r="0" b="0"/>
            <a:pathLst>
              <a:path w="482600" h="673100">
                <a:moveTo>
                  <a:pt x="0" y="6731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9" name="Freeform 1309"/>
          <p:cNvSpPr/>
          <p:nvPr/>
        </p:nvSpPr>
        <p:spPr>
          <a:xfrm rot="-5400000">
            <a:off x="5739223" y="2856414"/>
            <a:ext cx="17480" cy="41013"/>
          </a:xfrm>
          <a:custGeom>
            <a:avLst/>
            <a:gdLst/>
            <a:ahLst/>
            <a:cxnLst/>
            <a:rect l="0" t="0" r="0" b="0"/>
            <a:pathLst>
              <a:path w="330200" h="774700">
                <a:moveTo>
                  <a:pt x="0" y="7747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0" name="Freeform 1310"/>
          <p:cNvSpPr/>
          <p:nvPr/>
        </p:nvSpPr>
        <p:spPr>
          <a:xfrm rot="-5400000">
            <a:off x="2242989" y="1922516"/>
            <a:ext cx="39668" cy="20170"/>
          </a:xfrm>
          <a:custGeom>
            <a:avLst/>
            <a:gdLst/>
            <a:ahLst/>
            <a:cxnLst/>
            <a:rect l="0" t="0" r="0" b="0"/>
            <a:pathLst>
              <a:path w="749300" h="381000">
                <a:moveTo>
                  <a:pt x="0" y="0"/>
                </a:moveTo>
                <a:lnTo>
                  <a:pt x="749300" y="38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1" name="Freeform 1311"/>
          <p:cNvSpPr/>
          <p:nvPr/>
        </p:nvSpPr>
        <p:spPr>
          <a:xfrm rot="-5400000">
            <a:off x="2307871" y="1955798"/>
            <a:ext cx="38996" cy="20170"/>
          </a:xfrm>
          <a:custGeom>
            <a:avLst/>
            <a:gdLst/>
            <a:ahLst/>
            <a:cxnLst/>
            <a:rect l="0" t="0" r="0" b="0"/>
            <a:pathLst>
              <a:path w="736600" h="381000">
                <a:moveTo>
                  <a:pt x="0" y="0"/>
                </a:moveTo>
                <a:lnTo>
                  <a:pt x="736600" y="38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2" name="Freeform 1312"/>
          <p:cNvSpPr/>
          <p:nvPr/>
        </p:nvSpPr>
        <p:spPr>
          <a:xfrm rot="-5400000">
            <a:off x="2207354" y="1903690"/>
            <a:ext cx="39668" cy="20170"/>
          </a:xfrm>
          <a:custGeom>
            <a:avLst/>
            <a:gdLst/>
            <a:ahLst/>
            <a:cxnLst/>
            <a:rect l="0" t="0" r="0" b="0"/>
            <a:pathLst>
              <a:path w="749300" h="381000">
                <a:moveTo>
                  <a:pt x="0" y="0"/>
                </a:moveTo>
                <a:lnTo>
                  <a:pt x="749300" y="38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313" name="Picture 131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503" y="1845754"/>
            <a:ext cx="28463" cy="34514"/>
          </a:xfrm>
          <a:prstGeom prst="rect">
            <a:avLst/>
          </a:prstGeom>
          <a:noFill/>
        </p:spPr>
      </p:pic>
      <p:sp>
        <p:nvSpPr>
          <p:cNvPr id="1314" name="Freeform 1314"/>
          <p:cNvSpPr/>
          <p:nvPr/>
        </p:nvSpPr>
        <p:spPr>
          <a:xfrm rot="-5400000">
            <a:off x="5798391" y="5200237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5" name="Freeform 1315"/>
          <p:cNvSpPr/>
          <p:nvPr/>
        </p:nvSpPr>
        <p:spPr>
          <a:xfrm rot="-5400000">
            <a:off x="5784944" y="5162585"/>
            <a:ext cx="55804" cy="6723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6" name="Freeform 1316"/>
          <p:cNvSpPr/>
          <p:nvPr/>
        </p:nvSpPr>
        <p:spPr>
          <a:xfrm rot="-5400000">
            <a:off x="5788306" y="5108797"/>
            <a:ext cx="67234" cy="7395"/>
          </a:xfrm>
          <a:custGeom>
            <a:avLst/>
            <a:gdLst/>
            <a:ahLst/>
            <a:cxnLst/>
            <a:rect l="0" t="0" r="0" b="0"/>
            <a:pathLst>
              <a:path w="1270000" h="139700">
                <a:moveTo>
                  <a:pt x="0" y="1397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7" name="Freeform 1317"/>
          <p:cNvSpPr/>
          <p:nvPr/>
        </p:nvSpPr>
        <p:spPr>
          <a:xfrm rot="-5400000">
            <a:off x="5792004" y="5054672"/>
            <a:ext cx="78664" cy="8740"/>
          </a:xfrm>
          <a:custGeom>
            <a:avLst/>
            <a:gdLst/>
            <a:ahLst/>
            <a:cxnLst/>
            <a:rect l="0" t="0" r="0" b="0"/>
            <a:pathLst>
              <a:path w="1485900" h="165100">
                <a:moveTo>
                  <a:pt x="0" y="1651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8" name="Freeform 1318"/>
          <p:cNvSpPr/>
          <p:nvPr/>
        </p:nvSpPr>
        <p:spPr>
          <a:xfrm rot="-5400000">
            <a:off x="5794693" y="5000212"/>
            <a:ext cx="90767" cy="10084"/>
          </a:xfrm>
          <a:custGeom>
            <a:avLst/>
            <a:gdLst/>
            <a:ahLst/>
            <a:cxnLst/>
            <a:rect l="0" t="0" r="0" b="0"/>
            <a:pathLst>
              <a:path w="1714500" h="190500">
                <a:moveTo>
                  <a:pt x="0" y="1905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9" name="Freeform 1319"/>
          <p:cNvSpPr/>
          <p:nvPr/>
        </p:nvSpPr>
        <p:spPr>
          <a:xfrm rot="-5400000">
            <a:off x="5798391" y="4946088"/>
            <a:ext cx="102197" cy="11429"/>
          </a:xfrm>
          <a:custGeom>
            <a:avLst/>
            <a:gdLst/>
            <a:ahLst/>
            <a:cxnLst/>
            <a:rect l="0" t="0" r="0" b="0"/>
            <a:pathLst>
              <a:path w="1930400" h="215900">
                <a:moveTo>
                  <a:pt x="0" y="2159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0" name="Freeform 1320"/>
          <p:cNvSpPr/>
          <p:nvPr/>
        </p:nvSpPr>
        <p:spPr>
          <a:xfrm rot="-5400000">
            <a:off x="5801753" y="4891627"/>
            <a:ext cx="112954" cy="12774"/>
          </a:xfrm>
          <a:custGeom>
            <a:avLst/>
            <a:gdLst/>
            <a:ahLst/>
            <a:cxnLst/>
            <a:rect l="0" t="0" r="0" b="0"/>
            <a:pathLst>
              <a:path w="2133600" h="241300">
                <a:moveTo>
                  <a:pt x="0" y="241300"/>
                </a:moveTo>
                <a:lnTo>
                  <a:pt x="213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1" name="Freeform 1321"/>
          <p:cNvSpPr/>
          <p:nvPr/>
        </p:nvSpPr>
        <p:spPr>
          <a:xfrm rot="-5400000">
            <a:off x="5808140" y="4840192"/>
            <a:ext cx="119678" cy="13446"/>
          </a:xfrm>
          <a:custGeom>
            <a:avLst/>
            <a:gdLst/>
            <a:ahLst/>
            <a:cxnLst/>
            <a:rect l="0" t="0" r="0" b="0"/>
            <a:pathLst>
              <a:path w="2260600" h="254000">
                <a:moveTo>
                  <a:pt x="0" y="2540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2" name="Freeform 1322"/>
          <p:cNvSpPr/>
          <p:nvPr/>
        </p:nvSpPr>
        <p:spPr>
          <a:xfrm rot="-5400000">
            <a:off x="5818562" y="4792791"/>
            <a:ext cx="118333" cy="14119"/>
          </a:xfrm>
          <a:custGeom>
            <a:avLst/>
            <a:gdLst/>
            <a:ahLst/>
            <a:cxnLst/>
            <a:rect l="0" t="0" r="0" b="0"/>
            <a:pathLst>
              <a:path w="2235200" h="266700">
                <a:moveTo>
                  <a:pt x="0" y="2667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3" name="Freeform 1323"/>
          <p:cNvSpPr/>
          <p:nvPr/>
        </p:nvSpPr>
        <p:spPr>
          <a:xfrm rot="-5400000">
            <a:off x="5832009" y="4749088"/>
            <a:ext cx="111610" cy="12774"/>
          </a:xfrm>
          <a:custGeom>
            <a:avLst/>
            <a:gdLst/>
            <a:ahLst/>
            <a:cxnLst/>
            <a:rect l="0" t="0" r="0" b="0"/>
            <a:pathLst>
              <a:path w="2108200" h="241300">
                <a:moveTo>
                  <a:pt x="0" y="2413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4" name="Freeform 1324"/>
          <p:cNvSpPr/>
          <p:nvPr/>
        </p:nvSpPr>
        <p:spPr>
          <a:xfrm rot="-5400000">
            <a:off x="5847809" y="4707066"/>
            <a:ext cx="100852" cy="12101"/>
          </a:xfrm>
          <a:custGeom>
            <a:avLst/>
            <a:gdLst/>
            <a:ahLst/>
            <a:cxnLst/>
            <a:rect l="0" t="0" r="0" b="0"/>
            <a:pathLst>
              <a:path w="1905000" h="228600">
                <a:moveTo>
                  <a:pt x="0" y="2286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5" name="Freeform 1325"/>
          <p:cNvSpPr/>
          <p:nvPr/>
        </p:nvSpPr>
        <p:spPr>
          <a:xfrm rot="-5400000">
            <a:off x="5865627" y="4667061"/>
            <a:ext cx="86060" cy="10084"/>
          </a:xfrm>
          <a:custGeom>
            <a:avLst/>
            <a:gdLst/>
            <a:ahLst/>
            <a:cxnLst/>
            <a:rect l="0" t="0" r="0" b="0"/>
            <a:pathLst>
              <a:path w="1625600" h="190500">
                <a:moveTo>
                  <a:pt x="0" y="190500"/>
                </a:moveTo>
                <a:lnTo>
                  <a:pt x="162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6" name="Freeform 1326"/>
          <p:cNvSpPr/>
          <p:nvPr/>
        </p:nvSpPr>
        <p:spPr>
          <a:xfrm rot="-5400000">
            <a:off x="5885125" y="4628737"/>
            <a:ext cx="69251" cy="8067"/>
          </a:xfrm>
          <a:custGeom>
            <a:avLst/>
            <a:gdLst/>
            <a:ahLst/>
            <a:cxnLst/>
            <a:rect l="0" t="0" r="0" b="0"/>
            <a:pathLst>
              <a:path w="1308100" h="152400">
                <a:moveTo>
                  <a:pt x="0" y="152400"/>
                </a:moveTo>
                <a:lnTo>
                  <a:pt x="130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7" name="Freeform 1327"/>
          <p:cNvSpPr/>
          <p:nvPr/>
        </p:nvSpPr>
        <p:spPr>
          <a:xfrm rot="-5400000">
            <a:off x="5904623" y="4591085"/>
            <a:ext cx="51098" cy="6050"/>
          </a:xfrm>
          <a:custGeom>
            <a:avLst/>
            <a:gdLst/>
            <a:ahLst/>
            <a:cxnLst/>
            <a:rect l="0" t="0" r="0" b="0"/>
            <a:pathLst>
              <a:path w="965200" h="114300">
                <a:moveTo>
                  <a:pt x="0" y="1143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8" name="Freeform 1328"/>
          <p:cNvSpPr/>
          <p:nvPr/>
        </p:nvSpPr>
        <p:spPr>
          <a:xfrm rot="-5400000">
            <a:off x="5926138" y="4554778"/>
            <a:ext cx="30255" cy="4033"/>
          </a:xfrm>
          <a:custGeom>
            <a:avLst/>
            <a:gdLst/>
            <a:ahLst/>
            <a:cxnLst/>
            <a:rect l="0" t="0" r="0" b="0"/>
            <a:pathLst>
              <a:path w="571500" h="76200">
                <a:moveTo>
                  <a:pt x="0" y="762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9" name="Freeform 1329"/>
          <p:cNvSpPr/>
          <p:nvPr/>
        </p:nvSpPr>
        <p:spPr>
          <a:xfrm rot="-5400000">
            <a:off x="5947990" y="4519480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0" name="Freeform 1330"/>
          <p:cNvSpPr/>
          <p:nvPr/>
        </p:nvSpPr>
        <p:spPr>
          <a:xfrm rot="-5400000">
            <a:off x="5400358" y="4874146"/>
            <a:ext cx="923140" cy="188258"/>
          </a:xfrm>
          <a:custGeom>
            <a:avLst/>
            <a:gdLst/>
            <a:ahLst/>
            <a:cxnLst/>
            <a:rect l="0" t="0" r="0" b="0"/>
            <a:pathLst>
              <a:path w="17437100" h="3556000">
                <a:moveTo>
                  <a:pt x="17437100" y="3556000"/>
                </a:moveTo>
                <a:lnTo>
                  <a:pt x="6451600" y="1320800"/>
                </a:lnTo>
                <a:lnTo>
                  <a:pt x="0" y="0"/>
                </a:lnTo>
                <a:lnTo>
                  <a:pt x="10922000" y="156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1" name="Freeform 1331"/>
          <p:cNvSpPr/>
          <p:nvPr/>
        </p:nvSpPr>
        <p:spPr>
          <a:xfrm rot="-3091213">
            <a:off x="5795128" y="4737031"/>
            <a:ext cx="142272" cy="72050"/>
          </a:xfrm>
          <a:custGeom>
            <a:avLst/>
            <a:gdLst/>
            <a:ahLst/>
            <a:cxnLst/>
            <a:rect l="0" t="0" r="0" b="0"/>
            <a:pathLst>
              <a:path w="2687371" h="1360955">
                <a:moveTo>
                  <a:pt x="2687371" y="0"/>
                </a:moveTo>
                <a:cubicBezTo>
                  <a:pt x="1759520" y="387355"/>
                  <a:pt x="861321" y="842227"/>
                  <a:pt x="0" y="1360955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2" name="Freeform 1332"/>
          <p:cNvSpPr/>
          <p:nvPr/>
        </p:nvSpPr>
        <p:spPr>
          <a:xfrm rot="-3091213">
            <a:off x="5821735" y="4570590"/>
            <a:ext cx="193643" cy="59899"/>
          </a:xfrm>
          <a:custGeom>
            <a:avLst/>
            <a:gdLst/>
            <a:ahLst/>
            <a:cxnLst/>
            <a:rect l="0" t="0" r="0" b="0"/>
            <a:pathLst>
              <a:path w="3657700" h="1131415">
                <a:moveTo>
                  <a:pt x="3657700" y="0"/>
                </a:moveTo>
                <a:cubicBezTo>
                  <a:pt x="2405394" y="260477"/>
                  <a:pt x="1180660" y="639316"/>
                  <a:pt x="0" y="1131415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3" name="Freeform 1333"/>
          <p:cNvSpPr/>
          <p:nvPr/>
        </p:nvSpPr>
        <p:spPr>
          <a:xfrm rot="-5400000">
            <a:off x="2467555" y="255049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4" name="Freeform 1334"/>
          <p:cNvSpPr/>
          <p:nvPr/>
        </p:nvSpPr>
        <p:spPr>
          <a:xfrm rot="-5400000">
            <a:off x="2483019" y="2559235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5" name="Freeform 1335"/>
          <p:cNvSpPr/>
          <p:nvPr/>
        </p:nvSpPr>
        <p:spPr>
          <a:xfrm rot="-5400000">
            <a:off x="2497811" y="2568648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6" name="Freeform 1336"/>
          <p:cNvSpPr/>
          <p:nvPr/>
        </p:nvSpPr>
        <p:spPr>
          <a:xfrm rot="-5400000">
            <a:off x="2512938" y="2577725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7" name="Freeform 1337"/>
          <p:cNvSpPr/>
          <p:nvPr/>
        </p:nvSpPr>
        <p:spPr>
          <a:xfrm rot="-5400000">
            <a:off x="2528403" y="2586465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8" name="Freeform 1338"/>
          <p:cNvSpPr/>
          <p:nvPr/>
        </p:nvSpPr>
        <p:spPr>
          <a:xfrm rot="-5400000">
            <a:off x="2556305" y="2738753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9" name="Freeform 1339"/>
          <p:cNvSpPr/>
          <p:nvPr/>
        </p:nvSpPr>
        <p:spPr>
          <a:xfrm rot="-5400000">
            <a:off x="2543195" y="2595878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0" name="Freeform 1340"/>
          <p:cNvSpPr/>
          <p:nvPr/>
        </p:nvSpPr>
        <p:spPr>
          <a:xfrm rot="-5400000">
            <a:off x="2555297" y="2730348"/>
            <a:ext cx="51098" cy="5378"/>
          </a:xfrm>
          <a:custGeom>
            <a:avLst/>
            <a:gdLst/>
            <a:ahLst/>
            <a:cxnLst/>
            <a:rect l="0" t="0" r="0" b="0"/>
            <a:pathLst>
              <a:path w="965200" h="101600">
                <a:moveTo>
                  <a:pt x="0" y="1016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1" name="Freeform 1341"/>
          <p:cNvSpPr/>
          <p:nvPr/>
        </p:nvSpPr>
        <p:spPr>
          <a:xfrm rot="-5400000">
            <a:off x="2558322" y="2604282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2" name="Freeform 1342"/>
          <p:cNvSpPr/>
          <p:nvPr/>
        </p:nvSpPr>
        <p:spPr>
          <a:xfrm rot="-5400000">
            <a:off x="2554624" y="2721608"/>
            <a:ext cx="81354" cy="8740"/>
          </a:xfrm>
          <a:custGeom>
            <a:avLst/>
            <a:gdLst/>
            <a:ahLst/>
            <a:cxnLst/>
            <a:rect l="0" t="0" r="0" b="0"/>
            <a:pathLst>
              <a:path w="1536700" h="165100">
                <a:moveTo>
                  <a:pt x="0" y="16510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3" name="Freeform 1343"/>
          <p:cNvSpPr/>
          <p:nvPr/>
        </p:nvSpPr>
        <p:spPr>
          <a:xfrm rot="-5400000">
            <a:off x="2573450" y="2613359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4" name="Freeform 1344"/>
          <p:cNvSpPr/>
          <p:nvPr/>
        </p:nvSpPr>
        <p:spPr>
          <a:xfrm rot="-5400000">
            <a:off x="2567063" y="2699084"/>
            <a:ext cx="81354" cy="9412"/>
          </a:xfrm>
          <a:custGeom>
            <a:avLst/>
            <a:gdLst/>
            <a:ahLst/>
            <a:cxnLst/>
            <a:rect l="0" t="0" r="0" b="0"/>
            <a:pathLst>
              <a:path w="1536700" h="177800">
                <a:moveTo>
                  <a:pt x="0" y="17780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5" name="Freeform 1345"/>
          <p:cNvSpPr/>
          <p:nvPr/>
        </p:nvSpPr>
        <p:spPr>
          <a:xfrm rot="-5400000">
            <a:off x="2588242" y="2622772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6" name="Freeform 1346"/>
          <p:cNvSpPr/>
          <p:nvPr/>
        </p:nvSpPr>
        <p:spPr>
          <a:xfrm rot="-5400000">
            <a:off x="2568744" y="2665803"/>
            <a:ext cx="101524" cy="11429"/>
          </a:xfrm>
          <a:custGeom>
            <a:avLst/>
            <a:gdLst/>
            <a:ahLst/>
            <a:cxnLst/>
            <a:rect l="0" t="0" r="0" b="0"/>
            <a:pathLst>
              <a:path w="1917700" h="215900">
                <a:moveTo>
                  <a:pt x="0" y="215900"/>
                </a:moveTo>
                <a:lnTo>
                  <a:pt x="191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7" name="Freeform 1347"/>
          <p:cNvSpPr/>
          <p:nvPr/>
        </p:nvSpPr>
        <p:spPr>
          <a:xfrm rot="-5400000">
            <a:off x="2598327" y="2660424"/>
            <a:ext cx="71269" cy="806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8" name="Freeform 1348"/>
          <p:cNvSpPr/>
          <p:nvPr/>
        </p:nvSpPr>
        <p:spPr>
          <a:xfrm rot="-5400000">
            <a:off x="2627911" y="2654372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9" name="Freeform 1349"/>
          <p:cNvSpPr/>
          <p:nvPr/>
        </p:nvSpPr>
        <p:spPr>
          <a:xfrm rot="-5400000">
            <a:off x="2648418" y="2658070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0" name="Freeform 1350"/>
          <p:cNvSpPr/>
          <p:nvPr/>
        </p:nvSpPr>
        <p:spPr>
          <a:xfrm rot="-5400000">
            <a:off x="2663209" y="2666811"/>
            <a:ext cx="33617" cy="3361"/>
          </a:xfrm>
          <a:custGeom>
            <a:avLst/>
            <a:gdLst/>
            <a:ahLst/>
            <a:cxnLst/>
            <a:rect l="0" t="0" r="0" b="0"/>
            <a:pathLst>
              <a:path w="635000" h="63500">
                <a:moveTo>
                  <a:pt x="0" y="635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1" name="Freeform 1351"/>
          <p:cNvSpPr/>
          <p:nvPr/>
        </p:nvSpPr>
        <p:spPr>
          <a:xfrm rot="-5400000">
            <a:off x="2678338" y="2675888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2" name="Freeform 1352"/>
          <p:cNvSpPr/>
          <p:nvPr/>
        </p:nvSpPr>
        <p:spPr>
          <a:xfrm rot="-5400000">
            <a:off x="2693129" y="2684629"/>
            <a:ext cx="38996" cy="4033"/>
          </a:xfrm>
          <a:custGeom>
            <a:avLst/>
            <a:gdLst/>
            <a:ahLst/>
            <a:cxnLst/>
            <a:rect l="0" t="0" r="0" b="0"/>
            <a:pathLst>
              <a:path w="736600" h="76200">
                <a:moveTo>
                  <a:pt x="0" y="762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3" name="Freeform 1353"/>
          <p:cNvSpPr/>
          <p:nvPr/>
        </p:nvSpPr>
        <p:spPr>
          <a:xfrm rot="-5400000">
            <a:off x="2708593" y="2693369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4" name="Freeform 1354"/>
          <p:cNvSpPr/>
          <p:nvPr/>
        </p:nvSpPr>
        <p:spPr>
          <a:xfrm rot="-5400000">
            <a:off x="2723049" y="2702446"/>
            <a:ext cx="44374" cy="4706"/>
          </a:xfrm>
          <a:custGeom>
            <a:avLst/>
            <a:gdLst/>
            <a:ahLst/>
            <a:cxnLst/>
            <a:rect l="0" t="0" r="0" b="0"/>
            <a:pathLst>
              <a:path w="838200" h="88900">
                <a:moveTo>
                  <a:pt x="0" y="889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5" name="Freeform 1355"/>
          <p:cNvSpPr/>
          <p:nvPr/>
        </p:nvSpPr>
        <p:spPr>
          <a:xfrm rot="-5400000">
            <a:off x="2737504" y="2710850"/>
            <a:ext cx="47064" cy="5378"/>
          </a:xfrm>
          <a:custGeom>
            <a:avLst/>
            <a:gdLst/>
            <a:ahLst/>
            <a:cxnLst/>
            <a:rect l="0" t="0" r="0" b="0"/>
            <a:pathLst>
              <a:path w="889000" h="101600">
                <a:moveTo>
                  <a:pt x="0" y="101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6" name="Freeform 1356"/>
          <p:cNvSpPr/>
          <p:nvPr/>
        </p:nvSpPr>
        <p:spPr>
          <a:xfrm rot="-5400000">
            <a:off x="2752633" y="2719255"/>
            <a:ext cx="49753" cy="6050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7" name="Freeform 1357"/>
          <p:cNvSpPr/>
          <p:nvPr/>
        </p:nvSpPr>
        <p:spPr>
          <a:xfrm rot="-5400000">
            <a:off x="2767088" y="2728331"/>
            <a:ext cx="53115" cy="6050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8" name="Freeform 1358"/>
          <p:cNvSpPr/>
          <p:nvPr/>
        </p:nvSpPr>
        <p:spPr>
          <a:xfrm rot="-5400000">
            <a:off x="2782552" y="2737072"/>
            <a:ext cx="55132" cy="6723"/>
          </a:xfrm>
          <a:custGeom>
            <a:avLst/>
            <a:gdLst/>
            <a:ahLst/>
            <a:cxnLst/>
            <a:rect l="0" t="0" r="0" b="0"/>
            <a:pathLst>
              <a:path w="1041400" h="127000">
                <a:moveTo>
                  <a:pt x="0" y="1270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9" name="Freeform 1359"/>
          <p:cNvSpPr/>
          <p:nvPr/>
        </p:nvSpPr>
        <p:spPr>
          <a:xfrm rot="-5400000">
            <a:off x="2797344" y="2745812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0" name="Freeform 1360"/>
          <p:cNvSpPr/>
          <p:nvPr/>
        </p:nvSpPr>
        <p:spPr>
          <a:xfrm rot="-5400000">
            <a:off x="2811800" y="2754889"/>
            <a:ext cx="61183" cy="6723"/>
          </a:xfrm>
          <a:custGeom>
            <a:avLst/>
            <a:gdLst/>
            <a:ahLst/>
            <a:cxnLst/>
            <a:rect l="0" t="0" r="0" b="0"/>
            <a:pathLst>
              <a:path w="1155700" h="127000">
                <a:moveTo>
                  <a:pt x="0" y="1270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1" name="Freeform 1361"/>
          <p:cNvSpPr/>
          <p:nvPr/>
        </p:nvSpPr>
        <p:spPr>
          <a:xfrm rot="-5400000">
            <a:off x="2826927" y="2763294"/>
            <a:ext cx="63873" cy="7395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2" name="Freeform 1362"/>
          <p:cNvSpPr/>
          <p:nvPr/>
        </p:nvSpPr>
        <p:spPr>
          <a:xfrm rot="-5400000">
            <a:off x="2843064" y="2770690"/>
            <a:ext cx="63873" cy="7395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3" name="Freeform 1363"/>
          <p:cNvSpPr/>
          <p:nvPr/>
        </p:nvSpPr>
        <p:spPr>
          <a:xfrm rot="-5400000">
            <a:off x="2876009" y="2761276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4" name="Freeform 1364"/>
          <p:cNvSpPr/>
          <p:nvPr/>
        </p:nvSpPr>
        <p:spPr>
          <a:xfrm rot="-5400000">
            <a:off x="8919118" y="4018577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5" name="Freeform 1365"/>
          <p:cNvSpPr/>
          <p:nvPr/>
        </p:nvSpPr>
        <p:spPr>
          <a:xfrm rot="-5400000">
            <a:off x="8934918" y="4018240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6" name="Freeform 1366"/>
          <p:cNvSpPr/>
          <p:nvPr/>
        </p:nvSpPr>
        <p:spPr>
          <a:xfrm rot="-5400000">
            <a:off x="8949710" y="4017568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7" name="Freeform 1367"/>
          <p:cNvSpPr/>
          <p:nvPr/>
        </p:nvSpPr>
        <p:spPr>
          <a:xfrm rot="-5400000">
            <a:off x="8965510" y="4017232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8" name="Freeform 1368"/>
          <p:cNvSpPr/>
          <p:nvPr/>
        </p:nvSpPr>
        <p:spPr>
          <a:xfrm rot="-5400000">
            <a:off x="8980638" y="4016896"/>
            <a:ext cx="10757" cy="671"/>
          </a:xfrm>
          <a:custGeom>
            <a:avLst/>
            <a:gdLst/>
            <a:ahLst/>
            <a:cxnLst/>
            <a:rect l="0" t="0" r="0" b="0"/>
            <a:pathLst>
              <a:path w="203200" h="12700">
                <a:moveTo>
                  <a:pt x="0" y="127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9" name="Freeform 1369"/>
          <p:cNvSpPr/>
          <p:nvPr/>
        </p:nvSpPr>
        <p:spPr>
          <a:xfrm rot="-5400000">
            <a:off x="8996102" y="4016223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0" name="Freeform 1370"/>
          <p:cNvSpPr/>
          <p:nvPr/>
        </p:nvSpPr>
        <p:spPr>
          <a:xfrm rot="-5400000">
            <a:off x="9011230" y="4015887"/>
            <a:ext cx="10084" cy="671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0" y="127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1" name="Freeform 1371"/>
          <p:cNvSpPr/>
          <p:nvPr/>
        </p:nvSpPr>
        <p:spPr>
          <a:xfrm rot="-5400000">
            <a:off x="9026694" y="4015215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2" name="Freeform 1372"/>
          <p:cNvSpPr/>
          <p:nvPr/>
        </p:nvSpPr>
        <p:spPr>
          <a:xfrm rot="-5400000">
            <a:off x="9042158" y="4014542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3" name="Freeform 1373"/>
          <p:cNvSpPr/>
          <p:nvPr/>
        </p:nvSpPr>
        <p:spPr>
          <a:xfrm rot="-5400000">
            <a:off x="9057286" y="4014207"/>
            <a:ext cx="9412" cy="671"/>
          </a:xfrm>
          <a:custGeom>
            <a:avLst/>
            <a:gdLst/>
            <a:ahLst/>
            <a:cxnLst/>
            <a:rect l="0" t="0" r="0" b="0"/>
            <a:pathLst>
              <a:path w="177800" h="12700">
                <a:moveTo>
                  <a:pt x="0" y="127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4" name="Freeform 1374"/>
          <p:cNvSpPr/>
          <p:nvPr/>
        </p:nvSpPr>
        <p:spPr>
          <a:xfrm rot="-5400000">
            <a:off x="9072750" y="4013534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5" name="Freeform 1375"/>
          <p:cNvSpPr/>
          <p:nvPr/>
        </p:nvSpPr>
        <p:spPr>
          <a:xfrm rot="-5400000">
            <a:off x="9087878" y="4013198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6" name="Freeform 1376"/>
          <p:cNvSpPr/>
          <p:nvPr/>
        </p:nvSpPr>
        <p:spPr>
          <a:xfrm rot="-5400000">
            <a:off x="9103006" y="4012189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7" name="Freeform 1377"/>
          <p:cNvSpPr/>
          <p:nvPr/>
        </p:nvSpPr>
        <p:spPr>
          <a:xfrm rot="-5400000">
            <a:off x="9118470" y="4012190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8" name="Freeform 1378"/>
          <p:cNvSpPr/>
          <p:nvPr/>
        </p:nvSpPr>
        <p:spPr>
          <a:xfrm rot="-5400000">
            <a:off x="9133934" y="4010844"/>
            <a:ext cx="7395" cy="1344"/>
          </a:xfrm>
          <a:custGeom>
            <a:avLst/>
            <a:gdLst/>
            <a:ahLst/>
            <a:cxnLst/>
            <a:rect l="0" t="0" r="0" b="0"/>
            <a:pathLst>
              <a:path w="139700" h="25400">
                <a:moveTo>
                  <a:pt x="0" y="254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9" name="Freeform 1379"/>
          <p:cNvSpPr/>
          <p:nvPr/>
        </p:nvSpPr>
        <p:spPr>
          <a:xfrm rot="-5400000">
            <a:off x="9149062" y="4010509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0" name="Freeform 1380"/>
          <p:cNvSpPr/>
          <p:nvPr/>
        </p:nvSpPr>
        <p:spPr>
          <a:xfrm rot="-5400000">
            <a:off x="9164862" y="4010172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1" name="Freeform 1381"/>
          <p:cNvSpPr/>
          <p:nvPr/>
        </p:nvSpPr>
        <p:spPr>
          <a:xfrm rot="-5400000">
            <a:off x="9179654" y="4009500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2" name="Freeform 1382"/>
          <p:cNvSpPr/>
          <p:nvPr/>
        </p:nvSpPr>
        <p:spPr>
          <a:xfrm rot="-5400000">
            <a:off x="9195118" y="4008828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3" name="Freeform 1383"/>
          <p:cNvSpPr/>
          <p:nvPr/>
        </p:nvSpPr>
        <p:spPr>
          <a:xfrm rot="-5400000">
            <a:off x="9210246" y="4008492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4" name="Freeform 1384"/>
          <p:cNvSpPr/>
          <p:nvPr/>
        </p:nvSpPr>
        <p:spPr>
          <a:xfrm rot="-5400000">
            <a:off x="9225711" y="4007819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5" name="Freeform 1385"/>
          <p:cNvSpPr/>
          <p:nvPr/>
        </p:nvSpPr>
        <p:spPr>
          <a:xfrm rot="-5400000">
            <a:off x="9240502" y="4007147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6" name="Freeform 1386"/>
          <p:cNvSpPr/>
          <p:nvPr/>
        </p:nvSpPr>
        <p:spPr>
          <a:xfrm rot="-5400000">
            <a:off x="9256302" y="4006811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7" name="Freeform 1387"/>
          <p:cNvSpPr/>
          <p:nvPr/>
        </p:nvSpPr>
        <p:spPr>
          <a:xfrm rot="-5400000">
            <a:off x="9271430" y="4006474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8" name="Freeform 1388"/>
          <p:cNvSpPr/>
          <p:nvPr/>
        </p:nvSpPr>
        <p:spPr>
          <a:xfrm rot="-5400000">
            <a:off x="9286894" y="4005802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9" name="Freeform 1389"/>
          <p:cNvSpPr/>
          <p:nvPr/>
        </p:nvSpPr>
        <p:spPr>
          <a:xfrm rot="-5400000">
            <a:off x="9302358" y="4005130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0" name="Freeform 1390"/>
          <p:cNvSpPr/>
          <p:nvPr/>
        </p:nvSpPr>
        <p:spPr>
          <a:xfrm rot="-5400000">
            <a:off x="9317150" y="4004457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1" name="Freeform 1391"/>
          <p:cNvSpPr/>
          <p:nvPr/>
        </p:nvSpPr>
        <p:spPr>
          <a:xfrm rot="-5400000">
            <a:off x="9332951" y="4004121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2" name="Freeform 1392"/>
          <p:cNvSpPr/>
          <p:nvPr/>
        </p:nvSpPr>
        <p:spPr>
          <a:xfrm rot="-5400000">
            <a:off x="9347743" y="400344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3" name="Freeform 1393"/>
          <p:cNvSpPr/>
          <p:nvPr/>
        </p:nvSpPr>
        <p:spPr>
          <a:xfrm rot="-5400000">
            <a:off x="9363207" y="4002777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4" name="Freeform 1394"/>
          <p:cNvSpPr/>
          <p:nvPr/>
        </p:nvSpPr>
        <p:spPr>
          <a:xfrm rot="-5400000">
            <a:off x="9378671" y="4002776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5" name="Freeform 1395"/>
          <p:cNvSpPr/>
          <p:nvPr/>
        </p:nvSpPr>
        <p:spPr>
          <a:xfrm rot="-5400000">
            <a:off x="9393799" y="400176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6" name="Freeform 1396"/>
          <p:cNvSpPr/>
          <p:nvPr/>
        </p:nvSpPr>
        <p:spPr>
          <a:xfrm rot="-5400000">
            <a:off x="9408927" y="4001431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7" name="Freeform 1397"/>
          <p:cNvSpPr/>
          <p:nvPr/>
        </p:nvSpPr>
        <p:spPr>
          <a:xfrm rot="-5400000">
            <a:off x="9424390" y="400076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8" name="Freeform 1398"/>
          <p:cNvSpPr/>
          <p:nvPr/>
        </p:nvSpPr>
        <p:spPr>
          <a:xfrm rot="-5400000">
            <a:off x="9439518" y="4000423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9" name="Freeform 1399"/>
          <p:cNvSpPr/>
          <p:nvPr/>
        </p:nvSpPr>
        <p:spPr>
          <a:xfrm rot="-5400000">
            <a:off x="9454983" y="39997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0" name="Freeform 1400"/>
          <p:cNvSpPr/>
          <p:nvPr/>
        </p:nvSpPr>
        <p:spPr>
          <a:xfrm rot="-5400000">
            <a:off x="9470111" y="399941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1" name="Freeform 1401"/>
          <p:cNvSpPr/>
          <p:nvPr/>
        </p:nvSpPr>
        <p:spPr>
          <a:xfrm rot="-5400000">
            <a:off x="9485575" y="3998742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2" name="Freeform 1402"/>
          <p:cNvSpPr/>
          <p:nvPr/>
        </p:nvSpPr>
        <p:spPr>
          <a:xfrm rot="-5400000">
            <a:off x="9500703" y="399840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3" name="Freeform 1403"/>
          <p:cNvSpPr/>
          <p:nvPr/>
        </p:nvSpPr>
        <p:spPr>
          <a:xfrm rot="-5400000">
            <a:off x="9516167" y="399773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4" name="Freeform 1404"/>
          <p:cNvSpPr/>
          <p:nvPr/>
        </p:nvSpPr>
        <p:spPr>
          <a:xfrm rot="-5400000">
            <a:off x="9530959" y="399706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5" name="Freeform 1405"/>
          <p:cNvSpPr/>
          <p:nvPr/>
        </p:nvSpPr>
        <p:spPr>
          <a:xfrm rot="-5400000">
            <a:off x="9546759" y="399672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6" name="Freeform 1406"/>
          <p:cNvSpPr/>
          <p:nvPr/>
        </p:nvSpPr>
        <p:spPr>
          <a:xfrm rot="-5400000">
            <a:off x="9561886" y="399571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7" name="Freeform 1407"/>
          <p:cNvSpPr/>
          <p:nvPr/>
        </p:nvSpPr>
        <p:spPr>
          <a:xfrm rot="-5400000">
            <a:off x="9577015" y="399538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8" name="Freeform 1408"/>
          <p:cNvSpPr/>
          <p:nvPr/>
        </p:nvSpPr>
        <p:spPr>
          <a:xfrm rot="-5400000">
            <a:off x="6756494" y="3317649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9" name="Freeform 1409"/>
          <p:cNvSpPr/>
          <p:nvPr/>
        </p:nvSpPr>
        <p:spPr>
          <a:xfrm rot="-5400000">
            <a:off x="6770277" y="3322691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0" name="Freeform 1410"/>
          <p:cNvSpPr/>
          <p:nvPr/>
        </p:nvSpPr>
        <p:spPr>
          <a:xfrm rot="-5400000">
            <a:off x="6783724" y="3327398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1" name="Freeform 1411"/>
          <p:cNvSpPr/>
          <p:nvPr/>
        </p:nvSpPr>
        <p:spPr>
          <a:xfrm rot="-5400000">
            <a:off x="6797171" y="3332104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2" name="Freeform 1412"/>
          <p:cNvSpPr/>
          <p:nvPr/>
        </p:nvSpPr>
        <p:spPr>
          <a:xfrm rot="-5400000">
            <a:off x="6811291" y="3336138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3" name="Freeform 1413"/>
          <p:cNvSpPr/>
          <p:nvPr/>
        </p:nvSpPr>
        <p:spPr>
          <a:xfrm rot="-5400000">
            <a:off x="6825747" y="3340508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4" name="Freeform 1414"/>
          <p:cNvSpPr/>
          <p:nvPr/>
        </p:nvSpPr>
        <p:spPr>
          <a:xfrm rot="-5400000">
            <a:off x="6839866" y="3344543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5" name="Freeform 1415"/>
          <p:cNvSpPr/>
          <p:nvPr/>
        </p:nvSpPr>
        <p:spPr>
          <a:xfrm rot="-5400000">
            <a:off x="6854658" y="3347905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6" name="Freeform 1416"/>
          <p:cNvSpPr/>
          <p:nvPr/>
        </p:nvSpPr>
        <p:spPr>
          <a:xfrm rot="-5400000">
            <a:off x="6869113" y="3351602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7" name="Freeform 1417"/>
          <p:cNvSpPr/>
          <p:nvPr/>
        </p:nvSpPr>
        <p:spPr>
          <a:xfrm rot="-5400000">
            <a:off x="6883905" y="3354964"/>
            <a:ext cx="33617" cy="4033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8" name="Freeform 1418"/>
          <p:cNvSpPr/>
          <p:nvPr/>
        </p:nvSpPr>
        <p:spPr>
          <a:xfrm rot="-5400000">
            <a:off x="6898697" y="3358326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9" name="Freeform 1419"/>
          <p:cNvSpPr/>
          <p:nvPr/>
        </p:nvSpPr>
        <p:spPr>
          <a:xfrm rot="-5400000">
            <a:off x="6913825" y="3361352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0" name="Freeform 1420"/>
          <p:cNvSpPr/>
          <p:nvPr/>
        </p:nvSpPr>
        <p:spPr>
          <a:xfrm rot="-5400000">
            <a:off x="6928953" y="3364377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1" name="Freeform 1421"/>
          <p:cNvSpPr/>
          <p:nvPr/>
        </p:nvSpPr>
        <p:spPr>
          <a:xfrm rot="-5400000">
            <a:off x="6944417" y="3367066"/>
            <a:ext cx="36979" cy="4706"/>
          </a:xfrm>
          <a:custGeom>
            <a:avLst/>
            <a:gdLst/>
            <a:ahLst/>
            <a:cxnLst/>
            <a:rect l="0" t="0" r="0" b="0"/>
            <a:pathLst>
              <a:path w="698500" h="88900">
                <a:moveTo>
                  <a:pt x="0" y="889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2" name="Freeform 1422"/>
          <p:cNvSpPr/>
          <p:nvPr/>
        </p:nvSpPr>
        <p:spPr>
          <a:xfrm rot="-5400000">
            <a:off x="6959881" y="3369756"/>
            <a:ext cx="36979" cy="4706"/>
          </a:xfrm>
          <a:custGeom>
            <a:avLst/>
            <a:gdLst/>
            <a:ahLst/>
            <a:cxnLst/>
            <a:rect l="0" t="0" r="0" b="0"/>
            <a:pathLst>
              <a:path w="698500" h="88900">
                <a:moveTo>
                  <a:pt x="0" y="889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3" name="Freeform 1423"/>
          <p:cNvSpPr/>
          <p:nvPr/>
        </p:nvSpPr>
        <p:spPr>
          <a:xfrm rot="-5400000">
            <a:off x="6976018" y="3372446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4" name="Freeform 1424"/>
          <p:cNvSpPr/>
          <p:nvPr/>
        </p:nvSpPr>
        <p:spPr>
          <a:xfrm rot="-5400000">
            <a:off x="6991482" y="3374463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5" name="Freeform 1425"/>
          <p:cNvSpPr/>
          <p:nvPr/>
        </p:nvSpPr>
        <p:spPr>
          <a:xfrm rot="-5400000">
            <a:off x="7007282" y="3376816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6" name="Freeform 1426"/>
          <p:cNvSpPr/>
          <p:nvPr/>
        </p:nvSpPr>
        <p:spPr>
          <a:xfrm rot="-5400000">
            <a:off x="7023418" y="3378833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7" name="Freeform 1427"/>
          <p:cNvSpPr/>
          <p:nvPr/>
        </p:nvSpPr>
        <p:spPr>
          <a:xfrm rot="-5400000">
            <a:off x="7039219" y="3381186"/>
            <a:ext cx="33617" cy="4033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8" name="Freeform 1428"/>
          <p:cNvSpPr/>
          <p:nvPr/>
        </p:nvSpPr>
        <p:spPr>
          <a:xfrm rot="-5400000">
            <a:off x="7054683" y="3383203"/>
            <a:ext cx="33617" cy="4033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9" name="Freeform 1429"/>
          <p:cNvSpPr/>
          <p:nvPr/>
        </p:nvSpPr>
        <p:spPr>
          <a:xfrm rot="-5400000">
            <a:off x="7070483" y="3385556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0" name="Freeform 1430"/>
          <p:cNvSpPr/>
          <p:nvPr/>
        </p:nvSpPr>
        <p:spPr>
          <a:xfrm rot="-5400000">
            <a:off x="7086283" y="3387910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1" name="Freeform 1431"/>
          <p:cNvSpPr/>
          <p:nvPr/>
        </p:nvSpPr>
        <p:spPr>
          <a:xfrm rot="-5400000">
            <a:off x="7101747" y="3389927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2" name="Freeform 1432"/>
          <p:cNvSpPr/>
          <p:nvPr/>
        </p:nvSpPr>
        <p:spPr>
          <a:xfrm rot="-5400000">
            <a:off x="7117548" y="3392280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3" name="Freeform 1433"/>
          <p:cNvSpPr/>
          <p:nvPr/>
        </p:nvSpPr>
        <p:spPr>
          <a:xfrm rot="-5400000">
            <a:off x="7133348" y="3393961"/>
            <a:ext cx="30255" cy="3361"/>
          </a:xfrm>
          <a:custGeom>
            <a:avLst/>
            <a:gdLst/>
            <a:ahLst/>
            <a:cxnLst/>
            <a:rect l="0" t="0" r="0" b="0"/>
            <a:pathLst>
              <a:path w="571500" h="63500">
                <a:moveTo>
                  <a:pt x="0" y="635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4" name="Freeform 1434"/>
          <p:cNvSpPr/>
          <p:nvPr/>
        </p:nvSpPr>
        <p:spPr>
          <a:xfrm rot="-5400000">
            <a:off x="7149148" y="3396314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5" name="Freeform 1435"/>
          <p:cNvSpPr/>
          <p:nvPr/>
        </p:nvSpPr>
        <p:spPr>
          <a:xfrm rot="-5400000">
            <a:off x="7164949" y="3397995"/>
            <a:ext cx="28910" cy="336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6" name="Freeform 1436"/>
          <p:cNvSpPr/>
          <p:nvPr/>
        </p:nvSpPr>
        <p:spPr>
          <a:xfrm rot="-5400000">
            <a:off x="7180749" y="3400348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7" name="Freeform 1437"/>
          <p:cNvSpPr/>
          <p:nvPr/>
        </p:nvSpPr>
        <p:spPr>
          <a:xfrm rot="-5400000">
            <a:off x="7196549" y="3402029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8" name="Freeform 1438"/>
          <p:cNvSpPr/>
          <p:nvPr/>
        </p:nvSpPr>
        <p:spPr>
          <a:xfrm rot="-5400000">
            <a:off x="7212350" y="340438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9" name="Freeform 1439"/>
          <p:cNvSpPr/>
          <p:nvPr/>
        </p:nvSpPr>
        <p:spPr>
          <a:xfrm rot="-5400000">
            <a:off x="7228150" y="3406063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0" name="Freeform 1440"/>
          <p:cNvSpPr/>
          <p:nvPr/>
        </p:nvSpPr>
        <p:spPr>
          <a:xfrm rot="-5400000">
            <a:off x="7243614" y="340808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1" name="Freeform 1441"/>
          <p:cNvSpPr/>
          <p:nvPr/>
        </p:nvSpPr>
        <p:spPr>
          <a:xfrm rot="-5400000">
            <a:off x="7260087" y="3410433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2" name="Freeform 1442"/>
          <p:cNvSpPr/>
          <p:nvPr/>
        </p:nvSpPr>
        <p:spPr>
          <a:xfrm rot="-5400000">
            <a:off x="7275887" y="3412114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3" name="Freeform 1443"/>
          <p:cNvSpPr/>
          <p:nvPr/>
        </p:nvSpPr>
        <p:spPr>
          <a:xfrm rot="-5400000">
            <a:off x="7291687" y="3413795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4" name="Freeform 1444"/>
          <p:cNvSpPr/>
          <p:nvPr/>
        </p:nvSpPr>
        <p:spPr>
          <a:xfrm rot="-5400000">
            <a:off x="7307151" y="3416485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5" name="Freeform 1445"/>
          <p:cNvSpPr/>
          <p:nvPr/>
        </p:nvSpPr>
        <p:spPr>
          <a:xfrm rot="-5400000">
            <a:off x="7322951" y="3418166"/>
            <a:ext cx="22187" cy="2016"/>
          </a:xfrm>
          <a:custGeom>
            <a:avLst/>
            <a:gdLst/>
            <a:ahLst/>
            <a:cxnLst/>
            <a:rect l="0" t="0" r="0" b="0"/>
            <a:pathLst>
              <a:path w="419100" h="38100">
                <a:moveTo>
                  <a:pt x="0" y="381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6" name="Freeform 1446"/>
          <p:cNvSpPr/>
          <p:nvPr/>
        </p:nvSpPr>
        <p:spPr>
          <a:xfrm rot="-5400000">
            <a:off x="7338752" y="3419846"/>
            <a:ext cx="21514" cy="2016"/>
          </a:xfrm>
          <a:custGeom>
            <a:avLst/>
            <a:gdLst/>
            <a:ahLst/>
            <a:cxnLst/>
            <a:rect l="0" t="0" r="0" b="0"/>
            <a:pathLst>
              <a:path w="406400" h="38100">
                <a:moveTo>
                  <a:pt x="0" y="381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7" name="Freeform 1447"/>
          <p:cNvSpPr/>
          <p:nvPr/>
        </p:nvSpPr>
        <p:spPr>
          <a:xfrm rot="-5400000">
            <a:off x="7354552" y="3421527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8" name="Freeform 1448"/>
          <p:cNvSpPr/>
          <p:nvPr/>
        </p:nvSpPr>
        <p:spPr>
          <a:xfrm rot="-5400000">
            <a:off x="7370016" y="3423544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9" name="Freeform 1449"/>
          <p:cNvSpPr/>
          <p:nvPr/>
        </p:nvSpPr>
        <p:spPr>
          <a:xfrm rot="-5400000">
            <a:off x="7385816" y="3425225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0" name="Freeform 1450"/>
          <p:cNvSpPr/>
          <p:nvPr/>
        </p:nvSpPr>
        <p:spPr>
          <a:xfrm rot="-5400000">
            <a:off x="7401617" y="3426906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1" name="Freeform 1451"/>
          <p:cNvSpPr/>
          <p:nvPr/>
        </p:nvSpPr>
        <p:spPr>
          <a:xfrm rot="-5400000">
            <a:off x="7417417" y="3428587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2" name="Freeform 1452"/>
          <p:cNvSpPr/>
          <p:nvPr/>
        </p:nvSpPr>
        <p:spPr>
          <a:xfrm rot="-5400000">
            <a:off x="7433217" y="343026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3" name="Freeform 1453"/>
          <p:cNvSpPr/>
          <p:nvPr/>
        </p:nvSpPr>
        <p:spPr>
          <a:xfrm rot="-5400000">
            <a:off x="7448682" y="3432285"/>
            <a:ext cx="17480" cy="1344"/>
          </a:xfrm>
          <a:custGeom>
            <a:avLst/>
            <a:gdLst/>
            <a:ahLst/>
            <a:cxnLst/>
            <a:rect l="0" t="0" r="0" b="0"/>
            <a:pathLst>
              <a:path w="330200" h="25400">
                <a:moveTo>
                  <a:pt x="0" y="254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4" name="Freeform 1454"/>
          <p:cNvSpPr/>
          <p:nvPr/>
        </p:nvSpPr>
        <p:spPr>
          <a:xfrm rot="-5400000">
            <a:off x="7464482" y="3433966"/>
            <a:ext cx="16808" cy="1344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5" name="Freeform 1455"/>
          <p:cNvSpPr/>
          <p:nvPr/>
        </p:nvSpPr>
        <p:spPr>
          <a:xfrm rot="-5400000">
            <a:off x="7480282" y="3435647"/>
            <a:ext cx="16136" cy="1344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0" y="254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6" name="Freeform 1456"/>
          <p:cNvSpPr/>
          <p:nvPr/>
        </p:nvSpPr>
        <p:spPr>
          <a:xfrm rot="-5400000">
            <a:off x="7496083" y="3437327"/>
            <a:ext cx="15463" cy="1344"/>
          </a:xfrm>
          <a:custGeom>
            <a:avLst/>
            <a:gdLst/>
            <a:ahLst/>
            <a:cxnLst/>
            <a:rect l="0" t="0" r="0" b="0"/>
            <a:pathLst>
              <a:path w="292100" h="25400">
                <a:moveTo>
                  <a:pt x="0" y="254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7" name="Freeform 1457"/>
          <p:cNvSpPr/>
          <p:nvPr/>
        </p:nvSpPr>
        <p:spPr>
          <a:xfrm rot="-5400000">
            <a:off x="7511547" y="3438672"/>
            <a:ext cx="14791" cy="2016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8" name="Freeform 1458"/>
          <p:cNvSpPr/>
          <p:nvPr/>
        </p:nvSpPr>
        <p:spPr>
          <a:xfrm rot="-5400000">
            <a:off x="7527347" y="3440353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9" name="Freeform 1459"/>
          <p:cNvSpPr/>
          <p:nvPr/>
        </p:nvSpPr>
        <p:spPr>
          <a:xfrm rot="-5400000">
            <a:off x="7543147" y="3441362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0" name="Freeform 1460"/>
          <p:cNvSpPr/>
          <p:nvPr/>
        </p:nvSpPr>
        <p:spPr>
          <a:xfrm rot="-5400000">
            <a:off x="7558947" y="3443043"/>
            <a:ext cx="12774" cy="2016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0" y="38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1" name="Freeform 1461"/>
          <p:cNvSpPr/>
          <p:nvPr/>
        </p:nvSpPr>
        <p:spPr>
          <a:xfrm rot="-5400000">
            <a:off x="7574412" y="3445059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2" name="Freeform 1462"/>
          <p:cNvSpPr/>
          <p:nvPr/>
        </p:nvSpPr>
        <p:spPr>
          <a:xfrm rot="-5400000">
            <a:off x="7590212" y="3446740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3" name="Freeform 1463"/>
          <p:cNvSpPr/>
          <p:nvPr/>
        </p:nvSpPr>
        <p:spPr>
          <a:xfrm rot="-5400000">
            <a:off x="7605676" y="3448085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4" name="Freeform 1464"/>
          <p:cNvSpPr/>
          <p:nvPr/>
        </p:nvSpPr>
        <p:spPr>
          <a:xfrm rot="-5400000">
            <a:off x="7621813" y="3449430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5" name="Freeform 1465"/>
          <p:cNvSpPr/>
          <p:nvPr/>
        </p:nvSpPr>
        <p:spPr>
          <a:xfrm rot="-5400000">
            <a:off x="7637277" y="3450774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6" name="Freeform 1466"/>
          <p:cNvSpPr/>
          <p:nvPr/>
        </p:nvSpPr>
        <p:spPr>
          <a:xfrm rot="-5400000">
            <a:off x="7653077" y="3452455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7" name="Freeform 1467"/>
          <p:cNvSpPr/>
          <p:nvPr/>
        </p:nvSpPr>
        <p:spPr>
          <a:xfrm rot="-5400000">
            <a:off x="7668541" y="3453800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8" name="Freeform 1468"/>
          <p:cNvSpPr/>
          <p:nvPr/>
        </p:nvSpPr>
        <p:spPr>
          <a:xfrm rot="-5400000">
            <a:off x="7684341" y="3455481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9" name="Freeform 1469"/>
          <p:cNvSpPr/>
          <p:nvPr/>
        </p:nvSpPr>
        <p:spPr>
          <a:xfrm rot="-5400000">
            <a:off x="7699806" y="3456826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0" name="Freeform 1470"/>
          <p:cNvSpPr/>
          <p:nvPr/>
        </p:nvSpPr>
        <p:spPr>
          <a:xfrm rot="-5400000">
            <a:off x="7715942" y="3458171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1" name="Freeform 1471"/>
          <p:cNvSpPr/>
          <p:nvPr/>
        </p:nvSpPr>
        <p:spPr>
          <a:xfrm rot="-5400000">
            <a:off x="7731406" y="3459515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2" name="Freeform 1472"/>
          <p:cNvSpPr/>
          <p:nvPr/>
        </p:nvSpPr>
        <p:spPr>
          <a:xfrm rot="-5400000">
            <a:off x="7747542" y="3460860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3" name="Freeform 1473"/>
          <p:cNvSpPr/>
          <p:nvPr/>
        </p:nvSpPr>
        <p:spPr>
          <a:xfrm rot="-5400000">
            <a:off x="7762670" y="3462540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4" name="Freeform 1474"/>
          <p:cNvSpPr/>
          <p:nvPr/>
        </p:nvSpPr>
        <p:spPr>
          <a:xfrm rot="-5400000">
            <a:off x="7778134" y="3463213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5" name="Freeform 1475"/>
          <p:cNvSpPr/>
          <p:nvPr/>
        </p:nvSpPr>
        <p:spPr>
          <a:xfrm rot="-5400000">
            <a:off x="7793598" y="3464558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6" name="Freeform 1476"/>
          <p:cNvSpPr/>
          <p:nvPr/>
        </p:nvSpPr>
        <p:spPr>
          <a:xfrm rot="-5400000">
            <a:off x="7809735" y="346590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7" name="Freeform 1477"/>
          <p:cNvSpPr/>
          <p:nvPr/>
        </p:nvSpPr>
        <p:spPr>
          <a:xfrm rot="-5400000">
            <a:off x="7825535" y="346691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8" name="Freeform 1478"/>
          <p:cNvSpPr/>
          <p:nvPr/>
        </p:nvSpPr>
        <p:spPr>
          <a:xfrm rot="-5400000">
            <a:off x="7840663" y="3468591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9" name="Freeform 1479"/>
          <p:cNvSpPr/>
          <p:nvPr/>
        </p:nvSpPr>
        <p:spPr>
          <a:xfrm rot="-5400000">
            <a:off x="7856464" y="3469600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0" name="Freeform 1480"/>
          <p:cNvSpPr/>
          <p:nvPr/>
        </p:nvSpPr>
        <p:spPr>
          <a:xfrm rot="-5400000">
            <a:off x="7872264" y="347060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1" name="Freeform 1481"/>
          <p:cNvSpPr/>
          <p:nvPr/>
        </p:nvSpPr>
        <p:spPr>
          <a:xfrm rot="-5400000">
            <a:off x="7887728" y="347195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2" name="Freeform 1482"/>
          <p:cNvSpPr/>
          <p:nvPr/>
        </p:nvSpPr>
        <p:spPr>
          <a:xfrm rot="-5400000">
            <a:off x="7903529" y="347296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3" name="Freeform 1483"/>
          <p:cNvSpPr/>
          <p:nvPr/>
        </p:nvSpPr>
        <p:spPr>
          <a:xfrm rot="-5400000">
            <a:off x="6210208" y="2634874"/>
            <a:ext cx="213807" cy="24204"/>
          </a:xfrm>
          <a:custGeom>
            <a:avLst/>
            <a:gdLst/>
            <a:ahLst/>
            <a:cxnLst/>
            <a:rect l="0" t="0" r="0" b="0"/>
            <a:pathLst>
              <a:path w="4038600" h="457200">
                <a:moveTo>
                  <a:pt x="0" y="457200"/>
                </a:moveTo>
                <a:lnTo>
                  <a:pt x="403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4" name="Freeform 1484"/>
          <p:cNvSpPr/>
          <p:nvPr/>
        </p:nvSpPr>
        <p:spPr>
          <a:xfrm rot="-5400000">
            <a:off x="6207518" y="2577052"/>
            <a:ext cx="236667" cy="26893"/>
          </a:xfrm>
          <a:custGeom>
            <a:avLst/>
            <a:gdLst/>
            <a:ahLst/>
            <a:cxnLst/>
            <a:rect l="0" t="0" r="0" b="0"/>
            <a:pathLst>
              <a:path w="4470400" h="508000">
                <a:moveTo>
                  <a:pt x="0" y="508000"/>
                </a:moveTo>
                <a:lnTo>
                  <a:pt x="447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5" name="Freeform 1485"/>
          <p:cNvSpPr/>
          <p:nvPr/>
        </p:nvSpPr>
        <p:spPr>
          <a:xfrm rot="-5400000">
            <a:off x="6214241" y="2529315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6" name="Freeform 1486"/>
          <p:cNvSpPr/>
          <p:nvPr/>
        </p:nvSpPr>
        <p:spPr>
          <a:xfrm rot="-5400000">
            <a:off x="6224327" y="2484267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7" name="Freeform 1487"/>
          <p:cNvSpPr/>
          <p:nvPr/>
        </p:nvSpPr>
        <p:spPr>
          <a:xfrm rot="-5400000">
            <a:off x="6234748" y="2439556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8" name="Freeform 1488"/>
          <p:cNvSpPr/>
          <p:nvPr/>
        </p:nvSpPr>
        <p:spPr>
          <a:xfrm rot="-5400000">
            <a:off x="6244497" y="2394844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9" name="Freeform 1489"/>
          <p:cNvSpPr/>
          <p:nvPr/>
        </p:nvSpPr>
        <p:spPr>
          <a:xfrm rot="-5400000">
            <a:off x="6254919" y="2350133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0" name="Freeform 1490"/>
          <p:cNvSpPr/>
          <p:nvPr/>
        </p:nvSpPr>
        <p:spPr>
          <a:xfrm rot="-5400000">
            <a:off x="6264668" y="2305421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1" name="Freeform 1491"/>
          <p:cNvSpPr/>
          <p:nvPr/>
        </p:nvSpPr>
        <p:spPr>
          <a:xfrm rot="-5400000">
            <a:off x="6275090" y="2260710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2" name="Freeform 1492"/>
          <p:cNvSpPr/>
          <p:nvPr/>
        </p:nvSpPr>
        <p:spPr>
          <a:xfrm rot="-5400000">
            <a:off x="6284838" y="2215998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3" name="Freeform 1493"/>
          <p:cNvSpPr/>
          <p:nvPr/>
        </p:nvSpPr>
        <p:spPr>
          <a:xfrm rot="-5400000">
            <a:off x="6295260" y="2171287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4" name="Freeform 1494"/>
          <p:cNvSpPr/>
          <p:nvPr/>
        </p:nvSpPr>
        <p:spPr>
          <a:xfrm rot="-5400000">
            <a:off x="6306354" y="2125231"/>
            <a:ext cx="240029" cy="27566"/>
          </a:xfrm>
          <a:custGeom>
            <a:avLst/>
            <a:gdLst/>
            <a:ahLst/>
            <a:cxnLst/>
            <a:rect l="0" t="0" r="0" b="0"/>
            <a:pathLst>
              <a:path w="4533900" h="520700">
                <a:moveTo>
                  <a:pt x="0" y="520700"/>
                </a:moveTo>
                <a:lnTo>
                  <a:pt x="453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5" name="Freeform 1495"/>
          <p:cNvSpPr/>
          <p:nvPr/>
        </p:nvSpPr>
        <p:spPr>
          <a:xfrm rot="-5400000">
            <a:off x="6320809" y="2076485"/>
            <a:ext cx="229944" cy="26221"/>
          </a:xfrm>
          <a:custGeom>
            <a:avLst/>
            <a:gdLst/>
            <a:ahLst/>
            <a:cxnLst/>
            <a:rect l="0" t="0" r="0" b="0"/>
            <a:pathLst>
              <a:path w="4343400" h="495300">
                <a:moveTo>
                  <a:pt x="0" y="495300"/>
                </a:moveTo>
                <a:lnTo>
                  <a:pt x="434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6" name="Freeform 1496"/>
          <p:cNvSpPr/>
          <p:nvPr/>
        </p:nvSpPr>
        <p:spPr>
          <a:xfrm rot="-5400000">
            <a:off x="6335601" y="2026731"/>
            <a:ext cx="219859" cy="25549"/>
          </a:xfrm>
          <a:custGeom>
            <a:avLst/>
            <a:gdLst/>
            <a:ahLst/>
            <a:cxnLst/>
            <a:rect l="0" t="0" r="0" b="0"/>
            <a:pathLst>
              <a:path w="4152900" h="482600">
                <a:moveTo>
                  <a:pt x="0" y="482600"/>
                </a:moveTo>
                <a:lnTo>
                  <a:pt x="415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7" name="Freeform 1497"/>
          <p:cNvSpPr/>
          <p:nvPr/>
        </p:nvSpPr>
        <p:spPr>
          <a:xfrm rot="-5400000">
            <a:off x="6350057" y="1977985"/>
            <a:ext cx="209773" cy="24204"/>
          </a:xfrm>
          <a:custGeom>
            <a:avLst/>
            <a:gdLst/>
            <a:ahLst/>
            <a:cxnLst/>
            <a:rect l="0" t="0" r="0" b="0"/>
            <a:pathLst>
              <a:path w="3962400" h="457200">
                <a:moveTo>
                  <a:pt x="0" y="457200"/>
                </a:moveTo>
                <a:lnTo>
                  <a:pt x="396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8" name="Freeform 1498"/>
          <p:cNvSpPr/>
          <p:nvPr/>
        </p:nvSpPr>
        <p:spPr>
          <a:xfrm rot="-5400000">
            <a:off x="6364512" y="1928568"/>
            <a:ext cx="199688" cy="22859"/>
          </a:xfrm>
          <a:custGeom>
            <a:avLst/>
            <a:gdLst/>
            <a:ahLst/>
            <a:cxnLst/>
            <a:rect l="0" t="0" r="0" b="0"/>
            <a:pathLst>
              <a:path w="3771900" h="431800">
                <a:moveTo>
                  <a:pt x="0" y="431800"/>
                </a:moveTo>
                <a:lnTo>
                  <a:pt x="377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9" name="Freeform 1499"/>
          <p:cNvSpPr/>
          <p:nvPr/>
        </p:nvSpPr>
        <p:spPr>
          <a:xfrm rot="-5400000">
            <a:off x="6379304" y="1879486"/>
            <a:ext cx="189603" cy="22187"/>
          </a:xfrm>
          <a:custGeom>
            <a:avLst/>
            <a:gdLst/>
            <a:ahLst/>
            <a:cxnLst/>
            <a:rect l="0" t="0" r="0" b="0"/>
            <a:pathLst>
              <a:path w="3581400" h="419100">
                <a:moveTo>
                  <a:pt x="0" y="419100"/>
                </a:moveTo>
                <a:lnTo>
                  <a:pt x="358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0" name="Freeform 1500"/>
          <p:cNvSpPr/>
          <p:nvPr/>
        </p:nvSpPr>
        <p:spPr>
          <a:xfrm rot="-5400000">
            <a:off x="6394096" y="1830404"/>
            <a:ext cx="179517" cy="20170"/>
          </a:xfrm>
          <a:custGeom>
            <a:avLst/>
            <a:gdLst/>
            <a:ahLst/>
            <a:cxnLst/>
            <a:rect l="0" t="0" r="0" b="0"/>
            <a:pathLst>
              <a:path w="3390900" h="381000">
                <a:moveTo>
                  <a:pt x="0" y="381000"/>
                </a:moveTo>
                <a:lnTo>
                  <a:pt x="339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1" name="Freeform 1501"/>
          <p:cNvSpPr/>
          <p:nvPr/>
        </p:nvSpPr>
        <p:spPr>
          <a:xfrm rot="-5400000">
            <a:off x="6408552" y="1781658"/>
            <a:ext cx="169432" cy="18825"/>
          </a:xfrm>
          <a:custGeom>
            <a:avLst/>
            <a:gdLst/>
            <a:ahLst/>
            <a:cxnLst/>
            <a:rect l="0" t="0" r="0" b="0"/>
            <a:pathLst>
              <a:path w="3200400" h="355600">
                <a:moveTo>
                  <a:pt x="0" y="355600"/>
                </a:moveTo>
                <a:lnTo>
                  <a:pt x="320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2" name="Freeform 1502"/>
          <p:cNvSpPr/>
          <p:nvPr/>
        </p:nvSpPr>
        <p:spPr>
          <a:xfrm rot="-5400000">
            <a:off x="6423343" y="1731904"/>
            <a:ext cx="159347" cy="18153"/>
          </a:xfrm>
          <a:custGeom>
            <a:avLst/>
            <a:gdLst/>
            <a:ahLst/>
            <a:cxnLst/>
            <a:rect l="0" t="0" r="0" b="0"/>
            <a:pathLst>
              <a:path w="3009900" h="342900">
                <a:moveTo>
                  <a:pt x="0" y="342900"/>
                </a:moveTo>
                <a:lnTo>
                  <a:pt x="300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3" name="Freeform 1503"/>
          <p:cNvSpPr/>
          <p:nvPr/>
        </p:nvSpPr>
        <p:spPr>
          <a:xfrm rot="-5400000">
            <a:off x="6438135" y="1682822"/>
            <a:ext cx="148589" cy="16808"/>
          </a:xfrm>
          <a:custGeom>
            <a:avLst/>
            <a:gdLst/>
            <a:ahLst/>
            <a:cxnLst/>
            <a:rect l="0" t="0" r="0" b="0"/>
            <a:pathLst>
              <a:path w="2806700" h="317500">
                <a:moveTo>
                  <a:pt x="0" y="317500"/>
                </a:moveTo>
                <a:lnTo>
                  <a:pt x="280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4" name="Freeform 1504"/>
          <p:cNvSpPr/>
          <p:nvPr/>
        </p:nvSpPr>
        <p:spPr>
          <a:xfrm rot="-5400000">
            <a:off x="6452255" y="1633741"/>
            <a:ext cx="139176" cy="15463"/>
          </a:xfrm>
          <a:custGeom>
            <a:avLst/>
            <a:gdLst/>
            <a:ahLst/>
            <a:cxnLst/>
            <a:rect l="0" t="0" r="0" b="0"/>
            <a:pathLst>
              <a:path w="2628900" h="292100">
                <a:moveTo>
                  <a:pt x="0" y="292100"/>
                </a:moveTo>
                <a:lnTo>
                  <a:pt x="262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5" name="Freeform 1505"/>
          <p:cNvSpPr/>
          <p:nvPr/>
        </p:nvSpPr>
        <p:spPr>
          <a:xfrm rot="-5400000">
            <a:off x="6467382" y="1584323"/>
            <a:ext cx="128419" cy="14791"/>
          </a:xfrm>
          <a:custGeom>
            <a:avLst/>
            <a:gdLst/>
            <a:ahLst/>
            <a:cxnLst/>
            <a:rect l="0" t="0" r="0" b="0"/>
            <a:pathLst>
              <a:path w="2425700" h="279400">
                <a:moveTo>
                  <a:pt x="0" y="279400"/>
                </a:moveTo>
                <a:lnTo>
                  <a:pt x="242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6" name="Freeform 1506"/>
          <p:cNvSpPr/>
          <p:nvPr/>
        </p:nvSpPr>
        <p:spPr>
          <a:xfrm rot="-5400000">
            <a:off x="6481838" y="1535577"/>
            <a:ext cx="118333" cy="13446"/>
          </a:xfrm>
          <a:custGeom>
            <a:avLst/>
            <a:gdLst/>
            <a:ahLst/>
            <a:cxnLst/>
            <a:rect l="0" t="0" r="0" b="0"/>
            <a:pathLst>
              <a:path w="2235200" h="254000">
                <a:moveTo>
                  <a:pt x="0" y="254000"/>
                </a:moveTo>
                <a:lnTo>
                  <a:pt x="223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7" name="Freeform 1507"/>
          <p:cNvSpPr/>
          <p:nvPr/>
        </p:nvSpPr>
        <p:spPr>
          <a:xfrm rot="-5400000">
            <a:off x="6496294" y="1486160"/>
            <a:ext cx="108248" cy="12101"/>
          </a:xfrm>
          <a:custGeom>
            <a:avLst/>
            <a:gdLst/>
            <a:ahLst/>
            <a:cxnLst/>
            <a:rect l="0" t="0" r="0" b="0"/>
            <a:pathLst>
              <a:path w="2044700" h="228600">
                <a:moveTo>
                  <a:pt x="0" y="228600"/>
                </a:moveTo>
                <a:lnTo>
                  <a:pt x="204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8" name="Freeform 1508"/>
          <p:cNvSpPr/>
          <p:nvPr/>
        </p:nvSpPr>
        <p:spPr>
          <a:xfrm rot="-5400000">
            <a:off x="6511085" y="1437078"/>
            <a:ext cx="98163" cy="11429"/>
          </a:xfrm>
          <a:custGeom>
            <a:avLst/>
            <a:gdLst/>
            <a:ahLst/>
            <a:cxnLst/>
            <a:rect l="0" t="0" r="0" b="0"/>
            <a:pathLst>
              <a:path w="1854200" h="215900">
                <a:moveTo>
                  <a:pt x="0" y="215900"/>
                </a:moveTo>
                <a:lnTo>
                  <a:pt x="736600" y="127000"/>
                </a:ln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9" name="Freeform 1509"/>
          <p:cNvSpPr/>
          <p:nvPr/>
        </p:nvSpPr>
        <p:spPr>
          <a:xfrm rot="-5400000">
            <a:off x="6525541" y="1387660"/>
            <a:ext cx="88077" cy="10084"/>
          </a:xfrm>
          <a:custGeom>
            <a:avLst/>
            <a:gdLst/>
            <a:ahLst/>
            <a:cxnLst/>
            <a:rect l="0" t="0" r="0" b="0"/>
            <a:pathLst>
              <a:path w="1663700" h="190500">
                <a:moveTo>
                  <a:pt x="0" y="190500"/>
                </a:moveTo>
                <a:lnTo>
                  <a:pt x="166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0" name="Freeform 1510"/>
          <p:cNvSpPr/>
          <p:nvPr/>
        </p:nvSpPr>
        <p:spPr>
          <a:xfrm rot="-5400000">
            <a:off x="6539997" y="1338914"/>
            <a:ext cx="77992" cy="8740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1" name="Freeform 1511"/>
          <p:cNvSpPr/>
          <p:nvPr/>
        </p:nvSpPr>
        <p:spPr>
          <a:xfrm rot="-5400000">
            <a:off x="6554788" y="1289160"/>
            <a:ext cx="67907" cy="8067"/>
          </a:xfrm>
          <a:custGeom>
            <a:avLst/>
            <a:gdLst/>
            <a:ahLst/>
            <a:cxnLst/>
            <a:rect l="0" t="0" r="0" b="0"/>
            <a:pathLst>
              <a:path w="1282700" h="152400">
                <a:moveTo>
                  <a:pt x="0" y="1524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2" name="Freeform 1512"/>
          <p:cNvSpPr/>
          <p:nvPr/>
        </p:nvSpPr>
        <p:spPr>
          <a:xfrm rot="-5400000">
            <a:off x="6569244" y="1240414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3" name="Freeform 1513"/>
          <p:cNvSpPr/>
          <p:nvPr/>
        </p:nvSpPr>
        <p:spPr>
          <a:xfrm rot="-5400000">
            <a:off x="6583700" y="1190996"/>
            <a:ext cx="47736" cy="5378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0" y="1016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4" name="Freeform 1514"/>
          <p:cNvSpPr/>
          <p:nvPr/>
        </p:nvSpPr>
        <p:spPr>
          <a:xfrm rot="-5400000">
            <a:off x="6598491" y="1141914"/>
            <a:ext cx="37651" cy="4706"/>
          </a:xfrm>
          <a:custGeom>
            <a:avLst/>
            <a:gdLst/>
            <a:ahLst/>
            <a:cxnLst/>
            <a:rect l="0" t="0" r="0" b="0"/>
            <a:pathLst>
              <a:path w="711200" h="88900">
                <a:moveTo>
                  <a:pt x="0" y="8890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5" name="Freeform 1515"/>
          <p:cNvSpPr/>
          <p:nvPr/>
        </p:nvSpPr>
        <p:spPr>
          <a:xfrm rot="-5400000">
            <a:off x="6612947" y="109249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6" name="Freeform 1516"/>
          <p:cNvSpPr/>
          <p:nvPr/>
        </p:nvSpPr>
        <p:spPr>
          <a:xfrm rot="-5400000">
            <a:off x="6627403" y="1043751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7" name="Freeform 1517"/>
          <p:cNvSpPr/>
          <p:nvPr/>
        </p:nvSpPr>
        <p:spPr>
          <a:xfrm rot="-5400000">
            <a:off x="6642194" y="993997"/>
            <a:ext cx="7395" cy="1344"/>
          </a:xfrm>
          <a:custGeom>
            <a:avLst/>
            <a:gdLst/>
            <a:ahLst/>
            <a:cxnLst/>
            <a:rect l="0" t="0" r="0" b="0"/>
            <a:pathLst>
              <a:path w="139700" h="25400">
                <a:moveTo>
                  <a:pt x="0" y="254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8" name="Freeform 1518"/>
          <p:cNvSpPr/>
          <p:nvPr/>
        </p:nvSpPr>
        <p:spPr>
          <a:xfrm rot="-5400000">
            <a:off x="5577524" y="1701649"/>
            <a:ext cx="1818041" cy="332141"/>
          </a:xfrm>
          <a:custGeom>
            <a:avLst/>
            <a:gdLst/>
            <a:ahLst/>
            <a:cxnLst/>
            <a:rect l="0" t="0" r="0" b="0"/>
            <a:pathLst>
              <a:path w="34340800" h="6273800">
                <a:moveTo>
                  <a:pt x="0" y="63500"/>
                </a:moveTo>
                <a:lnTo>
                  <a:pt x="9537700" y="2222500"/>
                </a:lnTo>
                <a:lnTo>
                  <a:pt x="34340800" y="6273800"/>
                </a:lnTo>
                <a:lnTo>
                  <a:pt x="661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9" name="Freeform 1519"/>
          <p:cNvSpPr/>
          <p:nvPr/>
        </p:nvSpPr>
        <p:spPr>
          <a:xfrm rot="-3091213">
            <a:off x="6185566" y="2490929"/>
            <a:ext cx="272023" cy="220594"/>
          </a:xfrm>
          <a:custGeom>
            <a:avLst/>
            <a:gdLst/>
            <a:ahLst/>
            <a:cxnLst/>
            <a:rect l="0" t="0" r="0" b="0"/>
            <a:pathLst>
              <a:path w="5138204" h="4166767">
                <a:moveTo>
                  <a:pt x="5138204" y="0"/>
                </a:moveTo>
                <a:cubicBezTo>
                  <a:pt x="3141155" y="996128"/>
                  <a:pt x="1387135" y="2418529"/>
                  <a:pt x="0" y="4166767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0" name="Freeform 1520"/>
          <p:cNvSpPr/>
          <p:nvPr/>
        </p:nvSpPr>
        <p:spPr>
          <a:xfrm rot="-5400000">
            <a:off x="3847223" y="3354628"/>
            <a:ext cx="12101" cy="10084"/>
          </a:xfrm>
          <a:custGeom>
            <a:avLst/>
            <a:gdLst/>
            <a:ahLst/>
            <a:cxnLst/>
            <a:rect l="0" t="0" r="0" b="0"/>
            <a:pathLst>
              <a:path w="228600" h="190500">
                <a:moveTo>
                  <a:pt x="25400" y="0"/>
                </a:moveTo>
                <a:lnTo>
                  <a:pt x="228600" y="38100"/>
                </a:lnTo>
                <a:lnTo>
                  <a:pt x="190500" y="190500"/>
                </a:lnTo>
                <a:lnTo>
                  <a:pt x="0" y="152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1" name="Freeform 1521"/>
          <p:cNvSpPr/>
          <p:nvPr/>
        </p:nvSpPr>
        <p:spPr>
          <a:xfrm rot="-3091213">
            <a:off x="3930182" y="3272996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57150"/>
                </a:moveTo>
                <a:cubicBezTo>
                  <a:pt x="57150" y="25587"/>
                  <a:pt x="3156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2" name="Freeform 1522"/>
          <p:cNvSpPr/>
          <p:nvPr/>
        </p:nvSpPr>
        <p:spPr>
          <a:xfrm rot="-3091213">
            <a:off x="3928299" y="3275364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0"/>
                </a:moveTo>
                <a:cubicBezTo>
                  <a:pt x="25587" y="0"/>
                  <a:pt x="0" y="25587"/>
                  <a:pt x="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3" name="Freeform 1523"/>
          <p:cNvSpPr/>
          <p:nvPr/>
        </p:nvSpPr>
        <p:spPr>
          <a:xfrm rot="-3091213">
            <a:off x="3930667" y="3277247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0"/>
                </a:moveTo>
                <a:cubicBezTo>
                  <a:pt x="0" y="31563"/>
                  <a:pt x="25587" y="57150"/>
                  <a:pt x="5715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4" name="Freeform 1524"/>
          <p:cNvSpPr/>
          <p:nvPr/>
        </p:nvSpPr>
        <p:spPr>
          <a:xfrm rot="-3091213">
            <a:off x="3932550" y="3274878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57150"/>
                </a:moveTo>
                <a:cubicBezTo>
                  <a:pt x="31563" y="57150"/>
                  <a:pt x="57150" y="31563"/>
                  <a:pt x="57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5" name="Freeform 1525"/>
          <p:cNvSpPr/>
          <p:nvPr/>
        </p:nvSpPr>
        <p:spPr>
          <a:xfrm rot="-3091213">
            <a:off x="5305816" y="3965520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57150"/>
                </a:moveTo>
                <a:cubicBezTo>
                  <a:pt x="57150" y="25587"/>
                  <a:pt x="3156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6" name="Freeform 1526"/>
          <p:cNvSpPr/>
          <p:nvPr/>
        </p:nvSpPr>
        <p:spPr>
          <a:xfrm rot="-3091213">
            <a:off x="5303934" y="3967888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0"/>
                </a:moveTo>
                <a:cubicBezTo>
                  <a:pt x="25587" y="0"/>
                  <a:pt x="0" y="25587"/>
                  <a:pt x="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7" name="Freeform 1527"/>
          <p:cNvSpPr/>
          <p:nvPr/>
        </p:nvSpPr>
        <p:spPr>
          <a:xfrm rot="-3091213">
            <a:off x="5306302" y="3969771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0"/>
                </a:moveTo>
                <a:cubicBezTo>
                  <a:pt x="0" y="31563"/>
                  <a:pt x="25587" y="57150"/>
                  <a:pt x="5715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8" name="Freeform 1528"/>
          <p:cNvSpPr/>
          <p:nvPr/>
        </p:nvSpPr>
        <p:spPr>
          <a:xfrm rot="-3091213">
            <a:off x="5308185" y="3967402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57150"/>
                </a:moveTo>
                <a:cubicBezTo>
                  <a:pt x="31563" y="57150"/>
                  <a:pt x="57150" y="31563"/>
                  <a:pt x="57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9" name="Freeform 1529"/>
          <p:cNvSpPr/>
          <p:nvPr/>
        </p:nvSpPr>
        <p:spPr>
          <a:xfrm rot="-5400000">
            <a:off x="5291100" y="3949324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88900" y="241300"/>
                </a:moveTo>
                <a:lnTo>
                  <a:pt x="0" y="127000"/>
                </a:lnTo>
                <a:lnTo>
                  <a:pt x="152400" y="0"/>
                </a:lnTo>
                <a:lnTo>
                  <a:pt x="241300" y="101600"/>
                </a:lnTo>
                <a:lnTo>
                  <a:pt x="889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0" name="Freeform 1530"/>
          <p:cNvSpPr/>
          <p:nvPr/>
        </p:nvSpPr>
        <p:spPr>
          <a:xfrm rot="-3091213">
            <a:off x="6805163" y="767809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57150"/>
                </a:moveTo>
                <a:cubicBezTo>
                  <a:pt x="57150" y="25587"/>
                  <a:pt x="3156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1" name="Freeform 1531"/>
          <p:cNvSpPr/>
          <p:nvPr/>
        </p:nvSpPr>
        <p:spPr>
          <a:xfrm rot="-3091213">
            <a:off x="6803281" y="770177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0"/>
                </a:moveTo>
                <a:cubicBezTo>
                  <a:pt x="25587" y="0"/>
                  <a:pt x="0" y="25587"/>
                  <a:pt x="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2" name="Freeform 1532"/>
          <p:cNvSpPr/>
          <p:nvPr/>
        </p:nvSpPr>
        <p:spPr>
          <a:xfrm rot="-3091213">
            <a:off x="6805649" y="772060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0"/>
                </a:moveTo>
                <a:cubicBezTo>
                  <a:pt x="0" y="31563"/>
                  <a:pt x="25587" y="57150"/>
                  <a:pt x="5715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3" name="Freeform 1533"/>
          <p:cNvSpPr/>
          <p:nvPr/>
        </p:nvSpPr>
        <p:spPr>
          <a:xfrm rot="-3091213">
            <a:off x="6807532" y="769692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57150"/>
                </a:moveTo>
                <a:cubicBezTo>
                  <a:pt x="31563" y="57150"/>
                  <a:pt x="57150" y="31563"/>
                  <a:pt x="57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4" name="Freeform 1534"/>
          <p:cNvSpPr/>
          <p:nvPr/>
        </p:nvSpPr>
        <p:spPr>
          <a:xfrm rot="-5400000">
            <a:off x="6121121" y="493094"/>
            <a:ext cx="10084" cy="8067"/>
          </a:xfrm>
          <a:custGeom>
            <a:avLst/>
            <a:gdLst/>
            <a:ahLst/>
            <a:cxnLst/>
            <a:rect l="0" t="0" r="0" b="0"/>
            <a:pathLst>
              <a:path w="190500" h="152400">
                <a:moveTo>
                  <a:pt x="177800" y="152400"/>
                </a:moveTo>
                <a:lnTo>
                  <a:pt x="0" y="127000"/>
                </a:lnTo>
                <a:lnTo>
                  <a:pt x="25400" y="0"/>
                </a:lnTo>
                <a:lnTo>
                  <a:pt x="190500" y="25400"/>
                </a:lnTo>
                <a:lnTo>
                  <a:pt x="1778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5" name="Freeform 1535"/>
          <p:cNvSpPr/>
          <p:nvPr/>
        </p:nvSpPr>
        <p:spPr>
          <a:xfrm rot="-3091213">
            <a:off x="6515553" y="1944017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95250" y="95250"/>
                </a:moveTo>
                <a:cubicBezTo>
                  <a:pt x="95250" y="42645"/>
                  <a:pt x="52605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6" name="Freeform 1536"/>
          <p:cNvSpPr/>
          <p:nvPr/>
        </p:nvSpPr>
        <p:spPr>
          <a:xfrm rot="-3091213">
            <a:off x="6512416" y="1947965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95250" y="0"/>
                </a:moveTo>
                <a:cubicBezTo>
                  <a:pt x="42645" y="0"/>
                  <a:pt x="0" y="42645"/>
                  <a:pt x="0" y="952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7" name="Freeform 1537"/>
          <p:cNvSpPr/>
          <p:nvPr/>
        </p:nvSpPr>
        <p:spPr>
          <a:xfrm rot="-3091213">
            <a:off x="6516363" y="1951103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0" y="0"/>
                </a:moveTo>
                <a:cubicBezTo>
                  <a:pt x="0" y="52605"/>
                  <a:pt x="42645" y="95250"/>
                  <a:pt x="95250" y="952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8" name="Freeform 1538"/>
          <p:cNvSpPr/>
          <p:nvPr/>
        </p:nvSpPr>
        <p:spPr>
          <a:xfrm rot="-3091213">
            <a:off x="6519501" y="1947155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0" y="95250"/>
                </a:moveTo>
                <a:cubicBezTo>
                  <a:pt x="52605" y="95250"/>
                  <a:pt x="95250" y="52605"/>
                  <a:pt x="952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9" name="Freeform 1539"/>
          <p:cNvSpPr/>
          <p:nvPr/>
        </p:nvSpPr>
        <p:spPr>
          <a:xfrm rot="-5400000">
            <a:off x="3254205" y="6094803"/>
            <a:ext cx="482749" cy="69251"/>
          </a:xfrm>
          <a:custGeom>
            <a:avLst/>
            <a:gdLst/>
            <a:ahLst/>
            <a:cxnLst/>
            <a:rect l="0" t="0" r="0" b="0"/>
            <a:pathLst>
              <a:path w="9118600" h="1308100">
                <a:moveTo>
                  <a:pt x="0" y="0"/>
                </a:moveTo>
                <a:lnTo>
                  <a:pt x="91186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0" name="Freeform 1540"/>
          <p:cNvSpPr/>
          <p:nvPr/>
        </p:nvSpPr>
        <p:spPr>
          <a:xfrm rot="-5400000">
            <a:off x="1855713" y="5617096"/>
            <a:ext cx="1237129" cy="176828"/>
          </a:xfrm>
          <a:custGeom>
            <a:avLst/>
            <a:gdLst/>
            <a:ahLst/>
            <a:cxnLst/>
            <a:rect l="0" t="0" r="0" b="0"/>
            <a:pathLst>
              <a:path w="23368000" h="3340100">
                <a:moveTo>
                  <a:pt x="0" y="0"/>
                </a:moveTo>
                <a:lnTo>
                  <a:pt x="23368000" y="334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1" name="Freeform 1541"/>
          <p:cNvSpPr/>
          <p:nvPr/>
        </p:nvSpPr>
        <p:spPr>
          <a:xfrm rot="-5400000">
            <a:off x="2405698" y="4759173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2" name="Freeform 1542"/>
          <p:cNvSpPr/>
          <p:nvPr/>
        </p:nvSpPr>
        <p:spPr>
          <a:xfrm rot="-5400000">
            <a:off x="2491087" y="4160107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3" name="Freeform 1543"/>
          <p:cNvSpPr/>
          <p:nvPr/>
        </p:nvSpPr>
        <p:spPr>
          <a:xfrm rot="-5400000">
            <a:off x="2224835" y="3215451"/>
            <a:ext cx="1134259" cy="212463"/>
          </a:xfrm>
          <a:custGeom>
            <a:avLst/>
            <a:gdLst/>
            <a:ahLst/>
            <a:cxnLst/>
            <a:rect l="0" t="0" r="0" b="0"/>
            <a:pathLst>
              <a:path w="21424900" h="4013200">
                <a:moveTo>
                  <a:pt x="0" y="901700"/>
                </a:moveTo>
                <a:lnTo>
                  <a:pt x="9550400" y="2260600"/>
                </a:lnTo>
                <a:lnTo>
                  <a:pt x="10807700" y="0"/>
                </a:lnTo>
                <a:lnTo>
                  <a:pt x="21424900" y="401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4" name="Freeform 1544"/>
          <p:cNvSpPr/>
          <p:nvPr/>
        </p:nvSpPr>
        <p:spPr>
          <a:xfrm rot="-5400000">
            <a:off x="2761033" y="5531035"/>
            <a:ext cx="38996" cy="787997"/>
          </a:xfrm>
          <a:custGeom>
            <a:avLst/>
            <a:gdLst/>
            <a:ahLst/>
            <a:cxnLst/>
            <a:rect l="0" t="0" r="0" b="0"/>
            <a:pathLst>
              <a:path w="736600" h="14884400">
                <a:moveTo>
                  <a:pt x="0" y="0"/>
                </a:moveTo>
                <a:lnTo>
                  <a:pt x="381000" y="7658100"/>
                </a:lnTo>
                <a:lnTo>
                  <a:pt x="736600" y="1488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5" name="Freeform 1545"/>
          <p:cNvSpPr/>
          <p:nvPr/>
        </p:nvSpPr>
        <p:spPr>
          <a:xfrm rot="-5400000">
            <a:off x="3467340" y="5688702"/>
            <a:ext cx="19497" cy="403411"/>
          </a:xfrm>
          <a:custGeom>
            <a:avLst/>
            <a:gdLst/>
            <a:ahLst/>
            <a:cxnLst/>
            <a:rect l="0" t="0" r="0" b="0"/>
            <a:pathLst>
              <a:path w="368300" h="7620000">
                <a:moveTo>
                  <a:pt x="0" y="0"/>
                </a:moveTo>
                <a:lnTo>
                  <a:pt x="368300" y="762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6" name="Freeform 1546"/>
          <p:cNvSpPr/>
          <p:nvPr/>
        </p:nvSpPr>
        <p:spPr>
          <a:xfrm rot="-5400000">
            <a:off x="4071448" y="5658782"/>
            <a:ext cx="20170" cy="403411"/>
          </a:xfrm>
          <a:custGeom>
            <a:avLst/>
            <a:gdLst/>
            <a:ahLst/>
            <a:cxnLst/>
            <a:rect l="0" t="0" r="0" b="0"/>
            <a:pathLst>
              <a:path w="381000" h="7620000">
                <a:moveTo>
                  <a:pt x="0" y="0"/>
                </a:moveTo>
                <a:lnTo>
                  <a:pt x="381000" y="762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7" name="Freeform 1547"/>
          <p:cNvSpPr/>
          <p:nvPr/>
        </p:nvSpPr>
        <p:spPr>
          <a:xfrm rot="-5400000">
            <a:off x="4757587" y="5810733"/>
            <a:ext cx="38996" cy="788669"/>
          </a:xfrm>
          <a:custGeom>
            <a:avLst/>
            <a:gdLst/>
            <a:ahLst/>
            <a:cxnLst/>
            <a:rect l="0" t="0" r="0" b="0"/>
            <a:pathLst>
              <a:path w="736600" h="14897100">
                <a:moveTo>
                  <a:pt x="0" y="0"/>
                </a:moveTo>
                <a:lnTo>
                  <a:pt x="736600" y="14897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8" name="Freeform 1548"/>
          <p:cNvSpPr/>
          <p:nvPr/>
        </p:nvSpPr>
        <p:spPr>
          <a:xfrm rot="-5400000">
            <a:off x="4993585" y="421152"/>
            <a:ext cx="1165859" cy="928519"/>
          </a:xfrm>
          <a:custGeom>
            <a:avLst/>
            <a:gdLst/>
            <a:ahLst/>
            <a:cxnLst/>
            <a:rect l="0" t="0" r="0" b="0"/>
            <a:pathLst>
              <a:path w="22021800" h="17538700">
                <a:moveTo>
                  <a:pt x="22021800" y="4089400"/>
                </a:moveTo>
                <a:lnTo>
                  <a:pt x="3975100" y="0"/>
                </a:lnTo>
                <a:lnTo>
                  <a:pt x="0" y="1753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9" name="Freeform 1549"/>
          <p:cNvSpPr/>
          <p:nvPr/>
        </p:nvSpPr>
        <p:spPr>
          <a:xfrm rot="-5400000">
            <a:off x="9261344" y="4989454"/>
            <a:ext cx="32944" cy="1179979"/>
          </a:xfrm>
          <a:custGeom>
            <a:avLst/>
            <a:gdLst/>
            <a:ahLst/>
            <a:cxnLst/>
            <a:rect l="0" t="0" r="0" b="0"/>
            <a:pathLst>
              <a:path w="622300" h="22288500">
                <a:moveTo>
                  <a:pt x="0" y="0"/>
                </a:moveTo>
                <a:lnTo>
                  <a:pt x="622300" y="22288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0" name="Freeform 1550"/>
          <p:cNvSpPr/>
          <p:nvPr/>
        </p:nvSpPr>
        <p:spPr>
          <a:xfrm rot="-5400000">
            <a:off x="6003121" y="3776530"/>
            <a:ext cx="1397821" cy="1803922"/>
          </a:xfrm>
          <a:custGeom>
            <a:avLst/>
            <a:gdLst/>
            <a:ahLst/>
            <a:cxnLst/>
            <a:rect l="0" t="0" r="0" b="0"/>
            <a:pathLst>
              <a:path w="26403300" h="34074100">
                <a:moveTo>
                  <a:pt x="3276600" y="0"/>
                </a:moveTo>
                <a:lnTo>
                  <a:pt x="0" y="30314900"/>
                </a:lnTo>
                <a:lnTo>
                  <a:pt x="26403300" y="34074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1" name="Freeform 1551"/>
          <p:cNvSpPr/>
          <p:nvPr/>
        </p:nvSpPr>
        <p:spPr>
          <a:xfrm rot="-5400000">
            <a:off x="7420105" y="1734930"/>
            <a:ext cx="22187" cy="767826"/>
          </a:xfrm>
          <a:custGeom>
            <a:avLst/>
            <a:gdLst/>
            <a:ahLst/>
            <a:cxnLst/>
            <a:rect l="0" t="0" r="0" b="0"/>
            <a:pathLst>
              <a:path w="419100" h="14503400">
                <a:moveTo>
                  <a:pt x="0" y="0"/>
                </a:moveTo>
                <a:lnTo>
                  <a:pt x="419100" y="1450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2" name="Freeform 1552"/>
          <p:cNvSpPr/>
          <p:nvPr/>
        </p:nvSpPr>
        <p:spPr>
          <a:xfrm rot="-5400000">
            <a:off x="8111620" y="1897975"/>
            <a:ext cx="11429" cy="402739"/>
          </a:xfrm>
          <a:custGeom>
            <a:avLst/>
            <a:gdLst/>
            <a:ahLst/>
            <a:cxnLst/>
            <a:rect l="0" t="0" r="0" b="0"/>
            <a:pathLst>
              <a:path w="215900" h="7607300">
                <a:moveTo>
                  <a:pt x="0" y="0"/>
                </a:moveTo>
                <a:lnTo>
                  <a:pt x="215900" y="760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3" name="Freeform 1553"/>
          <p:cNvSpPr/>
          <p:nvPr/>
        </p:nvSpPr>
        <p:spPr>
          <a:xfrm rot="-5400000">
            <a:off x="8716401" y="1880830"/>
            <a:ext cx="11429" cy="403411"/>
          </a:xfrm>
          <a:custGeom>
            <a:avLst/>
            <a:gdLst/>
            <a:ahLst/>
            <a:cxnLst/>
            <a:rect l="0" t="0" r="0" b="0"/>
            <a:pathLst>
              <a:path w="215900" h="7620000">
                <a:moveTo>
                  <a:pt x="0" y="0"/>
                </a:moveTo>
                <a:lnTo>
                  <a:pt x="215900" y="762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4" name="Freeform 1554"/>
          <p:cNvSpPr/>
          <p:nvPr/>
        </p:nvSpPr>
        <p:spPr>
          <a:xfrm rot="-5400000">
            <a:off x="8722790" y="2353831"/>
            <a:ext cx="1411268" cy="807495"/>
          </a:xfrm>
          <a:custGeom>
            <a:avLst/>
            <a:gdLst/>
            <a:ahLst/>
            <a:cxnLst/>
            <a:rect l="0" t="0" r="0" b="0"/>
            <a:pathLst>
              <a:path w="26657300" h="15252700">
                <a:moveTo>
                  <a:pt x="26238200" y="0"/>
                </a:moveTo>
                <a:lnTo>
                  <a:pt x="26657300" y="14490700"/>
                </a:lnTo>
                <a:lnTo>
                  <a:pt x="0" y="1525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5" name="Freeform 1555"/>
          <p:cNvSpPr/>
          <p:nvPr/>
        </p:nvSpPr>
        <p:spPr>
          <a:xfrm rot="-5400000">
            <a:off x="6470744" y="1506330"/>
            <a:ext cx="532503" cy="382568"/>
          </a:xfrm>
          <a:custGeom>
            <a:avLst/>
            <a:gdLst/>
            <a:ahLst/>
            <a:cxnLst/>
            <a:rect l="0" t="0" r="0" b="0"/>
            <a:pathLst>
              <a:path w="10058400" h="7226300">
                <a:moveTo>
                  <a:pt x="10058400" y="0"/>
                </a:moveTo>
                <a:lnTo>
                  <a:pt x="0" y="722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6" name="Freeform 1556"/>
          <p:cNvSpPr/>
          <p:nvPr/>
        </p:nvSpPr>
        <p:spPr>
          <a:xfrm rot="-5400000">
            <a:off x="6940719" y="2091277"/>
            <a:ext cx="328107" cy="235995"/>
          </a:xfrm>
          <a:custGeom>
            <a:avLst/>
            <a:gdLst/>
            <a:ahLst/>
            <a:cxnLst/>
            <a:rect l="0" t="0" r="0" b="0"/>
            <a:pathLst>
              <a:path w="6197600" h="4457700">
                <a:moveTo>
                  <a:pt x="6197600" y="0"/>
                </a:move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7" name="Freeform 1557"/>
          <p:cNvSpPr/>
          <p:nvPr/>
        </p:nvSpPr>
        <p:spPr>
          <a:xfrm rot="-5400000">
            <a:off x="7294041" y="2583103"/>
            <a:ext cx="328107" cy="235323"/>
          </a:xfrm>
          <a:custGeom>
            <a:avLst/>
            <a:gdLst/>
            <a:ahLst/>
            <a:cxnLst/>
            <a:rect l="0" t="0" r="0" b="0"/>
            <a:pathLst>
              <a:path w="6197600" h="4445000">
                <a:moveTo>
                  <a:pt x="6197600" y="0"/>
                </a:moveTo>
                <a:lnTo>
                  <a:pt x="0" y="4445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8" name="Freeform 1558"/>
          <p:cNvSpPr/>
          <p:nvPr/>
        </p:nvSpPr>
        <p:spPr>
          <a:xfrm rot="-5400000">
            <a:off x="7559283" y="3021141"/>
            <a:ext cx="532503" cy="382568"/>
          </a:xfrm>
          <a:custGeom>
            <a:avLst/>
            <a:gdLst/>
            <a:ahLst/>
            <a:cxnLst/>
            <a:rect l="0" t="0" r="0" b="0"/>
            <a:pathLst>
              <a:path w="10058400" h="7226300">
                <a:moveTo>
                  <a:pt x="10058400" y="0"/>
                </a:moveTo>
                <a:lnTo>
                  <a:pt x="0" y="722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9" name="Freeform 1559"/>
          <p:cNvSpPr/>
          <p:nvPr/>
        </p:nvSpPr>
        <p:spPr>
          <a:xfrm rot="-5400000">
            <a:off x="8296855" y="6448124"/>
            <a:ext cx="529141" cy="75303"/>
          </a:xfrm>
          <a:custGeom>
            <a:avLst/>
            <a:gdLst/>
            <a:ahLst/>
            <a:cxnLst/>
            <a:rect l="0" t="0" r="0" b="0"/>
            <a:pathLst>
              <a:path w="9994900" h="1422400">
                <a:moveTo>
                  <a:pt x="0" y="0"/>
                </a:moveTo>
                <a:lnTo>
                  <a:pt x="9994900" y="142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0" name="Freeform 1560"/>
          <p:cNvSpPr/>
          <p:nvPr/>
        </p:nvSpPr>
        <p:spPr>
          <a:xfrm rot="-5400000">
            <a:off x="8442083" y="5892761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1" name="Freeform 1561"/>
          <p:cNvSpPr/>
          <p:nvPr/>
        </p:nvSpPr>
        <p:spPr>
          <a:xfrm rot="-5400000">
            <a:off x="8527472" y="5293694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2" name="Freeform 1562"/>
          <p:cNvSpPr/>
          <p:nvPr/>
        </p:nvSpPr>
        <p:spPr>
          <a:xfrm rot="-5400000">
            <a:off x="8337196" y="4446529"/>
            <a:ext cx="1009201" cy="143883"/>
          </a:xfrm>
          <a:custGeom>
            <a:avLst/>
            <a:gdLst/>
            <a:ahLst/>
            <a:cxnLst/>
            <a:rect l="0" t="0" r="0" b="0"/>
            <a:pathLst>
              <a:path w="19062700" h="2717800">
                <a:moveTo>
                  <a:pt x="0" y="0"/>
                </a:moveTo>
                <a:lnTo>
                  <a:pt x="19062700" y="271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3" name="Freeform 1563"/>
          <p:cNvSpPr/>
          <p:nvPr/>
        </p:nvSpPr>
        <p:spPr>
          <a:xfrm rot="-5400000">
            <a:off x="3847223" y="3354628"/>
            <a:ext cx="12101" cy="10084"/>
          </a:xfrm>
          <a:custGeom>
            <a:avLst/>
            <a:gdLst/>
            <a:ahLst/>
            <a:cxnLst/>
            <a:rect l="0" t="0" r="0" b="0"/>
            <a:pathLst>
              <a:path w="228600" h="190500">
                <a:moveTo>
                  <a:pt x="25400" y="0"/>
                </a:moveTo>
                <a:lnTo>
                  <a:pt x="228600" y="38100"/>
                </a:lnTo>
                <a:lnTo>
                  <a:pt x="190500" y="190500"/>
                </a:lnTo>
                <a:lnTo>
                  <a:pt x="0" y="152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4" name="Freeform 1564"/>
          <p:cNvSpPr/>
          <p:nvPr/>
        </p:nvSpPr>
        <p:spPr>
          <a:xfrm rot="-3091213">
            <a:off x="3930182" y="3272996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57150"/>
                </a:moveTo>
                <a:cubicBezTo>
                  <a:pt x="57150" y="25587"/>
                  <a:pt x="3156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5" name="Freeform 1565"/>
          <p:cNvSpPr/>
          <p:nvPr/>
        </p:nvSpPr>
        <p:spPr>
          <a:xfrm rot="-3091213">
            <a:off x="3928299" y="3275364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0"/>
                </a:moveTo>
                <a:cubicBezTo>
                  <a:pt x="25587" y="0"/>
                  <a:pt x="0" y="25587"/>
                  <a:pt x="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6" name="Freeform 1566"/>
          <p:cNvSpPr/>
          <p:nvPr/>
        </p:nvSpPr>
        <p:spPr>
          <a:xfrm rot="-3091213">
            <a:off x="3930667" y="3277247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0"/>
                </a:moveTo>
                <a:cubicBezTo>
                  <a:pt x="0" y="31563"/>
                  <a:pt x="25587" y="57150"/>
                  <a:pt x="5715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7" name="Freeform 1567"/>
          <p:cNvSpPr/>
          <p:nvPr/>
        </p:nvSpPr>
        <p:spPr>
          <a:xfrm rot="-3091213">
            <a:off x="3932550" y="3274878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57150"/>
                </a:moveTo>
                <a:cubicBezTo>
                  <a:pt x="31563" y="57150"/>
                  <a:pt x="57150" y="31563"/>
                  <a:pt x="57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8" name="Freeform 1568"/>
          <p:cNvSpPr/>
          <p:nvPr/>
        </p:nvSpPr>
        <p:spPr>
          <a:xfrm rot="-3091213">
            <a:off x="5305816" y="3965520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57150"/>
                </a:moveTo>
                <a:cubicBezTo>
                  <a:pt x="57150" y="25587"/>
                  <a:pt x="3156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9" name="Freeform 1569"/>
          <p:cNvSpPr/>
          <p:nvPr/>
        </p:nvSpPr>
        <p:spPr>
          <a:xfrm rot="-3091213">
            <a:off x="5303934" y="3967888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0"/>
                </a:moveTo>
                <a:cubicBezTo>
                  <a:pt x="25587" y="0"/>
                  <a:pt x="0" y="25587"/>
                  <a:pt x="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0" name="Freeform 1570"/>
          <p:cNvSpPr/>
          <p:nvPr/>
        </p:nvSpPr>
        <p:spPr>
          <a:xfrm rot="-3091213">
            <a:off x="5306302" y="3969771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0"/>
                </a:moveTo>
                <a:cubicBezTo>
                  <a:pt x="0" y="31563"/>
                  <a:pt x="25587" y="57150"/>
                  <a:pt x="5715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1" name="Freeform 1571"/>
          <p:cNvSpPr/>
          <p:nvPr/>
        </p:nvSpPr>
        <p:spPr>
          <a:xfrm rot="-3091213">
            <a:off x="5308185" y="3967402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57150"/>
                </a:moveTo>
                <a:cubicBezTo>
                  <a:pt x="31563" y="57150"/>
                  <a:pt x="57150" y="31563"/>
                  <a:pt x="57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2" name="Freeform 1572"/>
          <p:cNvSpPr/>
          <p:nvPr/>
        </p:nvSpPr>
        <p:spPr>
          <a:xfrm rot="-5400000">
            <a:off x="5291100" y="3949324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88900" y="241300"/>
                </a:moveTo>
                <a:lnTo>
                  <a:pt x="0" y="127000"/>
                </a:lnTo>
                <a:lnTo>
                  <a:pt x="152400" y="0"/>
                </a:lnTo>
                <a:lnTo>
                  <a:pt x="241300" y="101600"/>
                </a:lnTo>
                <a:lnTo>
                  <a:pt x="889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3" name="Freeform 1573"/>
          <p:cNvSpPr/>
          <p:nvPr/>
        </p:nvSpPr>
        <p:spPr>
          <a:xfrm rot="-3091213">
            <a:off x="6805163" y="767809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57150"/>
                </a:moveTo>
                <a:cubicBezTo>
                  <a:pt x="57150" y="25587"/>
                  <a:pt x="31563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4" name="Freeform 1574"/>
          <p:cNvSpPr/>
          <p:nvPr/>
        </p:nvSpPr>
        <p:spPr>
          <a:xfrm rot="-3091213">
            <a:off x="6803281" y="770177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0"/>
                </a:moveTo>
                <a:cubicBezTo>
                  <a:pt x="25587" y="0"/>
                  <a:pt x="0" y="25587"/>
                  <a:pt x="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5" name="Freeform 1575"/>
          <p:cNvSpPr/>
          <p:nvPr/>
        </p:nvSpPr>
        <p:spPr>
          <a:xfrm rot="-3091213">
            <a:off x="6805649" y="772060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0"/>
                </a:moveTo>
                <a:cubicBezTo>
                  <a:pt x="0" y="31563"/>
                  <a:pt x="25587" y="57150"/>
                  <a:pt x="57150" y="571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6" name="Freeform 1576"/>
          <p:cNvSpPr/>
          <p:nvPr/>
        </p:nvSpPr>
        <p:spPr>
          <a:xfrm rot="-3091213">
            <a:off x="6807532" y="769692"/>
            <a:ext cx="3026" cy="3026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0" y="57150"/>
                </a:moveTo>
                <a:cubicBezTo>
                  <a:pt x="31563" y="57150"/>
                  <a:pt x="57150" y="31563"/>
                  <a:pt x="571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7" name="Freeform 1577"/>
          <p:cNvSpPr/>
          <p:nvPr/>
        </p:nvSpPr>
        <p:spPr>
          <a:xfrm rot="-5400000">
            <a:off x="6121121" y="493094"/>
            <a:ext cx="10084" cy="8067"/>
          </a:xfrm>
          <a:custGeom>
            <a:avLst/>
            <a:gdLst/>
            <a:ahLst/>
            <a:cxnLst/>
            <a:rect l="0" t="0" r="0" b="0"/>
            <a:pathLst>
              <a:path w="190500" h="152400">
                <a:moveTo>
                  <a:pt x="177800" y="152400"/>
                </a:moveTo>
                <a:lnTo>
                  <a:pt x="0" y="127000"/>
                </a:lnTo>
                <a:lnTo>
                  <a:pt x="25400" y="0"/>
                </a:lnTo>
                <a:lnTo>
                  <a:pt x="190500" y="25400"/>
                </a:lnTo>
                <a:lnTo>
                  <a:pt x="1778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8" name="Freeform 1578"/>
          <p:cNvSpPr/>
          <p:nvPr/>
        </p:nvSpPr>
        <p:spPr>
          <a:xfrm rot="-3091213">
            <a:off x="6515553" y="1944017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95250" y="95250"/>
                </a:moveTo>
                <a:cubicBezTo>
                  <a:pt x="95250" y="42645"/>
                  <a:pt x="52605" y="0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9" name="Freeform 1579"/>
          <p:cNvSpPr/>
          <p:nvPr/>
        </p:nvSpPr>
        <p:spPr>
          <a:xfrm rot="-3091213">
            <a:off x="6512416" y="1947965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95250" y="0"/>
                </a:moveTo>
                <a:cubicBezTo>
                  <a:pt x="42645" y="0"/>
                  <a:pt x="0" y="42645"/>
                  <a:pt x="0" y="952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0" name="Freeform 1580"/>
          <p:cNvSpPr/>
          <p:nvPr/>
        </p:nvSpPr>
        <p:spPr>
          <a:xfrm rot="-3091213">
            <a:off x="6516363" y="1951103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0" y="0"/>
                </a:moveTo>
                <a:cubicBezTo>
                  <a:pt x="0" y="52605"/>
                  <a:pt x="42645" y="95250"/>
                  <a:pt x="95250" y="9525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1" name="Freeform 1581"/>
          <p:cNvSpPr/>
          <p:nvPr/>
        </p:nvSpPr>
        <p:spPr>
          <a:xfrm rot="-3091213">
            <a:off x="6519501" y="1947155"/>
            <a:ext cx="5043" cy="5043"/>
          </a:xfrm>
          <a:custGeom>
            <a:avLst/>
            <a:gdLst/>
            <a:ahLst/>
            <a:cxnLst/>
            <a:rect l="0" t="0" r="0" b="0"/>
            <a:pathLst>
              <a:path w="95250" h="95250">
                <a:moveTo>
                  <a:pt x="0" y="95250"/>
                </a:moveTo>
                <a:cubicBezTo>
                  <a:pt x="52605" y="95250"/>
                  <a:pt x="95250" y="52605"/>
                  <a:pt x="9525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2" name="Freeform 1582"/>
          <p:cNvSpPr/>
          <p:nvPr/>
        </p:nvSpPr>
        <p:spPr>
          <a:xfrm rot="-5400000">
            <a:off x="3254205" y="6094803"/>
            <a:ext cx="482749" cy="69251"/>
          </a:xfrm>
          <a:custGeom>
            <a:avLst/>
            <a:gdLst/>
            <a:ahLst/>
            <a:cxnLst/>
            <a:rect l="0" t="0" r="0" b="0"/>
            <a:pathLst>
              <a:path w="9118600" h="1308100">
                <a:moveTo>
                  <a:pt x="0" y="0"/>
                </a:moveTo>
                <a:lnTo>
                  <a:pt x="91186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3" name="Freeform 1583"/>
          <p:cNvSpPr/>
          <p:nvPr/>
        </p:nvSpPr>
        <p:spPr>
          <a:xfrm rot="-5400000">
            <a:off x="1855713" y="5617096"/>
            <a:ext cx="1237129" cy="176828"/>
          </a:xfrm>
          <a:custGeom>
            <a:avLst/>
            <a:gdLst/>
            <a:ahLst/>
            <a:cxnLst/>
            <a:rect l="0" t="0" r="0" b="0"/>
            <a:pathLst>
              <a:path w="23368000" h="3340100">
                <a:moveTo>
                  <a:pt x="0" y="0"/>
                </a:moveTo>
                <a:lnTo>
                  <a:pt x="23368000" y="334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4" name="Freeform 1584"/>
          <p:cNvSpPr/>
          <p:nvPr/>
        </p:nvSpPr>
        <p:spPr>
          <a:xfrm rot="-5400000">
            <a:off x="2405698" y="4759173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5" name="Freeform 1585"/>
          <p:cNvSpPr/>
          <p:nvPr/>
        </p:nvSpPr>
        <p:spPr>
          <a:xfrm rot="-5400000">
            <a:off x="2491087" y="4160107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6" name="Freeform 1586"/>
          <p:cNvSpPr/>
          <p:nvPr/>
        </p:nvSpPr>
        <p:spPr>
          <a:xfrm rot="-5400000">
            <a:off x="2224835" y="3215451"/>
            <a:ext cx="1134259" cy="212463"/>
          </a:xfrm>
          <a:custGeom>
            <a:avLst/>
            <a:gdLst/>
            <a:ahLst/>
            <a:cxnLst/>
            <a:rect l="0" t="0" r="0" b="0"/>
            <a:pathLst>
              <a:path w="21424900" h="4013200">
                <a:moveTo>
                  <a:pt x="0" y="901700"/>
                </a:moveTo>
                <a:lnTo>
                  <a:pt x="9550400" y="2260600"/>
                </a:lnTo>
                <a:lnTo>
                  <a:pt x="10807700" y="0"/>
                </a:lnTo>
                <a:lnTo>
                  <a:pt x="21424900" y="401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7" name="Freeform 1587"/>
          <p:cNvSpPr/>
          <p:nvPr/>
        </p:nvSpPr>
        <p:spPr>
          <a:xfrm rot="-5400000">
            <a:off x="2761033" y="5531035"/>
            <a:ext cx="38996" cy="787997"/>
          </a:xfrm>
          <a:custGeom>
            <a:avLst/>
            <a:gdLst/>
            <a:ahLst/>
            <a:cxnLst/>
            <a:rect l="0" t="0" r="0" b="0"/>
            <a:pathLst>
              <a:path w="736600" h="14884400">
                <a:moveTo>
                  <a:pt x="0" y="0"/>
                </a:moveTo>
                <a:lnTo>
                  <a:pt x="381000" y="7658100"/>
                </a:lnTo>
                <a:lnTo>
                  <a:pt x="736600" y="1488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8" name="Freeform 1588"/>
          <p:cNvSpPr/>
          <p:nvPr/>
        </p:nvSpPr>
        <p:spPr>
          <a:xfrm rot="-5400000">
            <a:off x="3467340" y="5688702"/>
            <a:ext cx="19497" cy="403411"/>
          </a:xfrm>
          <a:custGeom>
            <a:avLst/>
            <a:gdLst/>
            <a:ahLst/>
            <a:cxnLst/>
            <a:rect l="0" t="0" r="0" b="0"/>
            <a:pathLst>
              <a:path w="368300" h="7620000">
                <a:moveTo>
                  <a:pt x="0" y="0"/>
                </a:moveTo>
                <a:lnTo>
                  <a:pt x="368300" y="762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9" name="Freeform 1589"/>
          <p:cNvSpPr/>
          <p:nvPr/>
        </p:nvSpPr>
        <p:spPr>
          <a:xfrm rot="-5400000">
            <a:off x="4071448" y="5658782"/>
            <a:ext cx="20170" cy="403411"/>
          </a:xfrm>
          <a:custGeom>
            <a:avLst/>
            <a:gdLst/>
            <a:ahLst/>
            <a:cxnLst/>
            <a:rect l="0" t="0" r="0" b="0"/>
            <a:pathLst>
              <a:path w="381000" h="7620000">
                <a:moveTo>
                  <a:pt x="0" y="0"/>
                </a:moveTo>
                <a:lnTo>
                  <a:pt x="381000" y="762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0" name="Freeform 1590"/>
          <p:cNvSpPr/>
          <p:nvPr/>
        </p:nvSpPr>
        <p:spPr>
          <a:xfrm rot="-5400000">
            <a:off x="4757587" y="5810733"/>
            <a:ext cx="38996" cy="788669"/>
          </a:xfrm>
          <a:custGeom>
            <a:avLst/>
            <a:gdLst/>
            <a:ahLst/>
            <a:cxnLst/>
            <a:rect l="0" t="0" r="0" b="0"/>
            <a:pathLst>
              <a:path w="736600" h="14897100">
                <a:moveTo>
                  <a:pt x="0" y="0"/>
                </a:moveTo>
                <a:lnTo>
                  <a:pt x="736600" y="14897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1" name="Freeform 1591"/>
          <p:cNvSpPr/>
          <p:nvPr/>
        </p:nvSpPr>
        <p:spPr>
          <a:xfrm rot="-5400000">
            <a:off x="4993585" y="421152"/>
            <a:ext cx="1165859" cy="928519"/>
          </a:xfrm>
          <a:custGeom>
            <a:avLst/>
            <a:gdLst/>
            <a:ahLst/>
            <a:cxnLst/>
            <a:rect l="0" t="0" r="0" b="0"/>
            <a:pathLst>
              <a:path w="22021800" h="17538700">
                <a:moveTo>
                  <a:pt x="22021800" y="4089400"/>
                </a:moveTo>
                <a:lnTo>
                  <a:pt x="3975100" y="0"/>
                </a:lnTo>
                <a:lnTo>
                  <a:pt x="0" y="1753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2" name="Freeform 1592"/>
          <p:cNvSpPr/>
          <p:nvPr/>
        </p:nvSpPr>
        <p:spPr>
          <a:xfrm rot="-5400000">
            <a:off x="9261344" y="4989454"/>
            <a:ext cx="32944" cy="1179979"/>
          </a:xfrm>
          <a:custGeom>
            <a:avLst/>
            <a:gdLst/>
            <a:ahLst/>
            <a:cxnLst/>
            <a:rect l="0" t="0" r="0" b="0"/>
            <a:pathLst>
              <a:path w="622300" h="22288500">
                <a:moveTo>
                  <a:pt x="0" y="0"/>
                </a:moveTo>
                <a:lnTo>
                  <a:pt x="622300" y="22288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3" name="Freeform 1593"/>
          <p:cNvSpPr/>
          <p:nvPr/>
        </p:nvSpPr>
        <p:spPr>
          <a:xfrm rot="-5400000">
            <a:off x="6003121" y="3776530"/>
            <a:ext cx="1397821" cy="1803922"/>
          </a:xfrm>
          <a:custGeom>
            <a:avLst/>
            <a:gdLst/>
            <a:ahLst/>
            <a:cxnLst/>
            <a:rect l="0" t="0" r="0" b="0"/>
            <a:pathLst>
              <a:path w="26403300" h="34074100">
                <a:moveTo>
                  <a:pt x="3276600" y="0"/>
                </a:moveTo>
                <a:lnTo>
                  <a:pt x="0" y="30314900"/>
                </a:lnTo>
                <a:lnTo>
                  <a:pt x="26403300" y="34074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4" name="Freeform 1594"/>
          <p:cNvSpPr/>
          <p:nvPr/>
        </p:nvSpPr>
        <p:spPr>
          <a:xfrm rot="-5400000">
            <a:off x="7420105" y="1734930"/>
            <a:ext cx="22187" cy="767826"/>
          </a:xfrm>
          <a:custGeom>
            <a:avLst/>
            <a:gdLst/>
            <a:ahLst/>
            <a:cxnLst/>
            <a:rect l="0" t="0" r="0" b="0"/>
            <a:pathLst>
              <a:path w="419100" h="14503400">
                <a:moveTo>
                  <a:pt x="0" y="0"/>
                </a:moveTo>
                <a:lnTo>
                  <a:pt x="419100" y="1450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5" name="Freeform 1595"/>
          <p:cNvSpPr/>
          <p:nvPr/>
        </p:nvSpPr>
        <p:spPr>
          <a:xfrm rot="-5400000">
            <a:off x="8111620" y="1897975"/>
            <a:ext cx="11429" cy="402739"/>
          </a:xfrm>
          <a:custGeom>
            <a:avLst/>
            <a:gdLst/>
            <a:ahLst/>
            <a:cxnLst/>
            <a:rect l="0" t="0" r="0" b="0"/>
            <a:pathLst>
              <a:path w="215900" h="7607300">
                <a:moveTo>
                  <a:pt x="0" y="0"/>
                </a:moveTo>
                <a:lnTo>
                  <a:pt x="215900" y="760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6" name="Freeform 1596"/>
          <p:cNvSpPr/>
          <p:nvPr/>
        </p:nvSpPr>
        <p:spPr>
          <a:xfrm rot="-5400000">
            <a:off x="8716401" y="1880830"/>
            <a:ext cx="11429" cy="403411"/>
          </a:xfrm>
          <a:custGeom>
            <a:avLst/>
            <a:gdLst/>
            <a:ahLst/>
            <a:cxnLst/>
            <a:rect l="0" t="0" r="0" b="0"/>
            <a:pathLst>
              <a:path w="215900" h="7620000">
                <a:moveTo>
                  <a:pt x="0" y="0"/>
                </a:moveTo>
                <a:lnTo>
                  <a:pt x="215900" y="762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7" name="Freeform 1597"/>
          <p:cNvSpPr/>
          <p:nvPr/>
        </p:nvSpPr>
        <p:spPr>
          <a:xfrm rot="-5400000">
            <a:off x="8722790" y="2353831"/>
            <a:ext cx="1411268" cy="807495"/>
          </a:xfrm>
          <a:custGeom>
            <a:avLst/>
            <a:gdLst/>
            <a:ahLst/>
            <a:cxnLst/>
            <a:rect l="0" t="0" r="0" b="0"/>
            <a:pathLst>
              <a:path w="26657300" h="15252700">
                <a:moveTo>
                  <a:pt x="26238200" y="0"/>
                </a:moveTo>
                <a:lnTo>
                  <a:pt x="26657300" y="14490700"/>
                </a:lnTo>
                <a:lnTo>
                  <a:pt x="0" y="1525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8" name="Freeform 1598"/>
          <p:cNvSpPr/>
          <p:nvPr/>
        </p:nvSpPr>
        <p:spPr>
          <a:xfrm rot="-5400000">
            <a:off x="6470744" y="1506330"/>
            <a:ext cx="532503" cy="382568"/>
          </a:xfrm>
          <a:custGeom>
            <a:avLst/>
            <a:gdLst/>
            <a:ahLst/>
            <a:cxnLst/>
            <a:rect l="0" t="0" r="0" b="0"/>
            <a:pathLst>
              <a:path w="10058400" h="7226300">
                <a:moveTo>
                  <a:pt x="10058400" y="0"/>
                </a:moveTo>
                <a:lnTo>
                  <a:pt x="0" y="722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9" name="Freeform 1599"/>
          <p:cNvSpPr/>
          <p:nvPr/>
        </p:nvSpPr>
        <p:spPr>
          <a:xfrm rot="-5400000">
            <a:off x="6940719" y="2091277"/>
            <a:ext cx="328107" cy="235995"/>
          </a:xfrm>
          <a:custGeom>
            <a:avLst/>
            <a:gdLst/>
            <a:ahLst/>
            <a:cxnLst/>
            <a:rect l="0" t="0" r="0" b="0"/>
            <a:pathLst>
              <a:path w="6197600" h="4457700">
                <a:moveTo>
                  <a:pt x="6197600" y="0"/>
                </a:move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0" name="Freeform 1600"/>
          <p:cNvSpPr/>
          <p:nvPr/>
        </p:nvSpPr>
        <p:spPr>
          <a:xfrm rot="-5400000">
            <a:off x="7294041" y="2583103"/>
            <a:ext cx="328107" cy="235323"/>
          </a:xfrm>
          <a:custGeom>
            <a:avLst/>
            <a:gdLst/>
            <a:ahLst/>
            <a:cxnLst/>
            <a:rect l="0" t="0" r="0" b="0"/>
            <a:pathLst>
              <a:path w="6197600" h="4445000">
                <a:moveTo>
                  <a:pt x="6197600" y="0"/>
                </a:moveTo>
                <a:lnTo>
                  <a:pt x="0" y="4445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1" name="Freeform 1601"/>
          <p:cNvSpPr/>
          <p:nvPr/>
        </p:nvSpPr>
        <p:spPr>
          <a:xfrm rot="-5400000">
            <a:off x="7559283" y="3021141"/>
            <a:ext cx="532503" cy="382568"/>
          </a:xfrm>
          <a:custGeom>
            <a:avLst/>
            <a:gdLst/>
            <a:ahLst/>
            <a:cxnLst/>
            <a:rect l="0" t="0" r="0" b="0"/>
            <a:pathLst>
              <a:path w="10058400" h="7226300">
                <a:moveTo>
                  <a:pt x="10058400" y="0"/>
                </a:moveTo>
                <a:lnTo>
                  <a:pt x="0" y="722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2" name="Freeform 1602"/>
          <p:cNvSpPr/>
          <p:nvPr/>
        </p:nvSpPr>
        <p:spPr>
          <a:xfrm rot="-5400000">
            <a:off x="8296855" y="6448124"/>
            <a:ext cx="529141" cy="75303"/>
          </a:xfrm>
          <a:custGeom>
            <a:avLst/>
            <a:gdLst/>
            <a:ahLst/>
            <a:cxnLst/>
            <a:rect l="0" t="0" r="0" b="0"/>
            <a:pathLst>
              <a:path w="9994900" h="1422400">
                <a:moveTo>
                  <a:pt x="0" y="0"/>
                </a:moveTo>
                <a:lnTo>
                  <a:pt x="9994900" y="142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3" name="Freeform 1603"/>
          <p:cNvSpPr/>
          <p:nvPr/>
        </p:nvSpPr>
        <p:spPr>
          <a:xfrm rot="-5400000">
            <a:off x="8442083" y="5892761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4" name="Freeform 1604"/>
          <p:cNvSpPr/>
          <p:nvPr/>
        </p:nvSpPr>
        <p:spPr>
          <a:xfrm rot="-5400000">
            <a:off x="8527472" y="5293694"/>
            <a:ext cx="399377" cy="57149"/>
          </a:xfrm>
          <a:custGeom>
            <a:avLst/>
            <a:gdLst/>
            <a:ahLst/>
            <a:cxnLst/>
            <a:rect l="0" t="0" r="0" b="0"/>
            <a:pathLst>
              <a:path w="7543800" h="1079500">
                <a:moveTo>
                  <a:pt x="0" y="0"/>
                </a:moveTo>
                <a:lnTo>
                  <a:pt x="75438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5" name="Freeform 1605"/>
          <p:cNvSpPr/>
          <p:nvPr/>
        </p:nvSpPr>
        <p:spPr>
          <a:xfrm rot="-5400000">
            <a:off x="8337196" y="4446529"/>
            <a:ext cx="1009201" cy="143883"/>
          </a:xfrm>
          <a:custGeom>
            <a:avLst/>
            <a:gdLst/>
            <a:ahLst/>
            <a:cxnLst/>
            <a:rect l="0" t="0" r="0" b="0"/>
            <a:pathLst>
              <a:path w="19062700" h="2717800">
                <a:moveTo>
                  <a:pt x="0" y="0"/>
                </a:moveTo>
                <a:lnTo>
                  <a:pt x="19062700" y="271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6" name="Freeform 1606"/>
          <p:cNvSpPr/>
          <p:nvPr/>
        </p:nvSpPr>
        <p:spPr>
          <a:xfrm rot="-5400000">
            <a:off x="2457470" y="254444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7" name="Freeform 1607"/>
          <p:cNvSpPr/>
          <p:nvPr/>
        </p:nvSpPr>
        <p:spPr>
          <a:xfrm rot="-5400000">
            <a:off x="2467555" y="255049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8" name="Freeform 1608"/>
          <p:cNvSpPr/>
          <p:nvPr/>
        </p:nvSpPr>
        <p:spPr>
          <a:xfrm rot="-5400000">
            <a:off x="2477976" y="2556209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9" name="Freeform 1609"/>
          <p:cNvSpPr/>
          <p:nvPr/>
        </p:nvSpPr>
        <p:spPr>
          <a:xfrm rot="-5400000">
            <a:off x="2487725" y="2562597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0" name="Freeform 1610"/>
          <p:cNvSpPr/>
          <p:nvPr/>
        </p:nvSpPr>
        <p:spPr>
          <a:xfrm rot="-5400000">
            <a:off x="2497811" y="2568648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1" name="Freeform 1611"/>
          <p:cNvSpPr/>
          <p:nvPr/>
        </p:nvSpPr>
        <p:spPr>
          <a:xfrm rot="-5400000">
            <a:off x="2507896" y="2574699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2" name="Freeform 1612"/>
          <p:cNvSpPr/>
          <p:nvPr/>
        </p:nvSpPr>
        <p:spPr>
          <a:xfrm rot="-5400000">
            <a:off x="2518317" y="2580414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3" name="Freeform 1613"/>
          <p:cNvSpPr/>
          <p:nvPr/>
        </p:nvSpPr>
        <p:spPr>
          <a:xfrm rot="-5400000">
            <a:off x="2528403" y="2586465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4" name="Freeform 1614"/>
          <p:cNvSpPr/>
          <p:nvPr/>
        </p:nvSpPr>
        <p:spPr>
          <a:xfrm rot="-5400000">
            <a:off x="2538152" y="2592852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5" name="Freeform 1615"/>
          <p:cNvSpPr/>
          <p:nvPr/>
        </p:nvSpPr>
        <p:spPr>
          <a:xfrm rot="-5400000">
            <a:off x="2548237" y="2598903"/>
            <a:ext cx="14119" cy="1344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6" name="Freeform 1616"/>
          <p:cNvSpPr/>
          <p:nvPr/>
        </p:nvSpPr>
        <p:spPr>
          <a:xfrm rot="-5400000">
            <a:off x="2558322" y="2604282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7" name="Freeform 1617"/>
          <p:cNvSpPr/>
          <p:nvPr/>
        </p:nvSpPr>
        <p:spPr>
          <a:xfrm rot="-5400000">
            <a:off x="2568408" y="2610333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8" name="Freeform 1618"/>
          <p:cNvSpPr/>
          <p:nvPr/>
        </p:nvSpPr>
        <p:spPr>
          <a:xfrm rot="-5400000">
            <a:off x="2578493" y="2616385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9" name="Freeform 1619"/>
          <p:cNvSpPr/>
          <p:nvPr/>
        </p:nvSpPr>
        <p:spPr>
          <a:xfrm rot="-5400000">
            <a:off x="2588242" y="2622772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0" name="Freeform 1620"/>
          <p:cNvSpPr/>
          <p:nvPr/>
        </p:nvSpPr>
        <p:spPr>
          <a:xfrm rot="-5400000">
            <a:off x="2598664" y="2628487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1" name="Freeform 1621"/>
          <p:cNvSpPr/>
          <p:nvPr/>
        </p:nvSpPr>
        <p:spPr>
          <a:xfrm rot="-5400000">
            <a:off x="2608413" y="2634202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2" name="Freeform 1622"/>
          <p:cNvSpPr/>
          <p:nvPr/>
        </p:nvSpPr>
        <p:spPr>
          <a:xfrm rot="-5400000">
            <a:off x="2618498" y="2640253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3" name="Freeform 1623"/>
          <p:cNvSpPr/>
          <p:nvPr/>
        </p:nvSpPr>
        <p:spPr>
          <a:xfrm rot="-5400000">
            <a:off x="2628583" y="2646304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4" name="Freeform 1624"/>
          <p:cNvSpPr/>
          <p:nvPr/>
        </p:nvSpPr>
        <p:spPr>
          <a:xfrm rot="-5400000">
            <a:off x="2638332" y="2652019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5" name="Freeform 1625"/>
          <p:cNvSpPr/>
          <p:nvPr/>
        </p:nvSpPr>
        <p:spPr>
          <a:xfrm rot="-5400000">
            <a:off x="2648418" y="2658070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6" name="Freeform 1626"/>
          <p:cNvSpPr/>
          <p:nvPr/>
        </p:nvSpPr>
        <p:spPr>
          <a:xfrm rot="-5400000">
            <a:off x="2658503" y="2664122"/>
            <a:ext cx="32272" cy="3361"/>
          </a:xfrm>
          <a:custGeom>
            <a:avLst/>
            <a:gdLst/>
            <a:ahLst/>
            <a:cxnLst/>
            <a:rect l="0" t="0" r="0" b="0"/>
            <a:pathLst>
              <a:path w="609600" h="63500">
                <a:moveTo>
                  <a:pt x="0" y="63500"/>
                </a:moveTo>
                <a:lnTo>
                  <a:pt x="609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7" name="Freeform 1627"/>
          <p:cNvSpPr/>
          <p:nvPr/>
        </p:nvSpPr>
        <p:spPr>
          <a:xfrm rot="-5400000">
            <a:off x="2668588" y="2669501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8" name="Freeform 1628"/>
          <p:cNvSpPr/>
          <p:nvPr/>
        </p:nvSpPr>
        <p:spPr>
          <a:xfrm rot="-5400000">
            <a:off x="2678338" y="2675888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9" name="Freeform 1629"/>
          <p:cNvSpPr/>
          <p:nvPr/>
        </p:nvSpPr>
        <p:spPr>
          <a:xfrm rot="-5400000">
            <a:off x="2688087" y="2681603"/>
            <a:ext cx="38323" cy="4033"/>
          </a:xfrm>
          <a:custGeom>
            <a:avLst/>
            <a:gdLst/>
            <a:ahLst/>
            <a:cxnLst/>
            <a:rect l="0" t="0" r="0" b="0"/>
            <a:pathLst>
              <a:path w="723900" h="76200">
                <a:moveTo>
                  <a:pt x="0" y="76200"/>
                </a:move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0" name="Freeform 1630"/>
          <p:cNvSpPr/>
          <p:nvPr/>
        </p:nvSpPr>
        <p:spPr>
          <a:xfrm rot="-5400000">
            <a:off x="2698172" y="2687654"/>
            <a:ext cx="39668" cy="4033"/>
          </a:xfrm>
          <a:custGeom>
            <a:avLst/>
            <a:gdLst/>
            <a:ahLst/>
            <a:cxnLst/>
            <a:rect l="0" t="0" r="0" b="0"/>
            <a:pathLst>
              <a:path w="749300" h="76200">
                <a:moveTo>
                  <a:pt x="0" y="76200"/>
                </a:moveTo>
                <a:lnTo>
                  <a:pt x="749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1" name="Freeform 1631"/>
          <p:cNvSpPr/>
          <p:nvPr/>
        </p:nvSpPr>
        <p:spPr>
          <a:xfrm rot="-5400000">
            <a:off x="2708593" y="2693369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2" name="Freeform 1632"/>
          <p:cNvSpPr/>
          <p:nvPr/>
        </p:nvSpPr>
        <p:spPr>
          <a:xfrm rot="-5400000">
            <a:off x="2718342" y="2699084"/>
            <a:ext cx="43030" cy="4706"/>
          </a:xfrm>
          <a:custGeom>
            <a:avLst/>
            <a:gdLst/>
            <a:ahLst/>
            <a:cxnLst/>
            <a:rect l="0" t="0" r="0" b="0"/>
            <a:pathLst>
              <a:path w="812800" h="88900">
                <a:moveTo>
                  <a:pt x="0" y="889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3" name="Freeform 1633"/>
          <p:cNvSpPr/>
          <p:nvPr/>
        </p:nvSpPr>
        <p:spPr>
          <a:xfrm rot="-5400000">
            <a:off x="2728091" y="2705471"/>
            <a:ext cx="45047" cy="4706"/>
          </a:xfrm>
          <a:custGeom>
            <a:avLst/>
            <a:gdLst/>
            <a:ahLst/>
            <a:cxnLst/>
            <a:rect l="0" t="0" r="0" b="0"/>
            <a:pathLst>
              <a:path w="850900" h="88900">
                <a:moveTo>
                  <a:pt x="0" y="889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4" name="Freeform 1634"/>
          <p:cNvSpPr/>
          <p:nvPr/>
        </p:nvSpPr>
        <p:spPr>
          <a:xfrm rot="-5400000">
            <a:off x="2737504" y="2710850"/>
            <a:ext cx="47064" cy="5378"/>
          </a:xfrm>
          <a:custGeom>
            <a:avLst/>
            <a:gdLst/>
            <a:ahLst/>
            <a:cxnLst/>
            <a:rect l="0" t="0" r="0" b="0"/>
            <a:pathLst>
              <a:path w="889000" h="101600">
                <a:moveTo>
                  <a:pt x="0" y="101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5" name="Freeform 1635"/>
          <p:cNvSpPr/>
          <p:nvPr/>
        </p:nvSpPr>
        <p:spPr>
          <a:xfrm rot="-5400000">
            <a:off x="2747926" y="2716565"/>
            <a:ext cx="48409" cy="6050"/>
          </a:xfrm>
          <a:custGeom>
            <a:avLst/>
            <a:gdLst/>
            <a:ahLst/>
            <a:cxnLst/>
            <a:rect l="0" t="0" r="0" b="0"/>
            <a:pathLst>
              <a:path w="914400" h="114300">
                <a:moveTo>
                  <a:pt x="0" y="1143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6" name="Freeform 1636"/>
          <p:cNvSpPr/>
          <p:nvPr/>
        </p:nvSpPr>
        <p:spPr>
          <a:xfrm rot="-5400000">
            <a:off x="2757675" y="2722280"/>
            <a:ext cx="50426" cy="6050"/>
          </a:xfrm>
          <a:custGeom>
            <a:avLst/>
            <a:gdLst/>
            <a:ahLst/>
            <a:cxnLst/>
            <a:rect l="0" t="0" r="0" b="0"/>
            <a:pathLst>
              <a:path w="952500" h="114300">
                <a:moveTo>
                  <a:pt x="0" y="1143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7" name="Freeform 1637"/>
          <p:cNvSpPr/>
          <p:nvPr/>
        </p:nvSpPr>
        <p:spPr>
          <a:xfrm rot="-5400000">
            <a:off x="2767088" y="2728331"/>
            <a:ext cx="53115" cy="6050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8" name="Freeform 1638"/>
          <p:cNvSpPr/>
          <p:nvPr/>
        </p:nvSpPr>
        <p:spPr>
          <a:xfrm rot="-5400000">
            <a:off x="2777509" y="2734046"/>
            <a:ext cx="54460" cy="6723"/>
          </a:xfrm>
          <a:custGeom>
            <a:avLst/>
            <a:gdLst/>
            <a:ahLst/>
            <a:cxnLst/>
            <a:rect l="0" t="0" r="0" b="0"/>
            <a:pathLst>
              <a:path w="1028700" h="127000">
                <a:moveTo>
                  <a:pt x="0" y="1270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9" name="Freeform 1639"/>
          <p:cNvSpPr/>
          <p:nvPr/>
        </p:nvSpPr>
        <p:spPr>
          <a:xfrm rot="-5400000">
            <a:off x="2787259" y="2739761"/>
            <a:ext cx="56477" cy="6723"/>
          </a:xfrm>
          <a:custGeom>
            <a:avLst/>
            <a:gdLst/>
            <a:ahLst/>
            <a:cxnLst/>
            <a:rect l="0" t="0" r="0" b="0"/>
            <a:pathLst>
              <a:path w="1066800" h="127000">
                <a:moveTo>
                  <a:pt x="0" y="1270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0" name="Freeform 1640"/>
          <p:cNvSpPr/>
          <p:nvPr/>
        </p:nvSpPr>
        <p:spPr>
          <a:xfrm rot="-5400000">
            <a:off x="2797344" y="2745812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1" name="Freeform 1641"/>
          <p:cNvSpPr/>
          <p:nvPr/>
        </p:nvSpPr>
        <p:spPr>
          <a:xfrm rot="-5400000">
            <a:off x="2807093" y="2751527"/>
            <a:ext cx="59839" cy="6723"/>
          </a:xfrm>
          <a:custGeom>
            <a:avLst/>
            <a:gdLst/>
            <a:ahLst/>
            <a:cxnLst/>
            <a:rect l="0" t="0" r="0" b="0"/>
            <a:pathLst>
              <a:path w="1130300" h="127000">
                <a:moveTo>
                  <a:pt x="0" y="127000"/>
                </a:moveTo>
                <a:lnTo>
                  <a:pt x="113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2" name="Freeform 1642"/>
          <p:cNvSpPr/>
          <p:nvPr/>
        </p:nvSpPr>
        <p:spPr>
          <a:xfrm rot="-5400000">
            <a:off x="2816842" y="2757243"/>
            <a:ext cx="62528" cy="7395"/>
          </a:xfrm>
          <a:custGeom>
            <a:avLst/>
            <a:gdLst/>
            <a:ahLst/>
            <a:cxnLst/>
            <a:rect l="0" t="0" r="0" b="0"/>
            <a:pathLst>
              <a:path w="1181100" h="139700">
                <a:moveTo>
                  <a:pt x="0" y="139700"/>
                </a:moveTo>
                <a:lnTo>
                  <a:pt x="1181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3" name="Freeform 1643"/>
          <p:cNvSpPr/>
          <p:nvPr/>
        </p:nvSpPr>
        <p:spPr>
          <a:xfrm rot="-5400000">
            <a:off x="2826927" y="2763294"/>
            <a:ext cx="63873" cy="7395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4" name="Freeform 1644"/>
          <p:cNvSpPr/>
          <p:nvPr/>
        </p:nvSpPr>
        <p:spPr>
          <a:xfrm rot="-5400000">
            <a:off x="2836676" y="2769009"/>
            <a:ext cx="65890" cy="7395"/>
          </a:xfrm>
          <a:custGeom>
            <a:avLst/>
            <a:gdLst/>
            <a:ahLst/>
            <a:cxnLst/>
            <a:rect l="0" t="0" r="0" b="0"/>
            <a:pathLst>
              <a:path w="1244600" h="139700">
                <a:moveTo>
                  <a:pt x="0" y="1397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5" name="Freeform 1645"/>
          <p:cNvSpPr/>
          <p:nvPr/>
        </p:nvSpPr>
        <p:spPr>
          <a:xfrm rot="-5400000">
            <a:off x="2846426" y="2774724"/>
            <a:ext cx="67907" cy="7395"/>
          </a:xfrm>
          <a:custGeom>
            <a:avLst/>
            <a:gdLst/>
            <a:ahLst/>
            <a:cxnLst/>
            <a:rect l="0" t="0" r="0" b="0"/>
            <a:pathLst>
              <a:path w="1282700" h="139700">
                <a:moveTo>
                  <a:pt x="0" y="1397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6" name="Freeform 1646"/>
          <p:cNvSpPr/>
          <p:nvPr/>
        </p:nvSpPr>
        <p:spPr>
          <a:xfrm rot="-5400000">
            <a:off x="2856511" y="2780775"/>
            <a:ext cx="69924" cy="806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7" name="Freeform 1647"/>
          <p:cNvSpPr/>
          <p:nvPr/>
        </p:nvSpPr>
        <p:spPr>
          <a:xfrm rot="-5400000">
            <a:off x="2866260" y="2786490"/>
            <a:ext cx="71941" cy="8067"/>
          </a:xfrm>
          <a:custGeom>
            <a:avLst/>
            <a:gdLst/>
            <a:ahLst/>
            <a:cxnLst/>
            <a:rect l="0" t="0" r="0" b="0"/>
            <a:pathLst>
              <a:path w="1358900" h="152400">
                <a:moveTo>
                  <a:pt x="0" y="152400"/>
                </a:moveTo>
                <a:lnTo>
                  <a:pt x="135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8" name="Freeform 1648"/>
          <p:cNvSpPr/>
          <p:nvPr/>
        </p:nvSpPr>
        <p:spPr>
          <a:xfrm rot="-5400000">
            <a:off x="2876009" y="2792205"/>
            <a:ext cx="73958" cy="8067"/>
          </a:xfrm>
          <a:custGeom>
            <a:avLst/>
            <a:gdLst/>
            <a:ahLst/>
            <a:cxnLst/>
            <a:rect l="0" t="0" r="0" b="0"/>
            <a:pathLst>
              <a:path w="1397000" h="152400">
                <a:moveTo>
                  <a:pt x="0" y="1524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9" name="Freeform 1649"/>
          <p:cNvSpPr/>
          <p:nvPr/>
        </p:nvSpPr>
        <p:spPr>
          <a:xfrm rot="-5400000">
            <a:off x="2885758" y="2797920"/>
            <a:ext cx="75975" cy="8067"/>
          </a:xfrm>
          <a:custGeom>
            <a:avLst/>
            <a:gdLst/>
            <a:ahLst/>
            <a:cxnLst/>
            <a:rect l="0" t="0" r="0" b="0"/>
            <a:pathLst>
              <a:path w="1435100" h="152400">
                <a:moveTo>
                  <a:pt x="0" y="1524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0" name="Freeform 1650"/>
          <p:cNvSpPr/>
          <p:nvPr/>
        </p:nvSpPr>
        <p:spPr>
          <a:xfrm rot="-5400000">
            <a:off x="2895843" y="2803299"/>
            <a:ext cx="77320" cy="9412"/>
          </a:xfrm>
          <a:custGeom>
            <a:avLst/>
            <a:gdLst/>
            <a:ahLst/>
            <a:cxnLst/>
            <a:rect l="0" t="0" r="0" b="0"/>
            <a:pathLst>
              <a:path w="1460500" h="177800">
                <a:moveTo>
                  <a:pt x="0" y="1778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1" name="Freeform 1651"/>
          <p:cNvSpPr/>
          <p:nvPr/>
        </p:nvSpPr>
        <p:spPr>
          <a:xfrm rot="-5400000">
            <a:off x="2905257" y="2809350"/>
            <a:ext cx="80009" cy="9412"/>
          </a:xfrm>
          <a:custGeom>
            <a:avLst/>
            <a:gdLst/>
            <a:ahLst/>
            <a:cxnLst/>
            <a:rect l="0" t="0" r="0" b="0"/>
            <a:pathLst>
              <a:path w="1511300" h="177800">
                <a:moveTo>
                  <a:pt x="0" y="1778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2" name="Freeform 1652"/>
          <p:cNvSpPr/>
          <p:nvPr/>
        </p:nvSpPr>
        <p:spPr>
          <a:xfrm rot="-5400000">
            <a:off x="2916014" y="2814056"/>
            <a:ext cx="80009" cy="9412"/>
          </a:xfrm>
          <a:custGeom>
            <a:avLst/>
            <a:gdLst/>
            <a:ahLst/>
            <a:cxnLst/>
            <a:rect l="0" t="0" r="0" b="0"/>
            <a:pathLst>
              <a:path w="1511300" h="177800">
                <a:moveTo>
                  <a:pt x="0" y="1778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3" name="Freeform 1653"/>
          <p:cNvSpPr/>
          <p:nvPr/>
        </p:nvSpPr>
        <p:spPr>
          <a:xfrm rot="-5400000">
            <a:off x="2926772" y="2818763"/>
            <a:ext cx="80009" cy="9412"/>
          </a:xfrm>
          <a:custGeom>
            <a:avLst/>
            <a:gdLst/>
            <a:ahLst/>
            <a:cxnLst/>
            <a:rect l="0" t="0" r="0" b="0"/>
            <a:pathLst>
              <a:path w="1511300" h="177800">
                <a:moveTo>
                  <a:pt x="0" y="1778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4" name="Freeform 1654"/>
          <p:cNvSpPr/>
          <p:nvPr/>
        </p:nvSpPr>
        <p:spPr>
          <a:xfrm rot="-5400000">
            <a:off x="2937530" y="2823469"/>
            <a:ext cx="80009" cy="9412"/>
          </a:xfrm>
          <a:custGeom>
            <a:avLst/>
            <a:gdLst/>
            <a:ahLst/>
            <a:cxnLst/>
            <a:rect l="0" t="0" r="0" b="0"/>
            <a:pathLst>
              <a:path w="1511300" h="177800">
                <a:moveTo>
                  <a:pt x="0" y="1778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5" name="Freeform 1655"/>
          <p:cNvSpPr/>
          <p:nvPr/>
        </p:nvSpPr>
        <p:spPr>
          <a:xfrm rot="-5400000">
            <a:off x="2948623" y="2827840"/>
            <a:ext cx="79337" cy="9412"/>
          </a:xfrm>
          <a:custGeom>
            <a:avLst/>
            <a:gdLst/>
            <a:ahLst/>
            <a:cxnLst/>
            <a:rect l="0" t="0" r="0" b="0"/>
            <a:pathLst>
              <a:path w="1498600" h="177800">
                <a:moveTo>
                  <a:pt x="0" y="177800"/>
                </a:moveTo>
                <a:lnTo>
                  <a:pt x="149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6" name="Freeform 1656"/>
          <p:cNvSpPr/>
          <p:nvPr/>
        </p:nvSpPr>
        <p:spPr>
          <a:xfrm rot="-5400000">
            <a:off x="2959381" y="2833218"/>
            <a:ext cx="78664" cy="8740"/>
          </a:xfrm>
          <a:custGeom>
            <a:avLst/>
            <a:gdLst/>
            <a:ahLst/>
            <a:cxnLst/>
            <a:rect l="0" t="0" r="0" b="0"/>
            <a:pathLst>
              <a:path w="1485900" h="165100">
                <a:moveTo>
                  <a:pt x="0" y="1651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7" name="Freeform 1657"/>
          <p:cNvSpPr/>
          <p:nvPr/>
        </p:nvSpPr>
        <p:spPr>
          <a:xfrm rot="-5400000">
            <a:off x="2970139" y="2837925"/>
            <a:ext cx="78664" cy="8740"/>
          </a:xfrm>
          <a:custGeom>
            <a:avLst/>
            <a:gdLst/>
            <a:ahLst/>
            <a:cxnLst/>
            <a:rect l="0" t="0" r="0" b="0"/>
            <a:pathLst>
              <a:path w="1485900" h="165100">
                <a:moveTo>
                  <a:pt x="0" y="1651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8" name="Freeform 1658"/>
          <p:cNvSpPr/>
          <p:nvPr/>
        </p:nvSpPr>
        <p:spPr>
          <a:xfrm rot="-5400000">
            <a:off x="2981232" y="2842295"/>
            <a:ext cx="77992" cy="8740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9" name="Freeform 1659"/>
          <p:cNvSpPr/>
          <p:nvPr/>
        </p:nvSpPr>
        <p:spPr>
          <a:xfrm rot="-5400000">
            <a:off x="2991990" y="2847001"/>
            <a:ext cx="77992" cy="8740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0" name="Freeform 1660"/>
          <p:cNvSpPr/>
          <p:nvPr/>
        </p:nvSpPr>
        <p:spPr>
          <a:xfrm rot="-5400000">
            <a:off x="3003084" y="2851372"/>
            <a:ext cx="77320" cy="8740"/>
          </a:xfrm>
          <a:custGeom>
            <a:avLst/>
            <a:gdLst/>
            <a:ahLst/>
            <a:cxnLst/>
            <a:rect l="0" t="0" r="0" b="0"/>
            <a:pathLst>
              <a:path w="1460500" h="165100">
                <a:moveTo>
                  <a:pt x="0" y="1651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1" name="Freeform 1661"/>
          <p:cNvSpPr/>
          <p:nvPr/>
        </p:nvSpPr>
        <p:spPr>
          <a:xfrm rot="-5400000">
            <a:off x="3013841" y="2856078"/>
            <a:ext cx="77320" cy="8740"/>
          </a:xfrm>
          <a:custGeom>
            <a:avLst/>
            <a:gdLst/>
            <a:ahLst/>
            <a:cxnLst/>
            <a:rect l="0" t="0" r="0" b="0"/>
            <a:pathLst>
              <a:path w="1460500" h="165100">
                <a:moveTo>
                  <a:pt x="0" y="1651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2" name="Freeform 1662"/>
          <p:cNvSpPr/>
          <p:nvPr/>
        </p:nvSpPr>
        <p:spPr>
          <a:xfrm rot="-5400000">
            <a:off x="3024263" y="2860449"/>
            <a:ext cx="76647" cy="8740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3" name="Freeform 1663"/>
          <p:cNvSpPr/>
          <p:nvPr/>
        </p:nvSpPr>
        <p:spPr>
          <a:xfrm rot="-5400000">
            <a:off x="3035021" y="2865155"/>
            <a:ext cx="76647" cy="8740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4" name="Freeform 1664"/>
          <p:cNvSpPr/>
          <p:nvPr/>
        </p:nvSpPr>
        <p:spPr>
          <a:xfrm rot="-5400000">
            <a:off x="3046115" y="2869525"/>
            <a:ext cx="75975" cy="8740"/>
          </a:xfrm>
          <a:custGeom>
            <a:avLst/>
            <a:gdLst/>
            <a:ahLst/>
            <a:cxnLst/>
            <a:rect l="0" t="0" r="0" b="0"/>
            <a:pathLst>
              <a:path w="1435100" h="165100">
                <a:moveTo>
                  <a:pt x="0" y="1651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5" name="Freeform 1665"/>
          <p:cNvSpPr/>
          <p:nvPr/>
        </p:nvSpPr>
        <p:spPr>
          <a:xfrm rot="-5400000">
            <a:off x="3056872" y="2874232"/>
            <a:ext cx="75975" cy="8740"/>
          </a:xfrm>
          <a:custGeom>
            <a:avLst/>
            <a:gdLst/>
            <a:ahLst/>
            <a:cxnLst/>
            <a:rect l="0" t="0" r="0" b="0"/>
            <a:pathLst>
              <a:path w="1435100" h="165100">
                <a:moveTo>
                  <a:pt x="0" y="1651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6" name="Freeform 1666"/>
          <p:cNvSpPr/>
          <p:nvPr/>
        </p:nvSpPr>
        <p:spPr>
          <a:xfrm rot="-5400000">
            <a:off x="3067966" y="2878602"/>
            <a:ext cx="75303" cy="8740"/>
          </a:xfrm>
          <a:custGeom>
            <a:avLst/>
            <a:gdLst/>
            <a:ahLst/>
            <a:cxnLst/>
            <a:rect l="0" t="0" r="0" b="0"/>
            <a:pathLst>
              <a:path w="1422400" h="165100">
                <a:moveTo>
                  <a:pt x="0" y="1651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7" name="Freeform 1667"/>
          <p:cNvSpPr/>
          <p:nvPr/>
        </p:nvSpPr>
        <p:spPr>
          <a:xfrm rot="-5400000">
            <a:off x="3078723" y="2883309"/>
            <a:ext cx="75303" cy="8740"/>
          </a:xfrm>
          <a:custGeom>
            <a:avLst/>
            <a:gdLst/>
            <a:ahLst/>
            <a:cxnLst/>
            <a:rect l="0" t="0" r="0" b="0"/>
            <a:pathLst>
              <a:path w="1422400" h="165100">
                <a:moveTo>
                  <a:pt x="0" y="1651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8" name="Freeform 1668"/>
          <p:cNvSpPr/>
          <p:nvPr/>
        </p:nvSpPr>
        <p:spPr>
          <a:xfrm rot="-5400000">
            <a:off x="3089818" y="2887679"/>
            <a:ext cx="74630" cy="8740"/>
          </a:xfrm>
          <a:custGeom>
            <a:avLst/>
            <a:gdLst/>
            <a:ahLst/>
            <a:cxnLst/>
            <a:rect l="0" t="0" r="0" b="0"/>
            <a:pathLst>
              <a:path w="1409700" h="165100">
                <a:moveTo>
                  <a:pt x="0" y="1651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9" name="Freeform 1669"/>
          <p:cNvSpPr/>
          <p:nvPr/>
        </p:nvSpPr>
        <p:spPr>
          <a:xfrm rot="-5400000">
            <a:off x="3099903" y="2892386"/>
            <a:ext cx="75303" cy="8067"/>
          </a:xfrm>
          <a:custGeom>
            <a:avLst/>
            <a:gdLst/>
            <a:ahLst/>
            <a:cxnLst/>
            <a:rect l="0" t="0" r="0" b="0"/>
            <a:pathLst>
              <a:path w="1422400" h="152400">
                <a:moveTo>
                  <a:pt x="0" y="1524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0" name="Freeform 1670"/>
          <p:cNvSpPr/>
          <p:nvPr/>
        </p:nvSpPr>
        <p:spPr>
          <a:xfrm rot="-5400000">
            <a:off x="3110997" y="2896756"/>
            <a:ext cx="74630" cy="8067"/>
          </a:xfrm>
          <a:custGeom>
            <a:avLst/>
            <a:gdLst/>
            <a:ahLst/>
            <a:cxnLst/>
            <a:rect l="0" t="0" r="0" b="0"/>
            <a:pathLst>
              <a:path w="1409700" h="152400">
                <a:moveTo>
                  <a:pt x="0" y="1524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1" name="Freeform 1671"/>
          <p:cNvSpPr/>
          <p:nvPr/>
        </p:nvSpPr>
        <p:spPr>
          <a:xfrm rot="-5400000">
            <a:off x="3121754" y="2900790"/>
            <a:ext cx="73958" cy="8740"/>
          </a:xfrm>
          <a:custGeom>
            <a:avLst/>
            <a:gdLst/>
            <a:ahLst/>
            <a:cxnLst/>
            <a:rect l="0" t="0" r="0" b="0"/>
            <a:pathLst>
              <a:path w="1397000" h="165100">
                <a:moveTo>
                  <a:pt x="0" y="1651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2" name="Freeform 1672"/>
          <p:cNvSpPr/>
          <p:nvPr/>
        </p:nvSpPr>
        <p:spPr>
          <a:xfrm rot="-5400000">
            <a:off x="3132512" y="2905496"/>
            <a:ext cx="73958" cy="8740"/>
          </a:xfrm>
          <a:custGeom>
            <a:avLst/>
            <a:gdLst/>
            <a:ahLst/>
            <a:cxnLst/>
            <a:rect l="0" t="0" r="0" b="0"/>
            <a:pathLst>
              <a:path w="1397000" h="165100">
                <a:moveTo>
                  <a:pt x="0" y="1651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3" name="Freeform 1673"/>
          <p:cNvSpPr/>
          <p:nvPr/>
        </p:nvSpPr>
        <p:spPr>
          <a:xfrm rot="-5400000">
            <a:off x="3143605" y="2909866"/>
            <a:ext cx="73286" cy="8740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4" name="Freeform 1674"/>
          <p:cNvSpPr/>
          <p:nvPr/>
        </p:nvSpPr>
        <p:spPr>
          <a:xfrm rot="-5400000">
            <a:off x="3154363" y="2914573"/>
            <a:ext cx="72613" cy="8067"/>
          </a:xfrm>
          <a:custGeom>
            <a:avLst/>
            <a:gdLst/>
            <a:ahLst/>
            <a:cxnLst/>
            <a:rect l="0" t="0" r="0" b="0"/>
            <a:pathLst>
              <a:path w="1371600" h="152400">
                <a:moveTo>
                  <a:pt x="0" y="1524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5" name="Freeform 1675"/>
          <p:cNvSpPr/>
          <p:nvPr/>
        </p:nvSpPr>
        <p:spPr>
          <a:xfrm rot="-5400000">
            <a:off x="3165121" y="2918607"/>
            <a:ext cx="72613" cy="8067"/>
          </a:xfrm>
          <a:custGeom>
            <a:avLst/>
            <a:gdLst/>
            <a:ahLst/>
            <a:cxnLst/>
            <a:rect l="0" t="0" r="0" b="0"/>
            <a:pathLst>
              <a:path w="1371600" h="152400">
                <a:moveTo>
                  <a:pt x="0" y="1524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6" name="Freeform 1676"/>
          <p:cNvSpPr/>
          <p:nvPr/>
        </p:nvSpPr>
        <p:spPr>
          <a:xfrm rot="-5400000">
            <a:off x="3175879" y="2923314"/>
            <a:ext cx="72613" cy="8067"/>
          </a:xfrm>
          <a:custGeom>
            <a:avLst/>
            <a:gdLst/>
            <a:ahLst/>
            <a:cxnLst/>
            <a:rect l="0" t="0" r="0" b="0"/>
            <a:pathLst>
              <a:path w="1371600" h="152400">
                <a:moveTo>
                  <a:pt x="0" y="1524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7" name="Freeform 1677"/>
          <p:cNvSpPr/>
          <p:nvPr/>
        </p:nvSpPr>
        <p:spPr>
          <a:xfrm rot="-5400000">
            <a:off x="3186972" y="2927684"/>
            <a:ext cx="71941" cy="8067"/>
          </a:xfrm>
          <a:custGeom>
            <a:avLst/>
            <a:gdLst/>
            <a:ahLst/>
            <a:cxnLst/>
            <a:rect l="0" t="0" r="0" b="0"/>
            <a:pathLst>
              <a:path w="1358900" h="152400">
                <a:moveTo>
                  <a:pt x="0" y="152400"/>
                </a:moveTo>
                <a:lnTo>
                  <a:pt x="135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8" name="Freeform 1678"/>
          <p:cNvSpPr/>
          <p:nvPr/>
        </p:nvSpPr>
        <p:spPr>
          <a:xfrm rot="-5400000">
            <a:off x="3198066" y="2932054"/>
            <a:ext cx="71269" cy="806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9" name="Freeform 1679"/>
          <p:cNvSpPr/>
          <p:nvPr/>
        </p:nvSpPr>
        <p:spPr>
          <a:xfrm rot="-5400000">
            <a:off x="3208488" y="2935752"/>
            <a:ext cx="71269" cy="8740"/>
          </a:xfrm>
          <a:custGeom>
            <a:avLst/>
            <a:gdLst/>
            <a:ahLst/>
            <a:cxnLst/>
            <a:rect l="0" t="0" r="0" b="0"/>
            <a:pathLst>
              <a:path w="1346200" h="165100">
                <a:moveTo>
                  <a:pt x="0" y="1651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0" name="Freeform 1680"/>
          <p:cNvSpPr/>
          <p:nvPr/>
        </p:nvSpPr>
        <p:spPr>
          <a:xfrm rot="-5400000">
            <a:off x="3218909" y="2940795"/>
            <a:ext cx="71269" cy="806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1" name="Freeform 1681"/>
          <p:cNvSpPr/>
          <p:nvPr/>
        </p:nvSpPr>
        <p:spPr>
          <a:xfrm rot="-5400000">
            <a:off x="3230003" y="2945165"/>
            <a:ext cx="70596" cy="8067"/>
          </a:xfrm>
          <a:custGeom>
            <a:avLst/>
            <a:gdLst/>
            <a:ahLst/>
            <a:cxnLst/>
            <a:rect l="0" t="0" r="0" b="0"/>
            <a:pathLst>
              <a:path w="1333500" h="152400">
                <a:moveTo>
                  <a:pt x="0" y="1524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2" name="Freeform 1682"/>
          <p:cNvSpPr/>
          <p:nvPr/>
        </p:nvSpPr>
        <p:spPr>
          <a:xfrm rot="-5400000">
            <a:off x="3241097" y="2949536"/>
            <a:ext cx="69924" cy="806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3" name="Freeform 1683"/>
          <p:cNvSpPr/>
          <p:nvPr/>
        </p:nvSpPr>
        <p:spPr>
          <a:xfrm rot="-5400000">
            <a:off x="3251854" y="2953570"/>
            <a:ext cx="69924" cy="806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4" name="Freeform 1684"/>
          <p:cNvSpPr/>
          <p:nvPr/>
        </p:nvSpPr>
        <p:spPr>
          <a:xfrm rot="-5400000">
            <a:off x="3262949" y="2957940"/>
            <a:ext cx="69251" cy="8067"/>
          </a:xfrm>
          <a:custGeom>
            <a:avLst/>
            <a:gdLst/>
            <a:ahLst/>
            <a:cxnLst/>
            <a:rect l="0" t="0" r="0" b="0"/>
            <a:pathLst>
              <a:path w="1308100" h="152400">
                <a:moveTo>
                  <a:pt x="0" y="152400"/>
                </a:moveTo>
                <a:lnTo>
                  <a:pt x="130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5" name="Freeform 1685"/>
          <p:cNvSpPr/>
          <p:nvPr/>
        </p:nvSpPr>
        <p:spPr>
          <a:xfrm rot="-5400000">
            <a:off x="3273370" y="2962310"/>
            <a:ext cx="69251" cy="7395"/>
          </a:xfrm>
          <a:custGeom>
            <a:avLst/>
            <a:gdLst/>
            <a:ahLst/>
            <a:cxnLst/>
            <a:rect l="0" t="0" r="0" b="0"/>
            <a:pathLst>
              <a:path w="1308100" h="139700">
                <a:moveTo>
                  <a:pt x="0" y="139700"/>
                </a:moveTo>
                <a:lnTo>
                  <a:pt x="130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6" name="Freeform 1686"/>
          <p:cNvSpPr/>
          <p:nvPr/>
        </p:nvSpPr>
        <p:spPr>
          <a:xfrm rot="-5400000">
            <a:off x="3284128" y="2966344"/>
            <a:ext cx="68579" cy="8067"/>
          </a:xfrm>
          <a:custGeom>
            <a:avLst/>
            <a:gdLst/>
            <a:ahLst/>
            <a:cxnLst/>
            <a:rect l="0" t="0" r="0" b="0"/>
            <a:pathLst>
              <a:path w="1295400" h="152400">
                <a:moveTo>
                  <a:pt x="0" y="152400"/>
                </a:moveTo>
                <a:lnTo>
                  <a:pt x="129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7" name="Freeform 1687"/>
          <p:cNvSpPr/>
          <p:nvPr/>
        </p:nvSpPr>
        <p:spPr>
          <a:xfrm rot="-5400000">
            <a:off x="3295221" y="2970715"/>
            <a:ext cx="67907" cy="8067"/>
          </a:xfrm>
          <a:custGeom>
            <a:avLst/>
            <a:gdLst/>
            <a:ahLst/>
            <a:cxnLst/>
            <a:rect l="0" t="0" r="0" b="0"/>
            <a:pathLst>
              <a:path w="1282700" h="152400">
                <a:moveTo>
                  <a:pt x="0" y="1524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8" name="Freeform 1688"/>
          <p:cNvSpPr/>
          <p:nvPr/>
        </p:nvSpPr>
        <p:spPr>
          <a:xfrm rot="-5400000">
            <a:off x="3305979" y="2974749"/>
            <a:ext cx="67907" cy="8067"/>
          </a:xfrm>
          <a:custGeom>
            <a:avLst/>
            <a:gdLst/>
            <a:ahLst/>
            <a:cxnLst/>
            <a:rect l="0" t="0" r="0" b="0"/>
            <a:pathLst>
              <a:path w="1282700" h="152400">
                <a:moveTo>
                  <a:pt x="0" y="1524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9" name="Freeform 1689"/>
          <p:cNvSpPr/>
          <p:nvPr/>
        </p:nvSpPr>
        <p:spPr>
          <a:xfrm rot="-5400000">
            <a:off x="3316737" y="2979455"/>
            <a:ext cx="67234" cy="7395"/>
          </a:xfrm>
          <a:custGeom>
            <a:avLst/>
            <a:gdLst/>
            <a:ahLst/>
            <a:cxnLst/>
            <a:rect l="0" t="0" r="0" b="0"/>
            <a:pathLst>
              <a:path w="1270000" h="139700">
                <a:moveTo>
                  <a:pt x="0" y="1397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0" name="Freeform 1690"/>
          <p:cNvSpPr/>
          <p:nvPr/>
        </p:nvSpPr>
        <p:spPr>
          <a:xfrm rot="-5400000">
            <a:off x="3327494" y="2983489"/>
            <a:ext cx="67234" cy="7395"/>
          </a:xfrm>
          <a:custGeom>
            <a:avLst/>
            <a:gdLst/>
            <a:ahLst/>
            <a:cxnLst/>
            <a:rect l="0" t="0" r="0" b="0"/>
            <a:pathLst>
              <a:path w="1270000" h="139700">
                <a:moveTo>
                  <a:pt x="0" y="1397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1" name="Freeform 1691"/>
          <p:cNvSpPr/>
          <p:nvPr/>
        </p:nvSpPr>
        <p:spPr>
          <a:xfrm rot="-5400000">
            <a:off x="3338588" y="2987860"/>
            <a:ext cx="66562" cy="7395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2" name="Freeform 1692"/>
          <p:cNvSpPr/>
          <p:nvPr/>
        </p:nvSpPr>
        <p:spPr>
          <a:xfrm rot="-5400000">
            <a:off x="3349346" y="2991894"/>
            <a:ext cx="66562" cy="7395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3" name="Freeform 1693"/>
          <p:cNvSpPr/>
          <p:nvPr/>
        </p:nvSpPr>
        <p:spPr>
          <a:xfrm rot="-5400000">
            <a:off x="3360103" y="2995928"/>
            <a:ext cx="65890" cy="8067"/>
          </a:xfrm>
          <a:custGeom>
            <a:avLst/>
            <a:gdLst/>
            <a:ahLst/>
            <a:cxnLst/>
            <a:rect l="0" t="0" r="0" b="0"/>
            <a:pathLst>
              <a:path w="1244600" h="152400">
                <a:moveTo>
                  <a:pt x="0" y="1524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4" name="Freeform 1694"/>
          <p:cNvSpPr/>
          <p:nvPr/>
        </p:nvSpPr>
        <p:spPr>
          <a:xfrm rot="-5400000">
            <a:off x="3370525" y="3000298"/>
            <a:ext cx="65890" cy="7395"/>
          </a:xfrm>
          <a:custGeom>
            <a:avLst/>
            <a:gdLst/>
            <a:ahLst/>
            <a:cxnLst/>
            <a:rect l="0" t="0" r="0" b="0"/>
            <a:pathLst>
              <a:path w="1244600" h="139700">
                <a:moveTo>
                  <a:pt x="0" y="1397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5" name="Freeform 1695"/>
          <p:cNvSpPr/>
          <p:nvPr/>
        </p:nvSpPr>
        <p:spPr>
          <a:xfrm rot="-5400000">
            <a:off x="3381619" y="3004668"/>
            <a:ext cx="65217" cy="7395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6" name="Freeform 1696"/>
          <p:cNvSpPr/>
          <p:nvPr/>
        </p:nvSpPr>
        <p:spPr>
          <a:xfrm rot="-5400000">
            <a:off x="3392376" y="3008703"/>
            <a:ext cx="65217" cy="7395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7" name="Freeform 1697"/>
          <p:cNvSpPr/>
          <p:nvPr/>
        </p:nvSpPr>
        <p:spPr>
          <a:xfrm rot="-5400000">
            <a:off x="3403470" y="3013073"/>
            <a:ext cx="64545" cy="7395"/>
          </a:xfrm>
          <a:custGeom>
            <a:avLst/>
            <a:gdLst/>
            <a:ahLst/>
            <a:cxnLst/>
            <a:rect l="0" t="0" r="0" b="0"/>
            <a:pathLst>
              <a:path w="1219200" h="139700">
                <a:moveTo>
                  <a:pt x="0" y="139700"/>
                </a:moveTo>
                <a:lnTo>
                  <a:pt x="1219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8" name="Freeform 1698"/>
          <p:cNvSpPr/>
          <p:nvPr/>
        </p:nvSpPr>
        <p:spPr>
          <a:xfrm rot="-5400000">
            <a:off x="3413892" y="3017443"/>
            <a:ext cx="64545" cy="6723"/>
          </a:xfrm>
          <a:custGeom>
            <a:avLst/>
            <a:gdLst/>
            <a:ahLst/>
            <a:cxnLst/>
            <a:rect l="0" t="0" r="0" b="0"/>
            <a:pathLst>
              <a:path w="1219200" h="127000">
                <a:moveTo>
                  <a:pt x="0" y="127000"/>
                </a:moveTo>
                <a:lnTo>
                  <a:pt x="1219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9" name="Freeform 1699"/>
          <p:cNvSpPr/>
          <p:nvPr/>
        </p:nvSpPr>
        <p:spPr>
          <a:xfrm rot="-5400000">
            <a:off x="3424649" y="3021477"/>
            <a:ext cx="63873" cy="7395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0" name="Freeform 1700"/>
          <p:cNvSpPr/>
          <p:nvPr/>
        </p:nvSpPr>
        <p:spPr>
          <a:xfrm rot="-5400000">
            <a:off x="3435743" y="3025175"/>
            <a:ext cx="63200" cy="7395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1" name="Freeform 1701"/>
          <p:cNvSpPr/>
          <p:nvPr/>
        </p:nvSpPr>
        <p:spPr>
          <a:xfrm rot="-5400000">
            <a:off x="3446501" y="3029209"/>
            <a:ext cx="63200" cy="7395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2" name="Freeform 1702"/>
          <p:cNvSpPr/>
          <p:nvPr/>
        </p:nvSpPr>
        <p:spPr>
          <a:xfrm rot="-5400000">
            <a:off x="3457258" y="3033916"/>
            <a:ext cx="62528" cy="6723"/>
          </a:xfrm>
          <a:custGeom>
            <a:avLst/>
            <a:gdLst/>
            <a:ahLst/>
            <a:cxnLst/>
            <a:rect l="0" t="0" r="0" b="0"/>
            <a:pathLst>
              <a:path w="1181100" h="127000">
                <a:moveTo>
                  <a:pt x="0" y="127000"/>
                </a:moveTo>
                <a:lnTo>
                  <a:pt x="1181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3" name="Freeform 1703"/>
          <p:cNvSpPr/>
          <p:nvPr/>
        </p:nvSpPr>
        <p:spPr>
          <a:xfrm rot="-5400000">
            <a:off x="3468016" y="3037950"/>
            <a:ext cx="62528" cy="6723"/>
          </a:xfrm>
          <a:custGeom>
            <a:avLst/>
            <a:gdLst/>
            <a:ahLst/>
            <a:cxnLst/>
            <a:rect l="0" t="0" r="0" b="0"/>
            <a:pathLst>
              <a:path w="1181100" h="127000">
                <a:moveTo>
                  <a:pt x="0" y="127000"/>
                </a:moveTo>
                <a:lnTo>
                  <a:pt x="1181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4" name="Freeform 1704"/>
          <p:cNvSpPr/>
          <p:nvPr/>
        </p:nvSpPr>
        <p:spPr>
          <a:xfrm rot="-5400000">
            <a:off x="3478773" y="3041312"/>
            <a:ext cx="61856" cy="7395"/>
          </a:xfrm>
          <a:custGeom>
            <a:avLst/>
            <a:gdLst/>
            <a:ahLst/>
            <a:cxnLst/>
            <a:rect l="0" t="0" r="0" b="0"/>
            <a:pathLst>
              <a:path w="1168400" h="139700">
                <a:moveTo>
                  <a:pt x="0" y="139700"/>
                </a:moveTo>
                <a:lnTo>
                  <a:pt x="116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5" name="Freeform 1705"/>
          <p:cNvSpPr/>
          <p:nvPr/>
        </p:nvSpPr>
        <p:spPr>
          <a:xfrm rot="-5400000">
            <a:off x="3489868" y="3045682"/>
            <a:ext cx="61183" cy="7395"/>
          </a:xfrm>
          <a:custGeom>
            <a:avLst/>
            <a:gdLst/>
            <a:ahLst/>
            <a:cxnLst/>
            <a:rect l="0" t="0" r="0" b="0"/>
            <a:pathLst>
              <a:path w="1155700" h="139700">
                <a:moveTo>
                  <a:pt x="0" y="1397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6" name="Freeform 1706"/>
          <p:cNvSpPr/>
          <p:nvPr/>
        </p:nvSpPr>
        <p:spPr>
          <a:xfrm rot="-5400000">
            <a:off x="3500625" y="3049716"/>
            <a:ext cx="61183" cy="7395"/>
          </a:xfrm>
          <a:custGeom>
            <a:avLst/>
            <a:gdLst/>
            <a:ahLst/>
            <a:cxnLst/>
            <a:rect l="0" t="0" r="0" b="0"/>
            <a:pathLst>
              <a:path w="1155700" h="139700">
                <a:moveTo>
                  <a:pt x="0" y="1397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7" name="Freeform 1707"/>
          <p:cNvSpPr/>
          <p:nvPr/>
        </p:nvSpPr>
        <p:spPr>
          <a:xfrm rot="-5400000">
            <a:off x="3511047" y="3054086"/>
            <a:ext cx="61183" cy="6723"/>
          </a:xfrm>
          <a:custGeom>
            <a:avLst/>
            <a:gdLst/>
            <a:ahLst/>
            <a:cxnLst/>
            <a:rect l="0" t="0" r="0" b="0"/>
            <a:pathLst>
              <a:path w="1155700" h="127000">
                <a:moveTo>
                  <a:pt x="0" y="1270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8" name="Freeform 1708"/>
          <p:cNvSpPr/>
          <p:nvPr/>
        </p:nvSpPr>
        <p:spPr>
          <a:xfrm rot="-5400000">
            <a:off x="3522140" y="3057784"/>
            <a:ext cx="60511" cy="6723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9" name="Freeform 1709"/>
          <p:cNvSpPr/>
          <p:nvPr/>
        </p:nvSpPr>
        <p:spPr>
          <a:xfrm rot="-5400000">
            <a:off x="3533234" y="3062154"/>
            <a:ext cx="59839" cy="6723"/>
          </a:xfrm>
          <a:custGeom>
            <a:avLst/>
            <a:gdLst/>
            <a:ahLst/>
            <a:cxnLst/>
            <a:rect l="0" t="0" r="0" b="0"/>
            <a:pathLst>
              <a:path w="1130300" h="127000">
                <a:moveTo>
                  <a:pt x="0" y="127000"/>
                </a:moveTo>
                <a:lnTo>
                  <a:pt x="113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0" name="Freeform 1710"/>
          <p:cNvSpPr/>
          <p:nvPr/>
        </p:nvSpPr>
        <p:spPr>
          <a:xfrm rot="-5400000">
            <a:off x="3543319" y="3066189"/>
            <a:ext cx="59839" cy="6723"/>
          </a:xfrm>
          <a:custGeom>
            <a:avLst/>
            <a:gdLst/>
            <a:ahLst/>
            <a:cxnLst/>
            <a:rect l="0" t="0" r="0" b="0"/>
            <a:pathLst>
              <a:path w="1130300" h="127000">
                <a:moveTo>
                  <a:pt x="0" y="127000"/>
                </a:moveTo>
                <a:lnTo>
                  <a:pt x="1130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1" name="Freeform 1711"/>
          <p:cNvSpPr/>
          <p:nvPr/>
        </p:nvSpPr>
        <p:spPr>
          <a:xfrm rot="-5400000">
            <a:off x="3554413" y="3069886"/>
            <a:ext cx="59166" cy="6723"/>
          </a:xfrm>
          <a:custGeom>
            <a:avLst/>
            <a:gdLst/>
            <a:ahLst/>
            <a:cxnLst/>
            <a:rect l="0" t="0" r="0" b="0"/>
            <a:pathLst>
              <a:path w="1117600" h="127000">
                <a:moveTo>
                  <a:pt x="0" y="127000"/>
                </a:moveTo>
                <a:lnTo>
                  <a:pt x="1117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2" name="Freeform 1712"/>
          <p:cNvSpPr/>
          <p:nvPr/>
        </p:nvSpPr>
        <p:spPr>
          <a:xfrm rot="-5400000">
            <a:off x="3565171" y="3073921"/>
            <a:ext cx="59166" cy="6723"/>
          </a:xfrm>
          <a:custGeom>
            <a:avLst/>
            <a:gdLst/>
            <a:ahLst/>
            <a:cxnLst/>
            <a:rect l="0" t="0" r="0" b="0"/>
            <a:pathLst>
              <a:path w="1117600" h="127000">
                <a:moveTo>
                  <a:pt x="0" y="127000"/>
                </a:moveTo>
                <a:lnTo>
                  <a:pt x="1117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3" name="Freeform 1713"/>
          <p:cNvSpPr/>
          <p:nvPr/>
        </p:nvSpPr>
        <p:spPr>
          <a:xfrm rot="-5400000">
            <a:off x="3576265" y="3077619"/>
            <a:ext cx="58494" cy="6723"/>
          </a:xfrm>
          <a:custGeom>
            <a:avLst/>
            <a:gdLst/>
            <a:ahLst/>
            <a:cxnLst/>
            <a:rect l="0" t="0" r="0" b="0"/>
            <a:pathLst>
              <a:path w="1104900" h="127000">
                <a:moveTo>
                  <a:pt x="0" y="127000"/>
                </a:moveTo>
                <a:lnTo>
                  <a:pt x="1104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4" name="Freeform 1714"/>
          <p:cNvSpPr/>
          <p:nvPr/>
        </p:nvSpPr>
        <p:spPr>
          <a:xfrm rot="-5400000">
            <a:off x="3587023" y="3082325"/>
            <a:ext cx="57821" cy="6050"/>
          </a:xfrm>
          <a:custGeom>
            <a:avLst/>
            <a:gdLst/>
            <a:ahLst/>
            <a:cxnLst/>
            <a:rect l="0" t="0" r="0" b="0"/>
            <a:pathLst>
              <a:path w="1092200" h="114300">
                <a:moveTo>
                  <a:pt x="0" y="1143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5" name="Freeform 1715"/>
          <p:cNvSpPr/>
          <p:nvPr/>
        </p:nvSpPr>
        <p:spPr>
          <a:xfrm rot="-5400000">
            <a:off x="3597444" y="3086023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6" name="Freeform 1716"/>
          <p:cNvSpPr/>
          <p:nvPr/>
        </p:nvSpPr>
        <p:spPr>
          <a:xfrm rot="-5400000">
            <a:off x="3608538" y="3089721"/>
            <a:ext cx="57149" cy="6723"/>
          </a:xfrm>
          <a:custGeom>
            <a:avLst/>
            <a:gdLst/>
            <a:ahLst/>
            <a:cxnLst/>
            <a:rect l="0" t="0" r="0" b="0"/>
            <a:pathLst>
              <a:path w="1079500" h="127000">
                <a:moveTo>
                  <a:pt x="0" y="127000"/>
                </a:moveTo>
                <a:lnTo>
                  <a:pt x="107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7" name="Freeform 1717"/>
          <p:cNvSpPr/>
          <p:nvPr/>
        </p:nvSpPr>
        <p:spPr>
          <a:xfrm rot="-5400000">
            <a:off x="3619295" y="3093755"/>
            <a:ext cx="57149" cy="6723"/>
          </a:xfrm>
          <a:custGeom>
            <a:avLst/>
            <a:gdLst/>
            <a:ahLst/>
            <a:cxnLst/>
            <a:rect l="0" t="0" r="0" b="0"/>
            <a:pathLst>
              <a:path w="1079500" h="127000">
                <a:moveTo>
                  <a:pt x="0" y="127000"/>
                </a:moveTo>
                <a:lnTo>
                  <a:pt x="1079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8" name="Freeform 1718"/>
          <p:cNvSpPr/>
          <p:nvPr/>
        </p:nvSpPr>
        <p:spPr>
          <a:xfrm rot="-5400000">
            <a:off x="3630053" y="3097789"/>
            <a:ext cx="56477" cy="6050"/>
          </a:xfrm>
          <a:custGeom>
            <a:avLst/>
            <a:gdLst/>
            <a:ahLst/>
            <a:cxnLst/>
            <a:rect l="0" t="0" r="0" b="0"/>
            <a:pathLst>
              <a:path w="1066800" h="114300">
                <a:moveTo>
                  <a:pt x="0" y="1143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9" name="Freeform 1719"/>
          <p:cNvSpPr/>
          <p:nvPr/>
        </p:nvSpPr>
        <p:spPr>
          <a:xfrm rot="-5400000">
            <a:off x="3640811" y="3101824"/>
            <a:ext cx="56477" cy="6050"/>
          </a:xfrm>
          <a:custGeom>
            <a:avLst/>
            <a:gdLst/>
            <a:ahLst/>
            <a:cxnLst/>
            <a:rect l="0" t="0" r="0" b="0"/>
            <a:pathLst>
              <a:path w="1066800" h="114300">
                <a:moveTo>
                  <a:pt x="0" y="1143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0" name="Freeform 1720"/>
          <p:cNvSpPr/>
          <p:nvPr/>
        </p:nvSpPr>
        <p:spPr>
          <a:xfrm rot="-5400000">
            <a:off x="3651569" y="3105185"/>
            <a:ext cx="55804" cy="6723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1" name="Freeform 1721"/>
          <p:cNvSpPr/>
          <p:nvPr/>
        </p:nvSpPr>
        <p:spPr>
          <a:xfrm rot="-5400000">
            <a:off x="3662326" y="3109219"/>
            <a:ext cx="55804" cy="6723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2" name="Freeform 1722"/>
          <p:cNvSpPr/>
          <p:nvPr/>
        </p:nvSpPr>
        <p:spPr>
          <a:xfrm rot="-5400000">
            <a:off x="3673084" y="3113254"/>
            <a:ext cx="55132" cy="6050"/>
          </a:xfrm>
          <a:custGeom>
            <a:avLst/>
            <a:gdLst/>
            <a:ahLst/>
            <a:cxnLst/>
            <a:rect l="0" t="0" r="0" b="0"/>
            <a:pathLst>
              <a:path w="1041400" h="114300">
                <a:moveTo>
                  <a:pt x="0" y="1143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3" name="Freeform 1723"/>
          <p:cNvSpPr/>
          <p:nvPr/>
        </p:nvSpPr>
        <p:spPr>
          <a:xfrm rot="-5400000">
            <a:off x="3684177" y="3116951"/>
            <a:ext cx="54460" cy="6050"/>
          </a:xfrm>
          <a:custGeom>
            <a:avLst/>
            <a:gdLst/>
            <a:ahLst/>
            <a:cxnLst/>
            <a:rect l="0" t="0" r="0" b="0"/>
            <a:pathLst>
              <a:path w="1028700" h="114300">
                <a:moveTo>
                  <a:pt x="0" y="1143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4" name="Freeform 1724"/>
          <p:cNvSpPr/>
          <p:nvPr/>
        </p:nvSpPr>
        <p:spPr>
          <a:xfrm rot="-5400000">
            <a:off x="3694935" y="3120986"/>
            <a:ext cx="54460" cy="6050"/>
          </a:xfrm>
          <a:custGeom>
            <a:avLst/>
            <a:gdLst/>
            <a:ahLst/>
            <a:cxnLst/>
            <a:rect l="0" t="0" r="0" b="0"/>
            <a:pathLst>
              <a:path w="1028700" h="114300">
                <a:moveTo>
                  <a:pt x="0" y="1143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5" name="Freeform 1725"/>
          <p:cNvSpPr/>
          <p:nvPr/>
        </p:nvSpPr>
        <p:spPr>
          <a:xfrm rot="-5400000">
            <a:off x="3705357" y="3124684"/>
            <a:ext cx="53787" cy="6050"/>
          </a:xfrm>
          <a:custGeom>
            <a:avLst/>
            <a:gdLst/>
            <a:ahLst/>
            <a:cxnLst/>
            <a:rect l="0" t="0" r="0" b="0"/>
            <a:pathLst>
              <a:path w="1016000" h="114300">
                <a:moveTo>
                  <a:pt x="0" y="1143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6" name="Freeform 1726"/>
          <p:cNvSpPr/>
          <p:nvPr/>
        </p:nvSpPr>
        <p:spPr>
          <a:xfrm rot="-5400000">
            <a:off x="3716114" y="3128718"/>
            <a:ext cx="53787" cy="6050"/>
          </a:xfrm>
          <a:custGeom>
            <a:avLst/>
            <a:gdLst/>
            <a:ahLst/>
            <a:cxnLst/>
            <a:rect l="0" t="0" r="0" b="0"/>
            <a:pathLst>
              <a:path w="1016000" h="114300">
                <a:moveTo>
                  <a:pt x="0" y="1143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7" name="Freeform 1727"/>
          <p:cNvSpPr/>
          <p:nvPr/>
        </p:nvSpPr>
        <p:spPr>
          <a:xfrm rot="-5400000">
            <a:off x="3727208" y="3132416"/>
            <a:ext cx="53115" cy="6050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8" name="Freeform 1728"/>
          <p:cNvSpPr/>
          <p:nvPr/>
        </p:nvSpPr>
        <p:spPr>
          <a:xfrm rot="-5400000">
            <a:off x="3738302" y="3136114"/>
            <a:ext cx="52443" cy="6050"/>
          </a:xfrm>
          <a:custGeom>
            <a:avLst/>
            <a:gdLst/>
            <a:ahLst/>
            <a:cxnLst/>
            <a:rect l="0" t="0" r="0" b="0"/>
            <a:pathLst>
              <a:path w="990600" h="114300">
                <a:moveTo>
                  <a:pt x="0" y="114300"/>
                </a:moveTo>
                <a:lnTo>
                  <a:pt x="99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9" name="Freeform 1729"/>
          <p:cNvSpPr/>
          <p:nvPr/>
        </p:nvSpPr>
        <p:spPr>
          <a:xfrm rot="-5400000">
            <a:off x="3748387" y="3140148"/>
            <a:ext cx="52443" cy="6050"/>
          </a:xfrm>
          <a:custGeom>
            <a:avLst/>
            <a:gdLst/>
            <a:ahLst/>
            <a:cxnLst/>
            <a:rect l="0" t="0" r="0" b="0"/>
            <a:pathLst>
              <a:path w="990600" h="114300">
                <a:moveTo>
                  <a:pt x="0" y="114300"/>
                </a:moveTo>
                <a:lnTo>
                  <a:pt x="99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0" name="Freeform 1730"/>
          <p:cNvSpPr/>
          <p:nvPr/>
        </p:nvSpPr>
        <p:spPr>
          <a:xfrm rot="-5400000">
            <a:off x="3759481" y="3143846"/>
            <a:ext cx="51770" cy="6050"/>
          </a:xfrm>
          <a:custGeom>
            <a:avLst/>
            <a:gdLst/>
            <a:ahLst/>
            <a:cxnLst/>
            <a:rect l="0" t="0" r="0" b="0"/>
            <a:pathLst>
              <a:path w="977900" h="114300">
                <a:moveTo>
                  <a:pt x="0" y="114300"/>
                </a:moveTo>
                <a:lnTo>
                  <a:pt x="97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1" name="Freeform 1731"/>
          <p:cNvSpPr/>
          <p:nvPr/>
        </p:nvSpPr>
        <p:spPr>
          <a:xfrm rot="-5400000">
            <a:off x="3770575" y="3147544"/>
            <a:ext cx="51098" cy="6050"/>
          </a:xfrm>
          <a:custGeom>
            <a:avLst/>
            <a:gdLst/>
            <a:ahLst/>
            <a:cxnLst/>
            <a:rect l="0" t="0" r="0" b="0"/>
            <a:pathLst>
              <a:path w="965200" h="114300">
                <a:moveTo>
                  <a:pt x="0" y="1143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2" name="Freeform 1732"/>
          <p:cNvSpPr/>
          <p:nvPr/>
        </p:nvSpPr>
        <p:spPr>
          <a:xfrm rot="-5400000">
            <a:off x="3781332" y="3151577"/>
            <a:ext cx="50426" cy="5378"/>
          </a:xfrm>
          <a:custGeom>
            <a:avLst/>
            <a:gdLst/>
            <a:ahLst/>
            <a:cxnLst/>
            <a:rect l="0" t="0" r="0" b="0"/>
            <a:pathLst>
              <a:path w="952500" h="101600">
                <a:moveTo>
                  <a:pt x="0" y="1016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3" name="Freeform 1733"/>
          <p:cNvSpPr/>
          <p:nvPr/>
        </p:nvSpPr>
        <p:spPr>
          <a:xfrm rot="-5400000">
            <a:off x="3791754" y="3155276"/>
            <a:ext cx="50426" cy="6050"/>
          </a:xfrm>
          <a:custGeom>
            <a:avLst/>
            <a:gdLst/>
            <a:ahLst/>
            <a:cxnLst/>
            <a:rect l="0" t="0" r="0" b="0"/>
            <a:pathLst>
              <a:path w="952500" h="114300">
                <a:moveTo>
                  <a:pt x="0" y="1143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4" name="Freeform 1734"/>
          <p:cNvSpPr/>
          <p:nvPr/>
        </p:nvSpPr>
        <p:spPr>
          <a:xfrm rot="-5400000">
            <a:off x="3802848" y="3158974"/>
            <a:ext cx="49753" cy="6050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5" name="Freeform 1735"/>
          <p:cNvSpPr/>
          <p:nvPr/>
        </p:nvSpPr>
        <p:spPr>
          <a:xfrm rot="-5400000">
            <a:off x="3813269" y="3162671"/>
            <a:ext cx="49753" cy="5378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0" y="101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6" name="Freeform 1736"/>
          <p:cNvSpPr/>
          <p:nvPr/>
        </p:nvSpPr>
        <p:spPr>
          <a:xfrm rot="-5400000">
            <a:off x="3824363" y="3166369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7" name="Freeform 1737"/>
          <p:cNvSpPr/>
          <p:nvPr/>
        </p:nvSpPr>
        <p:spPr>
          <a:xfrm rot="-5400000">
            <a:off x="3835457" y="3170067"/>
            <a:ext cx="48409" cy="5378"/>
          </a:xfrm>
          <a:custGeom>
            <a:avLst/>
            <a:gdLst/>
            <a:ahLst/>
            <a:cxnLst/>
            <a:rect l="0" t="0" r="0" b="0"/>
            <a:pathLst>
              <a:path w="914400" h="101600">
                <a:moveTo>
                  <a:pt x="0" y="1016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8" name="Freeform 1738"/>
          <p:cNvSpPr/>
          <p:nvPr/>
        </p:nvSpPr>
        <p:spPr>
          <a:xfrm rot="-5400000">
            <a:off x="3845878" y="3173765"/>
            <a:ext cx="48409" cy="6050"/>
          </a:xfrm>
          <a:custGeom>
            <a:avLst/>
            <a:gdLst/>
            <a:ahLst/>
            <a:cxnLst/>
            <a:rect l="0" t="0" r="0" b="0"/>
            <a:pathLst>
              <a:path w="914400" h="114300">
                <a:moveTo>
                  <a:pt x="0" y="1143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9" name="Freeform 1739"/>
          <p:cNvSpPr/>
          <p:nvPr/>
        </p:nvSpPr>
        <p:spPr>
          <a:xfrm rot="-5400000">
            <a:off x="3856636" y="3177799"/>
            <a:ext cx="47736" cy="5378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0" y="1016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0" name="Freeform 1740"/>
          <p:cNvSpPr/>
          <p:nvPr/>
        </p:nvSpPr>
        <p:spPr>
          <a:xfrm rot="-5400000">
            <a:off x="3867394" y="3181161"/>
            <a:ext cx="47736" cy="5378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0" y="1016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1" name="Freeform 1741"/>
          <p:cNvSpPr/>
          <p:nvPr/>
        </p:nvSpPr>
        <p:spPr>
          <a:xfrm rot="-5400000">
            <a:off x="3878487" y="3184859"/>
            <a:ext cx="47064" cy="5378"/>
          </a:xfrm>
          <a:custGeom>
            <a:avLst/>
            <a:gdLst/>
            <a:ahLst/>
            <a:cxnLst/>
            <a:rect l="0" t="0" r="0" b="0"/>
            <a:pathLst>
              <a:path w="889000" h="101600">
                <a:moveTo>
                  <a:pt x="0" y="101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2" name="Freeform 1742"/>
          <p:cNvSpPr/>
          <p:nvPr/>
        </p:nvSpPr>
        <p:spPr>
          <a:xfrm rot="-5400000">
            <a:off x="3888909" y="3188557"/>
            <a:ext cx="46391" cy="5378"/>
          </a:xfrm>
          <a:custGeom>
            <a:avLst/>
            <a:gdLst/>
            <a:ahLst/>
            <a:cxnLst/>
            <a:rect l="0" t="0" r="0" b="0"/>
            <a:pathLst>
              <a:path w="876300" h="101600">
                <a:moveTo>
                  <a:pt x="0" y="101600"/>
                </a:moveTo>
                <a:lnTo>
                  <a:pt x="87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3" name="Freeform 1743"/>
          <p:cNvSpPr/>
          <p:nvPr/>
        </p:nvSpPr>
        <p:spPr>
          <a:xfrm rot="-5400000">
            <a:off x="3900003" y="3192255"/>
            <a:ext cx="45719" cy="5378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4" name="Freeform 1744"/>
          <p:cNvSpPr/>
          <p:nvPr/>
        </p:nvSpPr>
        <p:spPr>
          <a:xfrm rot="-5400000">
            <a:off x="3910760" y="3195617"/>
            <a:ext cx="45719" cy="5378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5" name="Freeform 1745"/>
          <p:cNvSpPr/>
          <p:nvPr/>
        </p:nvSpPr>
        <p:spPr>
          <a:xfrm rot="-5400000">
            <a:off x="3921518" y="3199651"/>
            <a:ext cx="45047" cy="4706"/>
          </a:xfrm>
          <a:custGeom>
            <a:avLst/>
            <a:gdLst/>
            <a:ahLst/>
            <a:cxnLst/>
            <a:rect l="0" t="0" r="0" b="0"/>
            <a:pathLst>
              <a:path w="850900" h="88900">
                <a:moveTo>
                  <a:pt x="0" y="889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6" name="Freeform 1746"/>
          <p:cNvSpPr/>
          <p:nvPr/>
        </p:nvSpPr>
        <p:spPr>
          <a:xfrm rot="-5400000">
            <a:off x="3932276" y="3203012"/>
            <a:ext cx="44374" cy="5378"/>
          </a:xfrm>
          <a:custGeom>
            <a:avLst/>
            <a:gdLst/>
            <a:ahLst/>
            <a:cxnLst/>
            <a:rect l="0" t="0" r="0" b="0"/>
            <a:pathLst>
              <a:path w="838200" h="101600">
                <a:moveTo>
                  <a:pt x="0" y="1016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7" name="Freeform 1747"/>
          <p:cNvSpPr/>
          <p:nvPr/>
        </p:nvSpPr>
        <p:spPr>
          <a:xfrm rot="-5400000">
            <a:off x="3943034" y="3206374"/>
            <a:ext cx="44374" cy="5378"/>
          </a:xfrm>
          <a:custGeom>
            <a:avLst/>
            <a:gdLst/>
            <a:ahLst/>
            <a:cxnLst/>
            <a:rect l="0" t="0" r="0" b="0"/>
            <a:pathLst>
              <a:path w="838200" h="101600">
                <a:moveTo>
                  <a:pt x="0" y="1016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8" name="Freeform 1748"/>
          <p:cNvSpPr/>
          <p:nvPr/>
        </p:nvSpPr>
        <p:spPr>
          <a:xfrm rot="-5400000">
            <a:off x="3953791" y="3210408"/>
            <a:ext cx="43702" cy="4706"/>
          </a:xfrm>
          <a:custGeom>
            <a:avLst/>
            <a:gdLst/>
            <a:ahLst/>
            <a:cxnLst/>
            <a:rect l="0" t="0" r="0" b="0"/>
            <a:pathLst>
              <a:path w="825500" h="88900">
                <a:moveTo>
                  <a:pt x="0" y="889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9" name="Freeform 1749"/>
          <p:cNvSpPr/>
          <p:nvPr/>
        </p:nvSpPr>
        <p:spPr>
          <a:xfrm rot="-5400000">
            <a:off x="3964549" y="3213770"/>
            <a:ext cx="43702" cy="4706"/>
          </a:xfrm>
          <a:custGeom>
            <a:avLst/>
            <a:gdLst/>
            <a:ahLst/>
            <a:cxnLst/>
            <a:rect l="0" t="0" r="0" b="0"/>
            <a:pathLst>
              <a:path w="825500" h="88900">
                <a:moveTo>
                  <a:pt x="0" y="889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0" name="Freeform 1750"/>
          <p:cNvSpPr/>
          <p:nvPr/>
        </p:nvSpPr>
        <p:spPr>
          <a:xfrm rot="-5400000">
            <a:off x="3975306" y="3217132"/>
            <a:ext cx="43030" cy="5378"/>
          </a:xfrm>
          <a:custGeom>
            <a:avLst/>
            <a:gdLst/>
            <a:ahLst/>
            <a:cxnLst/>
            <a:rect l="0" t="0" r="0" b="0"/>
            <a:pathLst>
              <a:path w="812800" h="101600">
                <a:moveTo>
                  <a:pt x="0" y="1016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1" name="Freeform 1751"/>
          <p:cNvSpPr/>
          <p:nvPr/>
        </p:nvSpPr>
        <p:spPr>
          <a:xfrm rot="-5400000">
            <a:off x="3986064" y="3221166"/>
            <a:ext cx="42357" cy="4706"/>
          </a:xfrm>
          <a:custGeom>
            <a:avLst/>
            <a:gdLst/>
            <a:ahLst/>
            <a:cxnLst/>
            <a:rect l="0" t="0" r="0" b="0"/>
            <a:pathLst>
              <a:path w="800100" h="88900">
                <a:moveTo>
                  <a:pt x="0" y="88900"/>
                </a:move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2" name="Freeform 1752"/>
          <p:cNvSpPr/>
          <p:nvPr/>
        </p:nvSpPr>
        <p:spPr>
          <a:xfrm rot="-5400000">
            <a:off x="3996822" y="3224528"/>
            <a:ext cx="42357" cy="4706"/>
          </a:xfrm>
          <a:custGeom>
            <a:avLst/>
            <a:gdLst/>
            <a:ahLst/>
            <a:cxnLst/>
            <a:rect l="0" t="0" r="0" b="0"/>
            <a:pathLst>
              <a:path w="800100" h="88900">
                <a:moveTo>
                  <a:pt x="0" y="88900"/>
                </a:move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3" name="Freeform 1753"/>
          <p:cNvSpPr/>
          <p:nvPr/>
        </p:nvSpPr>
        <p:spPr>
          <a:xfrm rot="-5400000">
            <a:off x="4007579" y="3227890"/>
            <a:ext cx="41685" cy="5378"/>
          </a:xfrm>
          <a:custGeom>
            <a:avLst/>
            <a:gdLst/>
            <a:ahLst/>
            <a:cxnLst/>
            <a:rect l="0" t="0" r="0" b="0"/>
            <a:pathLst>
              <a:path w="787400" h="101600">
                <a:moveTo>
                  <a:pt x="0" y="1016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4" name="Freeform 1754"/>
          <p:cNvSpPr/>
          <p:nvPr/>
        </p:nvSpPr>
        <p:spPr>
          <a:xfrm rot="-5400000">
            <a:off x="4018001" y="3231587"/>
            <a:ext cx="41685" cy="4706"/>
          </a:xfrm>
          <a:custGeom>
            <a:avLst/>
            <a:gdLst/>
            <a:ahLst/>
            <a:cxnLst/>
            <a:rect l="0" t="0" r="0" b="0"/>
            <a:pathLst>
              <a:path w="787400" h="88900">
                <a:moveTo>
                  <a:pt x="0" y="889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5" name="Freeform 1755"/>
          <p:cNvSpPr/>
          <p:nvPr/>
        </p:nvSpPr>
        <p:spPr>
          <a:xfrm rot="-5400000">
            <a:off x="4029094" y="3235285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6" name="Freeform 1756"/>
          <p:cNvSpPr/>
          <p:nvPr/>
        </p:nvSpPr>
        <p:spPr>
          <a:xfrm rot="-5400000">
            <a:off x="4039852" y="3238647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7" name="Freeform 1757"/>
          <p:cNvSpPr/>
          <p:nvPr/>
        </p:nvSpPr>
        <p:spPr>
          <a:xfrm rot="-5400000">
            <a:off x="4050610" y="3242009"/>
            <a:ext cx="39668" cy="4706"/>
          </a:xfrm>
          <a:custGeom>
            <a:avLst/>
            <a:gdLst/>
            <a:ahLst/>
            <a:cxnLst/>
            <a:rect l="0" t="0" r="0" b="0"/>
            <a:pathLst>
              <a:path w="749300" h="88900">
                <a:moveTo>
                  <a:pt x="0" y="88900"/>
                </a:moveTo>
                <a:lnTo>
                  <a:pt x="749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8" name="Freeform 1758"/>
          <p:cNvSpPr/>
          <p:nvPr/>
        </p:nvSpPr>
        <p:spPr>
          <a:xfrm rot="-5400000">
            <a:off x="4061367" y="3245371"/>
            <a:ext cx="39668" cy="4706"/>
          </a:xfrm>
          <a:custGeom>
            <a:avLst/>
            <a:gdLst/>
            <a:ahLst/>
            <a:cxnLst/>
            <a:rect l="0" t="0" r="0" b="0"/>
            <a:pathLst>
              <a:path w="749300" h="88900">
                <a:moveTo>
                  <a:pt x="0" y="88900"/>
                </a:moveTo>
                <a:lnTo>
                  <a:pt x="749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9" name="Freeform 1759"/>
          <p:cNvSpPr/>
          <p:nvPr/>
        </p:nvSpPr>
        <p:spPr>
          <a:xfrm rot="-5400000">
            <a:off x="4072461" y="3249068"/>
            <a:ext cx="38996" cy="4706"/>
          </a:xfrm>
          <a:custGeom>
            <a:avLst/>
            <a:gdLst/>
            <a:ahLst/>
            <a:cxnLst/>
            <a:rect l="0" t="0" r="0" b="0"/>
            <a:pathLst>
              <a:path w="736600" h="88900">
                <a:moveTo>
                  <a:pt x="0" y="889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0" name="Freeform 1760"/>
          <p:cNvSpPr/>
          <p:nvPr/>
        </p:nvSpPr>
        <p:spPr>
          <a:xfrm rot="-5400000">
            <a:off x="4082883" y="3252767"/>
            <a:ext cx="38996" cy="4033"/>
          </a:xfrm>
          <a:custGeom>
            <a:avLst/>
            <a:gdLst/>
            <a:ahLst/>
            <a:cxnLst/>
            <a:rect l="0" t="0" r="0" b="0"/>
            <a:pathLst>
              <a:path w="736600" h="76200">
                <a:moveTo>
                  <a:pt x="0" y="762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1" name="Freeform 1761"/>
          <p:cNvSpPr/>
          <p:nvPr/>
        </p:nvSpPr>
        <p:spPr>
          <a:xfrm rot="-5400000">
            <a:off x="4093641" y="3256128"/>
            <a:ext cx="38323" cy="4706"/>
          </a:xfrm>
          <a:custGeom>
            <a:avLst/>
            <a:gdLst/>
            <a:ahLst/>
            <a:cxnLst/>
            <a:rect l="0" t="0" r="0" b="0"/>
            <a:pathLst>
              <a:path w="723900" h="88900">
                <a:moveTo>
                  <a:pt x="0" y="88900"/>
                </a:move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2" name="Freeform 1762"/>
          <p:cNvSpPr/>
          <p:nvPr/>
        </p:nvSpPr>
        <p:spPr>
          <a:xfrm rot="-5400000">
            <a:off x="4104398" y="3259490"/>
            <a:ext cx="37651" cy="4033"/>
          </a:xfrm>
          <a:custGeom>
            <a:avLst/>
            <a:gdLst/>
            <a:ahLst/>
            <a:cxnLst/>
            <a:rect l="0" t="0" r="0" b="0"/>
            <a:pathLst>
              <a:path w="711200" h="76200">
                <a:moveTo>
                  <a:pt x="0" y="7620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3" name="Freeform 1763"/>
          <p:cNvSpPr/>
          <p:nvPr/>
        </p:nvSpPr>
        <p:spPr>
          <a:xfrm rot="-5400000">
            <a:off x="4115492" y="3263188"/>
            <a:ext cx="36979" cy="4033"/>
          </a:xfrm>
          <a:custGeom>
            <a:avLst/>
            <a:gdLst/>
            <a:ahLst/>
            <a:cxnLst/>
            <a:rect l="0" t="0" r="0" b="0"/>
            <a:pathLst>
              <a:path w="698500" h="76200">
                <a:moveTo>
                  <a:pt x="0" y="762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4" name="Freeform 1764"/>
          <p:cNvSpPr/>
          <p:nvPr/>
        </p:nvSpPr>
        <p:spPr>
          <a:xfrm rot="-5400000">
            <a:off x="4125913" y="3266213"/>
            <a:ext cx="36979" cy="4706"/>
          </a:xfrm>
          <a:custGeom>
            <a:avLst/>
            <a:gdLst/>
            <a:ahLst/>
            <a:cxnLst/>
            <a:rect l="0" t="0" r="0" b="0"/>
            <a:pathLst>
              <a:path w="698500" h="88900">
                <a:moveTo>
                  <a:pt x="0" y="889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5" name="Freeform 1765"/>
          <p:cNvSpPr/>
          <p:nvPr/>
        </p:nvSpPr>
        <p:spPr>
          <a:xfrm rot="-5400000">
            <a:off x="4136671" y="3270248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6" name="Freeform 1766"/>
          <p:cNvSpPr/>
          <p:nvPr/>
        </p:nvSpPr>
        <p:spPr>
          <a:xfrm rot="-5400000">
            <a:off x="4147765" y="3273274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7" name="Freeform 1767"/>
          <p:cNvSpPr/>
          <p:nvPr/>
        </p:nvSpPr>
        <p:spPr>
          <a:xfrm rot="-5400000">
            <a:off x="4158522" y="3276635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8" name="Freeform 1768"/>
          <p:cNvSpPr/>
          <p:nvPr/>
        </p:nvSpPr>
        <p:spPr>
          <a:xfrm rot="-5400000">
            <a:off x="4168944" y="3280333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9" name="Freeform 1769"/>
          <p:cNvSpPr/>
          <p:nvPr/>
        </p:nvSpPr>
        <p:spPr>
          <a:xfrm rot="-5400000">
            <a:off x="4180038" y="3283359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0" name="Freeform 1770"/>
          <p:cNvSpPr/>
          <p:nvPr/>
        </p:nvSpPr>
        <p:spPr>
          <a:xfrm rot="-5400000">
            <a:off x="4190795" y="3286721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1" name="Freeform 1771"/>
          <p:cNvSpPr/>
          <p:nvPr/>
        </p:nvSpPr>
        <p:spPr>
          <a:xfrm rot="-5400000">
            <a:off x="4201553" y="3290082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2" name="Freeform 1772"/>
          <p:cNvSpPr/>
          <p:nvPr/>
        </p:nvSpPr>
        <p:spPr>
          <a:xfrm rot="-5400000">
            <a:off x="4212311" y="3293444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3" name="Freeform 1773"/>
          <p:cNvSpPr/>
          <p:nvPr/>
        </p:nvSpPr>
        <p:spPr>
          <a:xfrm rot="-5400000">
            <a:off x="4222732" y="3297142"/>
            <a:ext cx="32944" cy="3361"/>
          </a:xfrm>
          <a:custGeom>
            <a:avLst/>
            <a:gdLst/>
            <a:ahLst/>
            <a:cxnLst/>
            <a:rect l="0" t="0" r="0" b="0"/>
            <a:pathLst>
              <a:path w="622300" h="63500">
                <a:moveTo>
                  <a:pt x="0" y="635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4" name="Freeform 1774"/>
          <p:cNvSpPr/>
          <p:nvPr/>
        </p:nvSpPr>
        <p:spPr>
          <a:xfrm rot="-5400000">
            <a:off x="4233826" y="3300167"/>
            <a:ext cx="32272" cy="3361"/>
          </a:xfrm>
          <a:custGeom>
            <a:avLst/>
            <a:gdLst/>
            <a:ahLst/>
            <a:cxnLst/>
            <a:rect l="0" t="0" r="0" b="0"/>
            <a:pathLst>
              <a:path w="609600" h="63500">
                <a:moveTo>
                  <a:pt x="0" y="63500"/>
                </a:moveTo>
                <a:lnTo>
                  <a:pt x="609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5" name="Freeform 1775"/>
          <p:cNvSpPr/>
          <p:nvPr/>
        </p:nvSpPr>
        <p:spPr>
          <a:xfrm rot="-5400000">
            <a:off x="4244583" y="3303529"/>
            <a:ext cx="31600" cy="4033"/>
          </a:xfrm>
          <a:custGeom>
            <a:avLst/>
            <a:gdLst/>
            <a:ahLst/>
            <a:cxnLst/>
            <a:rect l="0" t="0" r="0" b="0"/>
            <a:pathLst>
              <a:path w="596900" h="76200">
                <a:moveTo>
                  <a:pt x="0" y="762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6" name="Freeform 1776"/>
          <p:cNvSpPr/>
          <p:nvPr/>
        </p:nvSpPr>
        <p:spPr>
          <a:xfrm rot="-5400000">
            <a:off x="4255341" y="3306891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7" name="Freeform 1777"/>
          <p:cNvSpPr/>
          <p:nvPr/>
        </p:nvSpPr>
        <p:spPr>
          <a:xfrm rot="-5400000">
            <a:off x="4266099" y="3310253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8" name="Freeform 1778"/>
          <p:cNvSpPr/>
          <p:nvPr/>
        </p:nvSpPr>
        <p:spPr>
          <a:xfrm rot="-5400000">
            <a:off x="4276520" y="3313278"/>
            <a:ext cx="30255" cy="3361"/>
          </a:xfrm>
          <a:custGeom>
            <a:avLst/>
            <a:gdLst/>
            <a:ahLst/>
            <a:cxnLst/>
            <a:rect l="0" t="0" r="0" b="0"/>
            <a:pathLst>
              <a:path w="571500" h="63500">
                <a:moveTo>
                  <a:pt x="0" y="635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9" name="Freeform 1779"/>
          <p:cNvSpPr/>
          <p:nvPr/>
        </p:nvSpPr>
        <p:spPr>
          <a:xfrm rot="-5400000">
            <a:off x="4287278" y="3316640"/>
            <a:ext cx="30255" cy="3361"/>
          </a:xfrm>
          <a:custGeom>
            <a:avLst/>
            <a:gdLst/>
            <a:ahLst/>
            <a:cxnLst/>
            <a:rect l="0" t="0" r="0" b="0"/>
            <a:pathLst>
              <a:path w="571500" h="63500">
                <a:moveTo>
                  <a:pt x="0" y="635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0" name="Freeform 1780"/>
          <p:cNvSpPr/>
          <p:nvPr/>
        </p:nvSpPr>
        <p:spPr>
          <a:xfrm rot="-5400000">
            <a:off x="4298708" y="3320002"/>
            <a:ext cx="28910" cy="336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1" name="Freeform 1781"/>
          <p:cNvSpPr/>
          <p:nvPr/>
        </p:nvSpPr>
        <p:spPr>
          <a:xfrm rot="-5400000">
            <a:off x="4308793" y="3323364"/>
            <a:ext cx="28910" cy="336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2" name="Freeform 1782"/>
          <p:cNvSpPr/>
          <p:nvPr/>
        </p:nvSpPr>
        <p:spPr>
          <a:xfrm rot="-5400000">
            <a:off x="4319887" y="3326389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3" name="Freeform 1783"/>
          <p:cNvSpPr/>
          <p:nvPr/>
        </p:nvSpPr>
        <p:spPr>
          <a:xfrm rot="-5400000">
            <a:off x="4330645" y="3329751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4" name="Freeform 1784"/>
          <p:cNvSpPr/>
          <p:nvPr/>
        </p:nvSpPr>
        <p:spPr>
          <a:xfrm rot="-5400000">
            <a:off x="4341066" y="333277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5" name="Freeform 1785"/>
          <p:cNvSpPr/>
          <p:nvPr/>
        </p:nvSpPr>
        <p:spPr>
          <a:xfrm rot="-5400000">
            <a:off x="4352160" y="333580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6" name="Freeform 1786"/>
          <p:cNvSpPr/>
          <p:nvPr/>
        </p:nvSpPr>
        <p:spPr>
          <a:xfrm rot="-5400000">
            <a:off x="4362582" y="3339500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7" name="Freeform 1787"/>
          <p:cNvSpPr/>
          <p:nvPr/>
        </p:nvSpPr>
        <p:spPr>
          <a:xfrm rot="-5400000">
            <a:off x="4373339" y="334219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8" name="Freeform 1788"/>
          <p:cNvSpPr/>
          <p:nvPr/>
        </p:nvSpPr>
        <p:spPr>
          <a:xfrm rot="-5400000">
            <a:off x="4384097" y="3345551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9" name="Freeform 1789"/>
          <p:cNvSpPr/>
          <p:nvPr/>
        </p:nvSpPr>
        <p:spPr>
          <a:xfrm rot="-5400000">
            <a:off x="4394854" y="3348913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0" name="Freeform 1790"/>
          <p:cNvSpPr/>
          <p:nvPr/>
        </p:nvSpPr>
        <p:spPr>
          <a:xfrm rot="-5400000">
            <a:off x="4405612" y="3351602"/>
            <a:ext cx="24876" cy="3361"/>
          </a:xfrm>
          <a:custGeom>
            <a:avLst/>
            <a:gdLst/>
            <a:ahLst/>
            <a:cxnLst/>
            <a:rect l="0" t="0" r="0" b="0"/>
            <a:pathLst>
              <a:path w="469900" h="63500">
                <a:moveTo>
                  <a:pt x="0" y="635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1" name="Freeform 1791"/>
          <p:cNvSpPr/>
          <p:nvPr/>
        </p:nvSpPr>
        <p:spPr>
          <a:xfrm rot="-5400000">
            <a:off x="4416370" y="3354964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2" name="Freeform 1792"/>
          <p:cNvSpPr/>
          <p:nvPr/>
        </p:nvSpPr>
        <p:spPr>
          <a:xfrm rot="-5400000">
            <a:off x="4361573" y="277035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3" name="Freeform 1793"/>
          <p:cNvSpPr/>
          <p:nvPr/>
        </p:nvSpPr>
        <p:spPr>
          <a:xfrm rot="-5400000">
            <a:off x="4427464" y="3357990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4" name="Freeform 1794"/>
          <p:cNvSpPr/>
          <p:nvPr/>
        </p:nvSpPr>
        <p:spPr>
          <a:xfrm rot="-5400000">
            <a:off x="4371659" y="277371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5" name="Freeform 1795"/>
          <p:cNvSpPr/>
          <p:nvPr/>
        </p:nvSpPr>
        <p:spPr>
          <a:xfrm rot="-5400000">
            <a:off x="4437549" y="336135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6" name="Freeform 1796"/>
          <p:cNvSpPr/>
          <p:nvPr/>
        </p:nvSpPr>
        <p:spPr>
          <a:xfrm rot="-5400000">
            <a:off x="4381744" y="277707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7" name="Freeform 1797"/>
          <p:cNvSpPr/>
          <p:nvPr/>
        </p:nvSpPr>
        <p:spPr>
          <a:xfrm rot="-5400000">
            <a:off x="4448643" y="3364377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8" name="Freeform 1798"/>
          <p:cNvSpPr/>
          <p:nvPr/>
        </p:nvSpPr>
        <p:spPr>
          <a:xfrm rot="-5400000">
            <a:off x="4392165" y="27801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9" name="Freeform 1799"/>
          <p:cNvSpPr/>
          <p:nvPr/>
        </p:nvSpPr>
        <p:spPr>
          <a:xfrm rot="-5400000">
            <a:off x="4459736" y="3367403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0" name="Freeform 1800"/>
          <p:cNvSpPr/>
          <p:nvPr/>
        </p:nvSpPr>
        <p:spPr>
          <a:xfrm rot="-5400000">
            <a:off x="4402587" y="2783800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1" name="Freeform 1801"/>
          <p:cNvSpPr/>
          <p:nvPr/>
        </p:nvSpPr>
        <p:spPr>
          <a:xfrm rot="-5400000">
            <a:off x="4470158" y="3370428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2" name="Freeform 1802"/>
          <p:cNvSpPr/>
          <p:nvPr/>
        </p:nvSpPr>
        <p:spPr>
          <a:xfrm rot="-5400000">
            <a:off x="4412672" y="2787162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3" name="Freeform 1803"/>
          <p:cNvSpPr/>
          <p:nvPr/>
        </p:nvSpPr>
        <p:spPr>
          <a:xfrm rot="-5400000">
            <a:off x="4480916" y="3373790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4" name="Freeform 1804"/>
          <p:cNvSpPr/>
          <p:nvPr/>
        </p:nvSpPr>
        <p:spPr>
          <a:xfrm rot="-5400000">
            <a:off x="4423093" y="279018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5" name="Freeform 1805"/>
          <p:cNvSpPr/>
          <p:nvPr/>
        </p:nvSpPr>
        <p:spPr>
          <a:xfrm rot="-5400000">
            <a:off x="4491673" y="3377152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6" name="Freeform 1806"/>
          <p:cNvSpPr/>
          <p:nvPr/>
        </p:nvSpPr>
        <p:spPr>
          <a:xfrm rot="-5400000">
            <a:off x="4433515" y="279321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7" name="Freeform 1807"/>
          <p:cNvSpPr/>
          <p:nvPr/>
        </p:nvSpPr>
        <p:spPr>
          <a:xfrm rot="-5400000">
            <a:off x="4502431" y="3379841"/>
            <a:ext cx="20170" cy="2689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0" y="50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8" name="Freeform 1808"/>
          <p:cNvSpPr/>
          <p:nvPr/>
        </p:nvSpPr>
        <p:spPr>
          <a:xfrm rot="-5400000">
            <a:off x="4443936" y="2796911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9" name="Freeform 1809"/>
          <p:cNvSpPr/>
          <p:nvPr/>
        </p:nvSpPr>
        <p:spPr>
          <a:xfrm rot="-5400000">
            <a:off x="4513189" y="3383203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0" name="Freeform 1810"/>
          <p:cNvSpPr/>
          <p:nvPr/>
        </p:nvSpPr>
        <p:spPr>
          <a:xfrm rot="-5400000">
            <a:off x="4454021" y="2799601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1" name="Freeform 1811"/>
          <p:cNvSpPr/>
          <p:nvPr/>
        </p:nvSpPr>
        <p:spPr>
          <a:xfrm rot="-5400000">
            <a:off x="4524282" y="3386229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2" name="Freeform 1812"/>
          <p:cNvSpPr/>
          <p:nvPr/>
        </p:nvSpPr>
        <p:spPr>
          <a:xfrm rot="-5400000">
            <a:off x="4464443" y="2803299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3" name="Freeform 1813"/>
          <p:cNvSpPr/>
          <p:nvPr/>
        </p:nvSpPr>
        <p:spPr>
          <a:xfrm rot="-5400000">
            <a:off x="4534704" y="3388582"/>
            <a:ext cx="18825" cy="2689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0" y="508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4" name="Freeform 1814"/>
          <p:cNvSpPr/>
          <p:nvPr/>
        </p:nvSpPr>
        <p:spPr>
          <a:xfrm rot="-5400000">
            <a:off x="4474192" y="2806325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5" name="Freeform 1815"/>
          <p:cNvSpPr/>
          <p:nvPr/>
        </p:nvSpPr>
        <p:spPr>
          <a:xfrm rot="-5400000">
            <a:off x="4545461" y="3391944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6" name="Freeform 1816"/>
          <p:cNvSpPr/>
          <p:nvPr/>
        </p:nvSpPr>
        <p:spPr>
          <a:xfrm rot="-5400000">
            <a:off x="4484613" y="2809350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7" name="Freeform 1817"/>
          <p:cNvSpPr/>
          <p:nvPr/>
        </p:nvSpPr>
        <p:spPr>
          <a:xfrm rot="-5400000">
            <a:off x="4556219" y="3395306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8" name="Freeform 1818"/>
          <p:cNvSpPr/>
          <p:nvPr/>
        </p:nvSpPr>
        <p:spPr>
          <a:xfrm rot="-5400000">
            <a:off x="4495371" y="2812712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9" name="Freeform 1819"/>
          <p:cNvSpPr/>
          <p:nvPr/>
        </p:nvSpPr>
        <p:spPr>
          <a:xfrm rot="-5400000">
            <a:off x="4566641" y="3398331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0" name="Freeform 1820"/>
          <p:cNvSpPr/>
          <p:nvPr/>
        </p:nvSpPr>
        <p:spPr>
          <a:xfrm rot="-5400000">
            <a:off x="4505120" y="2815737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1" name="Freeform 1821"/>
          <p:cNvSpPr/>
          <p:nvPr/>
        </p:nvSpPr>
        <p:spPr>
          <a:xfrm rot="-5400000">
            <a:off x="4577734" y="3401357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2" name="Freeform 1822"/>
          <p:cNvSpPr/>
          <p:nvPr/>
        </p:nvSpPr>
        <p:spPr>
          <a:xfrm rot="-5400000">
            <a:off x="4515878" y="2819099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3" name="Freeform 1823"/>
          <p:cNvSpPr/>
          <p:nvPr/>
        </p:nvSpPr>
        <p:spPr>
          <a:xfrm rot="-5400000">
            <a:off x="4588156" y="3404382"/>
            <a:ext cx="16808" cy="1344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4" name="Freeform 1824"/>
          <p:cNvSpPr/>
          <p:nvPr/>
        </p:nvSpPr>
        <p:spPr>
          <a:xfrm rot="-5400000">
            <a:off x="4525964" y="2821788"/>
            <a:ext cx="8067" cy="1344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25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5" name="Freeform 1825"/>
          <p:cNvSpPr/>
          <p:nvPr/>
        </p:nvSpPr>
        <p:spPr>
          <a:xfrm rot="-5400000">
            <a:off x="4598913" y="3407072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6" name="Freeform 1826"/>
          <p:cNvSpPr/>
          <p:nvPr/>
        </p:nvSpPr>
        <p:spPr>
          <a:xfrm rot="-5400000">
            <a:off x="4536048" y="2825150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7" name="Freeform 1827"/>
          <p:cNvSpPr/>
          <p:nvPr/>
        </p:nvSpPr>
        <p:spPr>
          <a:xfrm rot="-5400000">
            <a:off x="4610008" y="3410097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8" name="Freeform 1828"/>
          <p:cNvSpPr/>
          <p:nvPr/>
        </p:nvSpPr>
        <p:spPr>
          <a:xfrm rot="-5400000">
            <a:off x="4546806" y="2828512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9" name="Freeform 1829"/>
          <p:cNvSpPr/>
          <p:nvPr/>
        </p:nvSpPr>
        <p:spPr>
          <a:xfrm rot="-5400000">
            <a:off x="4620765" y="3413459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0" name="Freeform 1830"/>
          <p:cNvSpPr/>
          <p:nvPr/>
        </p:nvSpPr>
        <p:spPr>
          <a:xfrm rot="-5400000">
            <a:off x="4556892" y="2831201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1" name="Freeform 1831"/>
          <p:cNvSpPr/>
          <p:nvPr/>
        </p:nvSpPr>
        <p:spPr>
          <a:xfrm rot="-5400000">
            <a:off x="4631187" y="3415812"/>
            <a:ext cx="14791" cy="2016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2" name="Freeform 1832"/>
          <p:cNvSpPr/>
          <p:nvPr/>
        </p:nvSpPr>
        <p:spPr>
          <a:xfrm rot="-5400000">
            <a:off x="4566977" y="2834563"/>
            <a:ext cx="10084" cy="671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0" y="127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3" name="Freeform 1833"/>
          <p:cNvSpPr/>
          <p:nvPr/>
        </p:nvSpPr>
        <p:spPr>
          <a:xfrm rot="-5400000">
            <a:off x="4641944" y="3419174"/>
            <a:ext cx="14119" cy="1344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4" name="Freeform 1834"/>
          <p:cNvSpPr/>
          <p:nvPr/>
        </p:nvSpPr>
        <p:spPr>
          <a:xfrm rot="-5400000">
            <a:off x="4577399" y="2837589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5" name="Freeform 1835"/>
          <p:cNvSpPr/>
          <p:nvPr/>
        </p:nvSpPr>
        <p:spPr>
          <a:xfrm rot="-5400000">
            <a:off x="4652702" y="3421863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6" name="Freeform 1836"/>
          <p:cNvSpPr/>
          <p:nvPr/>
        </p:nvSpPr>
        <p:spPr>
          <a:xfrm rot="-5400000">
            <a:off x="4587820" y="2840614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7" name="Freeform 1837"/>
          <p:cNvSpPr/>
          <p:nvPr/>
        </p:nvSpPr>
        <p:spPr>
          <a:xfrm rot="-5400000">
            <a:off x="4663459" y="3424553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8" name="Freeform 1838"/>
          <p:cNvSpPr/>
          <p:nvPr/>
        </p:nvSpPr>
        <p:spPr>
          <a:xfrm rot="-5400000">
            <a:off x="4597569" y="2843640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9" name="Freeform 1839"/>
          <p:cNvSpPr/>
          <p:nvPr/>
        </p:nvSpPr>
        <p:spPr>
          <a:xfrm rot="-5400000">
            <a:off x="4674554" y="3427578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0" name="Freeform 1840"/>
          <p:cNvSpPr/>
          <p:nvPr/>
        </p:nvSpPr>
        <p:spPr>
          <a:xfrm rot="-5400000">
            <a:off x="4607991" y="2846665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1" name="Freeform 1841"/>
          <p:cNvSpPr/>
          <p:nvPr/>
        </p:nvSpPr>
        <p:spPr>
          <a:xfrm rot="-5400000">
            <a:off x="4684975" y="3430604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2" name="Freeform 1842"/>
          <p:cNvSpPr/>
          <p:nvPr/>
        </p:nvSpPr>
        <p:spPr>
          <a:xfrm rot="-5400000">
            <a:off x="4618748" y="2850027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3" name="Freeform 1843"/>
          <p:cNvSpPr/>
          <p:nvPr/>
        </p:nvSpPr>
        <p:spPr>
          <a:xfrm rot="-5400000">
            <a:off x="4695733" y="3433293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4" name="Freeform 1844"/>
          <p:cNvSpPr/>
          <p:nvPr/>
        </p:nvSpPr>
        <p:spPr>
          <a:xfrm rot="-5400000">
            <a:off x="4628497" y="2853053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5" name="Freeform 1845"/>
          <p:cNvSpPr/>
          <p:nvPr/>
        </p:nvSpPr>
        <p:spPr>
          <a:xfrm rot="-5400000">
            <a:off x="4706490" y="3436655"/>
            <a:ext cx="10757" cy="671"/>
          </a:xfrm>
          <a:custGeom>
            <a:avLst/>
            <a:gdLst/>
            <a:ahLst/>
            <a:cxnLst/>
            <a:rect l="0" t="0" r="0" b="0"/>
            <a:pathLst>
              <a:path w="203200" h="12700">
                <a:moveTo>
                  <a:pt x="0" y="127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6" name="Freeform 1846"/>
          <p:cNvSpPr/>
          <p:nvPr/>
        </p:nvSpPr>
        <p:spPr>
          <a:xfrm rot="-5400000">
            <a:off x="4638919" y="2856078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7" name="Freeform 1847"/>
          <p:cNvSpPr/>
          <p:nvPr/>
        </p:nvSpPr>
        <p:spPr>
          <a:xfrm rot="-5400000">
            <a:off x="4717248" y="3439344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8" name="Freeform 1848"/>
          <p:cNvSpPr/>
          <p:nvPr/>
        </p:nvSpPr>
        <p:spPr>
          <a:xfrm rot="-5400000">
            <a:off x="4649004" y="2858768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9" name="Freeform 1849"/>
          <p:cNvSpPr/>
          <p:nvPr/>
        </p:nvSpPr>
        <p:spPr>
          <a:xfrm rot="-5400000">
            <a:off x="4728006" y="3442034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0" name="Freeform 1850"/>
          <p:cNvSpPr/>
          <p:nvPr/>
        </p:nvSpPr>
        <p:spPr>
          <a:xfrm rot="-5400000">
            <a:off x="4659089" y="2862129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1" name="Freeform 1851"/>
          <p:cNvSpPr/>
          <p:nvPr/>
        </p:nvSpPr>
        <p:spPr>
          <a:xfrm rot="-5400000">
            <a:off x="4738763" y="3445396"/>
            <a:ext cx="9412" cy="671"/>
          </a:xfrm>
          <a:custGeom>
            <a:avLst/>
            <a:gdLst/>
            <a:ahLst/>
            <a:cxnLst/>
            <a:rect l="0" t="0" r="0" b="0"/>
            <a:pathLst>
              <a:path w="177800" h="12700">
                <a:moveTo>
                  <a:pt x="0" y="127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2" name="Freeform 1852"/>
          <p:cNvSpPr/>
          <p:nvPr/>
        </p:nvSpPr>
        <p:spPr>
          <a:xfrm rot="-5400000">
            <a:off x="4669511" y="2865155"/>
            <a:ext cx="15463" cy="1344"/>
          </a:xfrm>
          <a:custGeom>
            <a:avLst/>
            <a:gdLst/>
            <a:ahLst/>
            <a:cxnLst/>
            <a:rect l="0" t="0" r="0" b="0"/>
            <a:pathLst>
              <a:path w="292100" h="25400">
                <a:moveTo>
                  <a:pt x="0" y="254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3" name="Freeform 1853"/>
          <p:cNvSpPr/>
          <p:nvPr/>
        </p:nvSpPr>
        <p:spPr>
          <a:xfrm rot="-5400000">
            <a:off x="4749857" y="3447749"/>
            <a:ext cx="8067" cy="1344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25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4" name="Freeform 1854"/>
          <p:cNvSpPr/>
          <p:nvPr/>
        </p:nvSpPr>
        <p:spPr>
          <a:xfrm rot="-5400000">
            <a:off x="4679932" y="2868181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5" name="Freeform 1855"/>
          <p:cNvSpPr/>
          <p:nvPr/>
        </p:nvSpPr>
        <p:spPr>
          <a:xfrm rot="-5400000">
            <a:off x="4760615" y="3451111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6" name="Freeform 1856"/>
          <p:cNvSpPr/>
          <p:nvPr/>
        </p:nvSpPr>
        <p:spPr>
          <a:xfrm rot="-5400000">
            <a:off x="4690017" y="2871542"/>
            <a:ext cx="16136" cy="1344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0" y="254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7" name="Freeform 1857"/>
          <p:cNvSpPr/>
          <p:nvPr/>
        </p:nvSpPr>
        <p:spPr>
          <a:xfrm rot="-5400000">
            <a:off x="4772045" y="3454473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8" name="Freeform 1858"/>
          <p:cNvSpPr/>
          <p:nvPr/>
        </p:nvSpPr>
        <p:spPr>
          <a:xfrm rot="-5400000">
            <a:off x="4700439" y="2873896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9" name="Freeform 1859"/>
          <p:cNvSpPr/>
          <p:nvPr/>
        </p:nvSpPr>
        <p:spPr>
          <a:xfrm rot="-5400000">
            <a:off x="4782466" y="3457498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0" name="Freeform 1860"/>
          <p:cNvSpPr/>
          <p:nvPr/>
        </p:nvSpPr>
        <p:spPr>
          <a:xfrm rot="-5400000">
            <a:off x="4710860" y="2876921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1" name="Freeform 1861"/>
          <p:cNvSpPr/>
          <p:nvPr/>
        </p:nvSpPr>
        <p:spPr>
          <a:xfrm rot="-5400000">
            <a:off x="4794232" y="346052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2" name="Freeform 1862"/>
          <p:cNvSpPr/>
          <p:nvPr/>
        </p:nvSpPr>
        <p:spPr>
          <a:xfrm rot="-5400000">
            <a:off x="4720610" y="2879947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3" name="Freeform 1863"/>
          <p:cNvSpPr/>
          <p:nvPr/>
        </p:nvSpPr>
        <p:spPr>
          <a:xfrm rot="-5400000">
            <a:off x="4805326" y="3464221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4" name="Freeform 1864"/>
          <p:cNvSpPr/>
          <p:nvPr/>
        </p:nvSpPr>
        <p:spPr>
          <a:xfrm rot="-5400000">
            <a:off x="4731031" y="2882973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5" name="Freeform 1865"/>
          <p:cNvSpPr/>
          <p:nvPr/>
        </p:nvSpPr>
        <p:spPr>
          <a:xfrm rot="-5400000">
            <a:off x="4741116" y="2885662"/>
            <a:ext cx="18825" cy="2689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0" y="508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6" name="Freeform 1866"/>
          <p:cNvSpPr/>
          <p:nvPr/>
        </p:nvSpPr>
        <p:spPr>
          <a:xfrm rot="-5400000">
            <a:off x="4751538" y="2888688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7" name="Freeform 1867"/>
          <p:cNvSpPr/>
          <p:nvPr/>
        </p:nvSpPr>
        <p:spPr>
          <a:xfrm rot="-5400000">
            <a:off x="4761959" y="2891713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8" name="Freeform 1868"/>
          <p:cNvSpPr/>
          <p:nvPr/>
        </p:nvSpPr>
        <p:spPr>
          <a:xfrm rot="-5400000">
            <a:off x="4772044" y="2894402"/>
            <a:ext cx="20170" cy="2689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0" y="50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9" name="Freeform 1869"/>
          <p:cNvSpPr/>
          <p:nvPr/>
        </p:nvSpPr>
        <p:spPr>
          <a:xfrm rot="-5400000">
            <a:off x="4782130" y="2897764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0" name="Freeform 1870"/>
          <p:cNvSpPr/>
          <p:nvPr/>
        </p:nvSpPr>
        <p:spPr>
          <a:xfrm rot="-5400000">
            <a:off x="4792551" y="2900117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1" name="Freeform 1871"/>
          <p:cNvSpPr/>
          <p:nvPr/>
        </p:nvSpPr>
        <p:spPr>
          <a:xfrm rot="-5400000">
            <a:off x="4802637" y="2903479"/>
            <a:ext cx="21514" cy="2016"/>
          </a:xfrm>
          <a:custGeom>
            <a:avLst/>
            <a:gdLst/>
            <a:ahLst/>
            <a:cxnLst/>
            <a:rect l="0" t="0" r="0" b="0"/>
            <a:pathLst>
              <a:path w="406400" h="38100">
                <a:moveTo>
                  <a:pt x="0" y="381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2" name="Freeform 1872"/>
          <p:cNvSpPr/>
          <p:nvPr/>
        </p:nvSpPr>
        <p:spPr>
          <a:xfrm rot="-5400000">
            <a:off x="5185541" y="607866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3" name="Freeform 1873"/>
          <p:cNvSpPr/>
          <p:nvPr/>
        </p:nvSpPr>
        <p:spPr>
          <a:xfrm rot="-5400000">
            <a:off x="4812722" y="290616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4" name="Freeform 1874"/>
          <p:cNvSpPr/>
          <p:nvPr/>
        </p:nvSpPr>
        <p:spPr>
          <a:xfrm rot="-5400000">
            <a:off x="5189575" y="6036980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5" name="Freeform 1875"/>
          <p:cNvSpPr/>
          <p:nvPr/>
        </p:nvSpPr>
        <p:spPr>
          <a:xfrm rot="-5400000">
            <a:off x="4823143" y="2908522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6" name="Freeform 1876"/>
          <p:cNvSpPr/>
          <p:nvPr/>
        </p:nvSpPr>
        <p:spPr>
          <a:xfrm rot="-5400000">
            <a:off x="5192937" y="5995967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7" name="Freeform 1877"/>
          <p:cNvSpPr/>
          <p:nvPr/>
        </p:nvSpPr>
        <p:spPr>
          <a:xfrm rot="-5400000">
            <a:off x="4832893" y="2911547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8" name="Freeform 1878"/>
          <p:cNvSpPr/>
          <p:nvPr/>
        </p:nvSpPr>
        <p:spPr>
          <a:xfrm rot="-5400000">
            <a:off x="5195963" y="5953944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9" name="Freeform 1879"/>
          <p:cNvSpPr/>
          <p:nvPr/>
        </p:nvSpPr>
        <p:spPr>
          <a:xfrm rot="-5400000">
            <a:off x="4843650" y="2914237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0" name="Freeform 1880"/>
          <p:cNvSpPr/>
          <p:nvPr/>
        </p:nvSpPr>
        <p:spPr>
          <a:xfrm rot="-5400000">
            <a:off x="5199997" y="5912259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1" name="Freeform 1881"/>
          <p:cNvSpPr/>
          <p:nvPr/>
        </p:nvSpPr>
        <p:spPr>
          <a:xfrm rot="-5400000">
            <a:off x="4853736" y="2916926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2" name="Freeform 1882"/>
          <p:cNvSpPr/>
          <p:nvPr/>
        </p:nvSpPr>
        <p:spPr>
          <a:xfrm rot="-5400000">
            <a:off x="5203695" y="5870909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3" name="Freeform 1883"/>
          <p:cNvSpPr/>
          <p:nvPr/>
        </p:nvSpPr>
        <p:spPr>
          <a:xfrm rot="-5400000">
            <a:off x="4864829" y="2919279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4" name="Freeform 1884"/>
          <p:cNvSpPr/>
          <p:nvPr/>
        </p:nvSpPr>
        <p:spPr>
          <a:xfrm rot="-5400000">
            <a:off x="5207057" y="5829223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5" name="Freeform 1885"/>
          <p:cNvSpPr/>
          <p:nvPr/>
        </p:nvSpPr>
        <p:spPr>
          <a:xfrm rot="-5400000">
            <a:off x="4875251" y="2922305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6" name="Freeform 1886"/>
          <p:cNvSpPr/>
          <p:nvPr/>
        </p:nvSpPr>
        <p:spPr>
          <a:xfrm rot="-5400000">
            <a:off x="5210418" y="578753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7" name="Freeform 1887"/>
          <p:cNvSpPr/>
          <p:nvPr/>
        </p:nvSpPr>
        <p:spPr>
          <a:xfrm rot="-5400000">
            <a:off x="4885672" y="2923986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8" name="Freeform 1888"/>
          <p:cNvSpPr/>
          <p:nvPr/>
        </p:nvSpPr>
        <p:spPr>
          <a:xfrm rot="-5400000">
            <a:off x="5213780" y="5745851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9" name="Freeform 1889"/>
          <p:cNvSpPr/>
          <p:nvPr/>
        </p:nvSpPr>
        <p:spPr>
          <a:xfrm rot="-5400000">
            <a:off x="4896430" y="2926676"/>
            <a:ext cx="22187" cy="2016"/>
          </a:xfrm>
          <a:custGeom>
            <a:avLst/>
            <a:gdLst/>
            <a:ahLst/>
            <a:cxnLst/>
            <a:rect l="0" t="0" r="0" b="0"/>
            <a:pathLst>
              <a:path w="419100" h="38100">
                <a:moveTo>
                  <a:pt x="0" y="381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0" name="Freeform 1890"/>
          <p:cNvSpPr/>
          <p:nvPr/>
        </p:nvSpPr>
        <p:spPr>
          <a:xfrm rot="-5400000">
            <a:off x="5217815" y="5704166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1" name="Freeform 1891"/>
          <p:cNvSpPr/>
          <p:nvPr/>
        </p:nvSpPr>
        <p:spPr>
          <a:xfrm rot="-5400000">
            <a:off x="4907188" y="2928692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2" name="Freeform 1892"/>
          <p:cNvSpPr/>
          <p:nvPr/>
        </p:nvSpPr>
        <p:spPr>
          <a:xfrm rot="-5400000">
            <a:off x="5221176" y="5663152"/>
            <a:ext cx="38996" cy="4033"/>
          </a:xfrm>
          <a:custGeom>
            <a:avLst/>
            <a:gdLst/>
            <a:ahLst/>
            <a:cxnLst/>
            <a:rect l="0" t="0" r="0" b="0"/>
            <a:pathLst>
              <a:path w="736600" h="76200">
                <a:moveTo>
                  <a:pt x="0" y="7620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3" name="Freeform 1893"/>
          <p:cNvSpPr/>
          <p:nvPr/>
        </p:nvSpPr>
        <p:spPr>
          <a:xfrm rot="-5400000">
            <a:off x="4917945" y="2931382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4" name="Freeform 1894"/>
          <p:cNvSpPr/>
          <p:nvPr/>
        </p:nvSpPr>
        <p:spPr>
          <a:xfrm rot="-5400000">
            <a:off x="5224538" y="5620794"/>
            <a:ext cx="43030" cy="5378"/>
          </a:xfrm>
          <a:custGeom>
            <a:avLst/>
            <a:gdLst/>
            <a:ahLst/>
            <a:cxnLst/>
            <a:rect l="0" t="0" r="0" b="0"/>
            <a:pathLst>
              <a:path w="812800" h="101600">
                <a:moveTo>
                  <a:pt x="0" y="1016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5" name="Freeform 1895"/>
          <p:cNvSpPr/>
          <p:nvPr/>
        </p:nvSpPr>
        <p:spPr>
          <a:xfrm rot="-5400000">
            <a:off x="4928703" y="2932726"/>
            <a:ext cx="20170" cy="2689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0" y="50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6" name="Freeform 1896"/>
          <p:cNvSpPr/>
          <p:nvPr/>
        </p:nvSpPr>
        <p:spPr>
          <a:xfrm rot="-5400000">
            <a:off x="5228236" y="5579444"/>
            <a:ext cx="46391" cy="5378"/>
          </a:xfrm>
          <a:custGeom>
            <a:avLst/>
            <a:gdLst/>
            <a:ahLst/>
            <a:cxnLst/>
            <a:rect l="0" t="0" r="0" b="0"/>
            <a:pathLst>
              <a:path w="876300" h="101600">
                <a:moveTo>
                  <a:pt x="0" y="101600"/>
                </a:moveTo>
                <a:lnTo>
                  <a:pt x="876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7" name="Freeform 1897"/>
          <p:cNvSpPr/>
          <p:nvPr/>
        </p:nvSpPr>
        <p:spPr>
          <a:xfrm rot="-5400000">
            <a:off x="4939797" y="2935080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8" name="Freeform 1898"/>
          <p:cNvSpPr/>
          <p:nvPr/>
        </p:nvSpPr>
        <p:spPr>
          <a:xfrm rot="-5400000">
            <a:off x="5231934" y="5538094"/>
            <a:ext cx="49753" cy="5378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0" y="101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9" name="Freeform 1899"/>
          <p:cNvSpPr/>
          <p:nvPr/>
        </p:nvSpPr>
        <p:spPr>
          <a:xfrm rot="-5400000">
            <a:off x="4950554" y="2937097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0" name="Freeform 1900"/>
          <p:cNvSpPr/>
          <p:nvPr/>
        </p:nvSpPr>
        <p:spPr>
          <a:xfrm rot="-5400000">
            <a:off x="5235632" y="5496072"/>
            <a:ext cx="53787" cy="6050"/>
          </a:xfrm>
          <a:custGeom>
            <a:avLst/>
            <a:gdLst/>
            <a:ahLst/>
            <a:cxnLst/>
            <a:rect l="0" t="0" r="0" b="0"/>
            <a:pathLst>
              <a:path w="1016000" h="114300">
                <a:moveTo>
                  <a:pt x="0" y="1143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1" name="Freeform 1901"/>
          <p:cNvSpPr/>
          <p:nvPr/>
        </p:nvSpPr>
        <p:spPr>
          <a:xfrm rot="-5400000">
            <a:off x="4961648" y="2938778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2" name="Freeform 1902"/>
          <p:cNvSpPr/>
          <p:nvPr/>
        </p:nvSpPr>
        <p:spPr>
          <a:xfrm rot="-5400000">
            <a:off x="5238658" y="5454722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3" name="Freeform 1903"/>
          <p:cNvSpPr/>
          <p:nvPr/>
        </p:nvSpPr>
        <p:spPr>
          <a:xfrm rot="-5400000">
            <a:off x="4972406" y="2940795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4" name="Freeform 1904"/>
          <p:cNvSpPr/>
          <p:nvPr/>
        </p:nvSpPr>
        <p:spPr>
          <a:xfrm rot="-5400000">
            <a:off x="5242356" y="5413373"/>
            <a:ext cx="61183" cy="6723"/>
          </a:xfrm>
          <a:custGeom>
            <a:avLst/>
            <a:gdLst/>
            <a:ahLst/>
            <a:cxnLst/>
            <a:rect l="0" t="0" r="0" b="0"/>
            <a:pathLst>
              <a:path w="1155700" h="127000">
                <a:moveTo>
                  <a:pt x="0" y="1270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5" name="Freeform 1905"/>
          <p:cNvSpPr/>
          <p:nvPr/>
        </p:nvSpPr>
        <p:spPr>
          <a:xfrm rot="-5400000">
            <a:off x="4983836" y="2942812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6" name="Freeform 1906"/>
          <p:cNvSpPr/>
          <p:nvPr/>
        </p:nvSpPr>
        <p:spPr>
          <a:xfrm rot="-5400000">
            <a:off x="5246054" y="5371351"/>
            <a:ext cx="65217" cy="7395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7" name="Freeform 1907"/>
          <p:cNvSpPr/>
          <p:nvPr/>
        </p:nvSpPr>
        <p:spPr>
          <a:xfrm rot="-5400000">
            <a:off x="4994594" y="2944157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8" name="Freeform 1908"/>
          <p:cNvSpPr/>
          <p:nvPr/>
        </p:nvSpPr>
        <p:spPr>
          <a:xfrm rot="-5400000">
            <a:off x="5249415" y="5329665"/>
            <a:ext cx="68579" cy="8067"/>
          </a:xfrm>
          <a:custGeom>
            <a:avLst/>
            <a:gdLst/>
            <a:ahLst/>
            <a:cxnLst/>
            <a:rect l="0" t="0" r="0" b="0"/>
            <a:pathLst>
              <a:path w="1295400" h="152400">
                <a:moveTo>
                  <a:pt x="0" y="152400"/>
                </a:moveTo>
                <a:lnTo>
                  <a:pt x="129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9" name="Freeform 1909"/>
          <p:cNvSpPr/>
          <p:nvPr/>
        </p:nvSpPr>
        <p:spPr>
          <a:xfrm rot="-5400000">
            <a:off x="5006360" y="2945837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0" name="Freeform 1910"/>
          <p:cNvSpPr/>
          <p:nvPr/>
        </p:nvSpPr>
        <p:spPr>
          <a:xfrm rot="-5400000">
            <a:off x="5252777" y="5287979"/>
            <a:ext cx="73286" cy="8740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1" name="Freeform 1911"/>
          <p:cNvSpPr/>
          <p:nvPr/>
        </p:nvSpPr>
        <p:spPr>
          <a:xfrm rot="-5400000">
            <a:off x="5017454" y="2947518"/>
            <a:ext cx="8067" cy="1344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25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2" name="Freeform 1912"/>
          <p:cNvSpPr/>
          <p:nvPr/>
        </p:nvSpPr>
        <p:spPr>
          <a:xfrm rot="-5400000">
            <a:off x="5256475" y="5246629"/>
            <a:ext cx="76647" cy="8740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3" name="Freeform 1913"/>
          <p:cNvSpPr/>
          <p:nvPr/>
        </p:nvSpPr>
        <p:spPr>
          <a:xfrm rot="-5400000">
            <a:off x="5028547" y="2949200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4" name="Freeform 1914"/>
          <p:cNvSpPr/>
          <p:nvPr/>
        </p:nvSpPr>
        <p:spPr>
          <a:xfrm rot="-5400000">
            <a:off x="5260173" y="5205279"/>
            <a:ext cx="80009" cy="8740"/>
          </a:xfrm>
          <a:custGeom>
            <a:avLst/>
            <a:gdLst/>
            <a:ahLst/>
            <a:cxnLst/>
            <a:rect l="0" t="0" r="0" b="0"/>
            <a:pathLst>
              <a:path w="1511300" h="165100">
                <a:moveTo>
                  <a:pt x="0" y="1651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5" name="Freeform 1915"/>
          <p:cNvSpPr/>
          <p:nvPr/>
        </p:nvSpPr>
        <p:spPr>
          <a:xfrm rot="-5400000">
            <a:off x="5039977" y="295054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6" name="Freeform 1916"/>
          <p:cNvSpPr/>
          <p:nvPr/>
        </p:nvSpPr>
        <p:spPr>
          <a:xfrm rot="-5400000">
            <a:off x="5263535" y="5162922"/>
            <a:ext cx="84043" cy="10084"/>
          </a:xfrm>
          <a:custGeom>
            <a:avLst/>
            <a:gdLst/>
            <a:ahLst/>
            <a:cxnLst/>
            <a:rect l="0" t="0" r="0" b="0"/>
            <a:pathLst>
              <a:path w="1587500" h="190500">
                <a:moveTo>
                  <a:pt x="0" y="190500"/>
                </a:moveTo>
                <a:lnTo>
                  <a:pt x="158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7" name="Freeform 1917"/>
          <p:cNvSpPr/>
          <p:nvPr/>
        </p:nvSpPr>
        <p:spPr>
          <a:xfrm rot="-5400000">
            <a:off x="5051071" y="2952224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8" name="Freeform 1918"/>
          <p:cNvSpPr/>
          <p:nvPr/>
        </p:nvSpPr>
        <p:spPr>
          <a:xfrm rot="-5400000">
            <a:off x="5266896" y="5121908"/>
            <a:ext cx="88077" cy="10084"/>
          </a:xfrm>
          <a:custGeom>
            <a:avLst/>
            <a:gdLst/>
            <a:ahLst/>
            <a:cxnLst/>
            <a:rect l="0" t="0" r="0" b="0"/>
            <a:pathLst>
              <a:path w="1663700" h="190500">
                <a:moveTo>
                  <a:pt x="0" y="190500"/>
                </a:moveTo>
                <a:lnTo>
                  <a:pt x="166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9" name="Freeform 1919"/>
          <p:cNvSpPr/>
          <p:nvPr/>
        </p:nvSpPr>
        <p:spPr>
          <a:xfrm rot="-5400000">
            <a:off x="5270594" y="5079886"/>
            <a:ext cx="92111" cy="10757"/>
          </a:xfrm>
          <a:custGeom>
            <a:avLst/>
            <a:gdLst/>
            <a:ahLst/>
            <a:cxnLst/>
            <a:rect l="0" t="0" r="0" b="0"/>
            <a:pathLst>
              <a:path w="1739900" h="203200">
                <a:moveTo>
                  <a:pt x="0" y="2032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0" name="Freeform 1920"/>
          <p:cNvSpPr/>
          <p:nvPr/>
        </p:nvSpPr>
        <p:spPr>
          <a:xfrm rot="-5400000">
            <a:off x="5274292" y="5038536"/>
            <a:ext cx="95473" cy="10757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1" name="Freeform 1921"/>
          <p:cNvSpPr/>
          <p:nvPr/>
        </p:nvSpPr>
        <p:spPr>
          <a:xfrm rot="-5400000">
            <a:off x="5277318" y="4996514"/>
            <a:ext cx="99507" cy="11429"/>
          </a:xfrm>
          <a:custGeom>
            <a:avLst/>
            <a:gdLst/>
            <a:ahLst/>
            <a:cxnLst/>
            <a:rect l="0" t="0" r="0" b="0"/>
            <a:pathLst>
              <a:path w="1879600" h="215900">
                <a:moveTo>
                  <a:pt x="0" y="215900"/>
                </a:moveTo>
                <a:lnTo>
                  <a:pt x="1879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2" name="Freeform 1922"/>
          <p:cNvSpPr/>
          <p:nvPr/>
        </p:nvSpPr>
        <p:spPr>
          <a:xfrm rot="-5400000">
            <a:off x="5281016" y="4955165"/>
            <a:ext cx="103541" cy="12101"/>
          </a:xfrm>
          <a:custGeom>
            <a:avLst/>
            <a:gdLst/>
            <a:ahLst/>
            <a:cxnLst/>
            <a:rect l="0" t="0" r="0" b="0"/>
            <a:pathLst>
              <a:path w="1955800" h="228600">
                <a:moveTo>
                  <a:pt x="0" y="228600"/>
                </a:moveTo>
                <a:lnTo>
                  <a:pt x="195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3" name="Freeform 1923"/>
          <p:cNvSpPr/>
          <p:nvPr/>
        </p:nvSpPr>
        <p:spPr>
          <a:xfrm rot="-5400000">
            <a:off x="5284714" y="4913815"/>
            <a:ext cx="106903" cy="12101"/>
          </a:xfrm>
          <a:custGeom>
            <a:avLst/>
            <a:gdLst/>
            <a:ahLst/>
            <a:cxnLst/>
            <a:rect l="0" t="0" r="0" b="0"/>
            <a:pathLst>
              <a:path w="2019300" h="228600">
                <a:moveTo>
                  <a:pt x="0" y="228600"/>
                </a:moveTo>
                <a:lnTo>
                  <a:pt x="2019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4" name="Freeform 1924"/>
          <p:cNvSpPr/>
          <p:nvPr/>
        </p:nvSpPr>
        <p:spPr>
          <a:xfrm rot="-5400000">
            <a:off x="5288076" y="4872129"/>
            <a:ext cx="110937" cy="12101"/>
          </a:xfrm>
          <a:custGeom>
            <a:avLst/>
            <a:gdLst/>
            <a:ahLst/>
            <a:cxnLst/>
            <a:rect l="0" t="0" r="0" b="0"/>
            <a:pathLst>
              <a:path w="2095500" h="228600">
                <a:moveTo>
                  <a:pt x="0" y="228600"/>
                </a:moveTo>
                <a:lnTo>
                  <a:pt x="2095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5" name="Freeform 1925"/>
          <p:cNvSpPr/>
          <p:nvPr/>
        </p:nvSpPr>
        <p:spPr>
          <a:xfrm rot="-5400000">
            <a:off x="5291773" y="4830107"/>
            <a:ext cx="114299" cy="13446"/>
          </a:xfrm>
          <a:custGeom>
            <a:avLst/>
            <a:gdLst/>
            <a:ahLst/>
            <a:cxnLst/>
            <a:rect l="0" t="0" r="0" b="0"/>
            <a:pathLst>
              <a:path w="2159000" h="254000">
                <a:moveTo>
                  <a:pt x="0" y="254000"/>
                </a:moveTo>
                <a:lnTo>
                  <a:pt x="2159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6" name="Freeform 1926"/>
          <p:cNvSpPr/>
          <p:nvPr/>
        </p:nvSpPr>
        <p:spPr>
          <a:xfrm rot="-5400000">
            <a:off x="5294799" y="4788757"/>
            <a:ext cx="119006" cy="13446"/>
          </a:xfrm>
          <a:custGeom>
            <a:avLst/>
            <a:gdLst/>
            <a:ahLst/>
            <a:cxnLst/>
            <a:rect l="0" t="0" r="0" b="0"/>
            <a:pathLst>
              <a:path w="2247900" h="254000">
                <a:moveTo>
                  <a:pt x="0" y="254000"/>
                </a:moveTo>
                <a:lnTo>
                  <a:pt x="2247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7" name="Freeform 1927"/>
          <p:cNvSpPr/>
          <p:nvPr/>
        </p:nvSpPr>
        <p:spPr>
          <a:xfrm rot="-5400000">
            <a:off x="5298833" y="4747071"/>
            <a:ext cx="122367" cy="14119"/>
          </a:xfrm>
          <a:custGeom>
            <a:avLst/>
            <a:gdLst/>
            <a:ahLst/>
            <a:cxnLst/>
            <a:rect l="0" t="0" r="0" b="0"/>
            <a:pathLst>
              <a:path w="2311400" h="266700">
                <a:moveTo>
                  <a:pt x="0" y="266700"/>
                </a:moveTo>
                <a:lnTo>
                  <a:pt x="2311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8" name="Freeform 1928"/>
          <p:cNvSpPr/>
          <p:nvPr/>
        </p:nvSpPr>
        <p:spPr>
          <a:xfrm rot="-5400000">
            <a:off x="5303876" y="4707066"/>
            <a:ext cx="123040" cy="14119"/>
          </a:xfrm>
          <a:custGeom>
            <a:avLst/>
            <a:gdLst/>
            <a:ahLst/>
            <a:cxnLst/>
            <a:rect l="0" t="0" r="0" b="0"/>
            <a:pathLst>
              <a:path w="2324100" h="266700">
                <a:moveTo>
                  <a:pt x="0" y="2667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9" name="Freeform 1929"/>
          <p:cNvSpPr/>
          <p:nvPr/>
        </p:nvSpPr>
        <p:spPr>
          <a:xfrm rot="-5400000">
            <a:off x="5313625" y="4671767"/>
            <a:ext cx="115644" cy="12774"/>
          </a:xfrm>
          <a:custGeom>
            <a:avLst/>
            <a:gdLst/>
            <a:ahLst/>
            <a:cxnLst/>
            <a:rect l="0" t="0" r="0" b="0"/>
            <a:pathLst>
              <a:path w="2184400" h="241300">
                <a:moveTo>
                  <a:pt x="0" y="2413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0" name="Freeform 1930"/>
          <p:cNvSpPr/>
          <p:nvPr/>
        </p:nvSpPr>
        <p:spPr>
          <a:xfrm rot="-5400000">
            <a:off x="5323374" y="4636469"/>
            <a:ext cx="108248" cy="12774"/>
          </a:xfrm>
          <a:custGeom>
            <a:avLst/>
            <a:gdLst/>
            <a:ahLst/>
            <a:cxnLst/>
            <a:rect l="0" t="0" r="0" b="0"/>
            <a:pathLst>
              <a:path w="2044700" h="241300">
                <a:moveTo>
                  <a:pt x="0" y="241300"/>
                </a:moveTo>
                <a:lnTo>
                  <a:pt x="204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1" name="Freeform 1931"/>
          <p:cNvSpPr/>
          <p:nvPr/>
        </p:nvSpPr>
        <p:spPr>
          <a:xfrm rot="-5400000">
            <a:off x="5333123" y="4601171"/>
            <a:ext cx="100852" cy="11429"/>
          </a:xfrm>
          <a:custGeom>
            <a:avLst/>
            <a:gdLst/>
            <a:ahLst/>
            <a:cxnLst/>
            <a:rect l="0" t="0" r="0" b="0"/>
            <a:pathLst>
              <a:path w="1905000" h="215900">
                <a:moveTo>
                  <a:pt x="0" y="2159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2" name="Freeform 1932"/>
          <p:cNvSpPr/>
          <p:nvPr/>
        </p:nvSpPr>
        <p:spPr>
          <a:xfrm rot="-5400000">
            <a:off x="5343544" y="4565872"/>
            <a:ext cx="92784" cy="10757"/>
          </a:xfrm>
          <a:custGeom>
            <a:avLst/>
            <a:gdLst/>
            <a:ahLst/>
            <a:cxnLst/>
            <a:rect l="0" t="0" r="0" b="0"/>
            <a:pathLst>
              <a:path w="1752600" h="203200">
                <a:moveTo>
                  <a:pt x="0" y="203200"/>
                </a:moveTo>
                <a:lnTo>
                  <a:pt x="175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3" name="Freeform 1933"/>
          <p:cNvSpPr/>
          <p:nvPr/>
        </p:nvSpPr>
        <p:spPr>
          <a:xfrm rot="-5400000">
            <a:off x="5353293" y="4530574"/>
            <a:ext cx="84716" cy="10084"/>
          </a:xfrm>
          <a:custGeom>
            <a:avLst/>
            <a:gdLst/>
            <a:ahLst/>
            <a:cxnLst/>
            <a:rect l="0" t="0" r="0" b="0"/>
            <a:pathLst>
              <a:path w="1600200" h="190500">
                <a:moveTo>
                  <a:pt x="0" y="190500"/>
                </a:moveTo>
                <a:lnTo>
                  <a:pt x="160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4" name="Freeform 1934"/>
          <p:cNvSpPr/>
          <p:nvPr/>
        </p:nvSpPr>
        <p:spPr>
          <a:xfrm rot="-5400000">
            <a:off x="5363043" y="4495275"/>
            <a:ext cx="77320" cy="8740"/>
          </a:xfrm>
          <a:custGeom>
            <a:avLst/>
            <a:gdLst/>
            <a:ahLst/>
            <a:cxnLst/>
            <a:rect l="0" t="0" r="0" b="0"/>
            <a:pathLst>
              <a:path w="1460500" h="165100">
                <a:moveTo>
                  <a:pt x="0" y="1651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5" name="Freeform 1935"/>
          <p:cNvSpPr/>
          <p:nvPr/>
        </p:nvSpPr>
        <p:spPr>
          <a:xfrm rot="-5400000">
            <a:off x="5373128" y="4460313"/>
            <a:ext cx="69924" cy="806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6" name="Freeform 1936"/>
          <p:cNvSpPr/>
          <p:nvPr/>
        </p:nvSpPr>
        <p:spPr>
          <a:xfrm rot="-5400000">
            <a:off x="5384558" y="4422661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7" name="Freeform 1937"/>
          <p:cNvSpPr/>
          <p:nvPr/>
        </p:nvSpPr>
        <p:spPr>
          <a:xfrm rot="-5400000">
            <a:off x="5402376" y="4379966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8" name="Freeform 1938"/>
          <p:cNvSpPr/>
          <p:nvPr/>
        </p:nvSpPr>
        <p:spPr>
          <a:xfrm rot="-5400000">
            <a:off x="5768808" y="5416062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9" name="Freeform 1939"/>
          <p:cNvSpPr/>
          <p:nvPr/>
        </p:nvSpPr>
        <p:spPr>
          <a:xfrm rot="-5400000">
            <a:off x="5771161" y="5379419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0" name="Freeform 1940"/>
          <p:cNvSpPr/>
          <p:nvPr/>
        </p:nvSpPr>
        <p:spPr>
          <a:xfrm rot="-5400000">
            <a:off x="5773514" y="5343448"/>
            <a:ext cx="18153" cy="2689"/>
          </a:xfrm>
          <a:custGeom>
            <a:avLst/>
            <a:gdLst/>
            <a:ahLst/>
            <a:cxnLst/>
            <a:rect l="0" t="0" r="0" b="0"/>
            <a:pathLst>
              <a:path w="342900" h="50800">
                <a:moveTo>
                  <a:pt x="0" y="508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1" name="Freeform 1941"/>
          <p:cNvSpPr/>
          <p:nvPr/>
        </p:nvSpPr>
        <p:spPr>
          <a:xfrm rot="-5400000">
            <a:off x="5775867" y="5307477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2" name="Freeform 1942"/>
          <p:cNvSpPr/>
          <p:nvPr/>
        </p:nvSpPr>
        <p:spPr>
          <a:xfrm rot="-5400000">
            <a:off x="5777884" y="5271170"/>
            <a:ext cx="33617" cy="4033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3" name="Freeform 1943"/>
          <p:cNvSpPr/>
          <p:nvPr/>
        </p:nvSpPr>
        <p:spPr>
          <a:xfrm rot="-5400000">
            <a:off x="5780574" y="5234863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4" name="Freeform 1944"/>
          <p:cNvSpPr/>
          <p:nvPr/>
        </p:nvSpPr>
        <p:spPr>
          <a:xfrm rot="-5400000">
            <a:off x="5782591" y="5199228"/>
            <a:ext cx="48409" cy="5378"/>
          </a:xfrm>
          <a:custGeom>
            <a:avLst/>
            <a:gdLst/>
            <a:ahLst/>
            <a:cxnLst/>
            <a:rect l="0" t="0" r="0" b="0"/>
            <a:pathLst>
              <a:path w="914400" h="101600">
                <a:moveTo>
                  <a:pt x="0" y="1016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5" name="Freeform 1945"/>
          <p:cNvSpPr/>
          <p:nvPr/>
        </p:nvSpPr>
        <p:spPr>
          <a:xfrm rot="-5400000">
            <a:off x="5784944" y="5162585"/>
            <a:ext cx="55804" cy="6723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6" name="Freeform 1946"/>
          <p:cNvSpPr/>
          <p:nvPr/>
        </p:nvSpPr>
        <p:spPr>
          <a:xfrm rot="-5400000">
            <a:off x="5787297" y="5126614"/>
            <a:ext cx="63873" cy="7395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7" name="Freeform 1947"/>
          <p:cNvSpPr/>
          <p:nvPr/>
        </p:nvSpPr>
        <p:spPr>
          <a:xfrm rot="-5400000">
            <a:off x="5789314" y="5090307"/>
            <a:ext cx="71269" cy="806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8" name="Freeform 1948"/>
          <p:cNvSpPr/>
          <p:nvPr/>
        </p:nvSpPr>
        <p:spPr>
          <a:xfrm rot="-5400000">
            <a:off x="5792004" y="5054672"/>
            <a:ext cx="78664" cy="8740"/>
          </a:xfrm>
          <a:custGeom>
            <a:avLst/>
            <a:gdLst/>
            <a:ahLst/>
            <a:cxnLst/>
            <a:rect l="0" t="0" r="0" b="0"/>
            <a:pathLst>
              <a:path w="1485900" h="165100">
                <a:moveTo>
                  <a:pt x="0" y="1651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9" name="Freeform 1949"/>
          <p:cNvSpPr/>
          <p:nvPr/>
        </p:nvSpPr>
        <p:spPr>
          <a:xfrm rot="-5400000">
            <a:off x="5794021" y="5018366"/>
            <a:ext cx="86733" cy="10084"/>
          </a:xfrm>
          <a:custGeom>
            <a:avLst/>
            <a:gdLst/>
            <a:ahLst/>
            <a:cxnLst/>
            <a:rect l="0" t="0" r="0" b="0"/>
            <a:pathLst>
              <a:path w="1638300" h="190500">
                <a:moveTo>
                  <a:pt x="0" y="190500"/>
                </a:moveTo>
                <a:lnTo>
                  <a:pt x="163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0" name="Freeform 1950"/>
          <p:cNvSpPr/>
          <p:nvPr/>
        </p:nvSpPr>
        <p:spPr>
          <a:xfrm rot="-5400000">
            <a:off x="5796038" y="4982058"/>
            <a:ext cx="94129" cy="10757"/>
          </a:xfrm>
          <a:custGeom>
            <a:avLst/>
            <a:gdLst/>
            <a:ahLst/>
            <a:cxnLst/>
            <a:rect l="0" t="0" r="0" b="0"/>
            <a:pathLst>
              <a:path w="1778000" h="203200">
                <a:moveTo>
                  <a:pt x="0" y="203200"/>
                </a:moveTo>
                <a:lnTo>
                  <a:pt x="177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1" name="Freeform 1951"/>
          <p:cNvSpPr/>
          <p:nvPr/>
        </p:nvSpPr>
        <p:spPr>
          <a:xfrm rot="-5400000">
            <a:off x="5798391" y="4946088"/>
            <a:ext cx="102197" cy="11429"/>
          </a:xfrm>
          <a:custGeom>
            <a:avLst/>
            <a:gdLst/>
            <a:ahLst/>
            <a:cxnLst/>
            <a:rect l="0" t="0" r="0" b="0"/>
            <a:pathLst>
              <a:path w="1930400" h="215900">
                <a:moveTo>
                  <a:pt x="0" y="2159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2" name="Freeform 1952"/>
          <p:cNvSpPr/>
          <p:nvPr/>
        </p:nvSpPr>
        <p:spPr>
          <a:xfrm rot="-5400000">
            <a:off x="5801081" y="4909780"/>
            <a:ext cx="108920" cy="12774"/>
          </a:xfrm>
          <a:custGeom>
            <a:avLst/>
            <a:gdLst/>
            <a:ahLst/>
            <a:cxnLst/>
            <a:rect l="0" t="0" r="0" b="0"/>
            <a:pathLst>
              <a:path w="2057400" h="241300">
                <a:moveTo>
                  <a:pt x="0" y="2413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3" name="Freeform 1953"/>
          <p:cNvSpPr/>
          <p:nvPr/>
        </p:nvSpPr>
        <p:spPr>
          <a:xfrm rot="-5400000">
            <a:off x="5802761" y="4873810"/>
            <a:ext cx="116989" cy="13446"/>
          </a:xfrm>
          <a:custGeom>
            <a:avLst/>
            <a:gdLst/>
            <a:ahLst/>
            <a:cxnLst/>
            <a:rect l="0" t="0" r="0" b="0"/>
            <a:pathLst>
              <a:path w="2209800" h="254000">
                <a:moveTo>
                  <a:pt x="0" y="254000"/>
                </a:moveTo>
                <a:lnTo>
                  <a:pt x="2209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4" name="Freeform 1954"/>
          <p:cNvSpPr/>
          <p:nvPr/>
        </p:nvSpPr>
        <p:spPr>
          <a:xfrm rot="-5400000">
            <a:off x="5808140" y="4840192"/>
            <a:ext cx="119678" cy="13446"/>
          </a:xfrm>
          <a:custGeom>
            <a:avLst/>
            <a:gdLst/>
            <a:ahLst/>
            <a:cxnLst/>
            <a:rect l="0" t="0" r="0" b="0"/>
            <a:pathLst>
              <a:path w="2260600" h="254000">
                <a:moveTo>
                  <a:pt x="0" y="2540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5" name="Freeform 1955"/>
          <p:cNvSpPr/>
          <p:nvPr/>
        </p:nvSpPr>
        <p:spPr>
          <a:xfrm rot="-5400000">
            <a:off x="5814528" y="4808255"/>
            <a:ext cx="119678" cy="14119"/>
          </a:xfrm>
          <a:custGeom>
            <a:avLst/>
            <a:gdLst/>
            <a:ahLst/>
            <a:cxnLst/>
            <a:rect l="0" t="0" r="0" b="0"/>
            <a:pathLst>
              <a:path w="2260600" h="266700">
                <a:moveTo>
                  <a:pt x="0" y="266700"/>
                </a:moveTo>
                <a:lnTo>
                  <a:pt x="2260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6" name="Freeform 1956"/>
          <p:cNvSpPr/>
          <p:nvPr/>
        </p:nvSpPr>
        <p:spPr>
          <a:xfrm rot="-5400000">
            <a:off x="5822932" y="4778335"/>
            <a:ext cx="116316" cy="12774"/>
          </a:xfrm>
          <a:custGeom>
            <a:avLst/>
            <a:gdLst/>
            <a:ahLst/>
            <a:cxnLst/>
            <a:rect l="0" t="0" r="0" b="0"/>
            <a:pathLst>
              <a:path w="2197100" h="241300">
                <a:moveTo>
                  <a:pt x="0" y="241300"/>
                </a:moveTo>
                <a:lnTo>
                  <a:pt x="2197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7" name="Freeform 1957"/>
          <p:cNvSpPr/>
          <p:nvPr/>
        </p:nvSpPr>
        <p:spPr>
          <a:xfrm rot="-5400000">
            <a:off x="5832009" y="4749088"/>
            <a:ext cx="111610" cy="12774"/>
          </a:xfrm>
          <a:custGeom>
            <a:avLst/>
            <a:gdLst/>
            <a:ahLst/>
            <a:cxnLst/>
            <a:rect l="0" t="0" r="0" b="0"/>
            <a:pathLst>
              <a:path w="2108200" h="241300">
                <a:moveTo>
                  <a:pt x="0" y="2413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8" name="Freeform 1958"/>
          <p:cNvSpPr/>
          <p:nvPr/>
        </p:nvSpPr>
        <p:spPr>
          <a:xfrm rot="-5400000">
            <a:off x="5842766" y="4720850"/>
            <a:ext cx="104214" cy="12101"/>
          </a:xfrm>
          <a:custGeom>
            <a:avLst/>
            <a:gdLst/>
            <a:ahLst/>
            <a:cxnLst/>
            <a:rect l="0" t="0" r="0" b="0"/>
            <a:pathLst>
              <a:path w="1968500" h="228600">
                <a:moveTo>
                  <a:pt x="0" y="228600"/>
                </a:moveTo>
                <a:lnTo>
                  <a:pt x="196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9" name="Freeform 1959"/>
          <p:cNvSpPr/>
          <p:nvPr/>
        </p:nvSpPr>
        <p:spPr>
          <a:xfrm rot="-5400000">
            <a:off x="5853524" y="4693955"/>
            <a:ext cx="96146" cy="10757"/>
          </a:xfrm>
          <a:custGeom>
            <a:avLst/>
            <a:gdLst/>
            <a:ahLst/>
            <a:cxnLst/>
            <a:rect l="0" t="0" r="0" b="0"/>
            <a:pathLst>
              <a:path w="1816100" h="203200">
                <a:moveTo>
                  <a:pt x="0" y="2032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0" name="Freeform 1960"/>
          <p:cNvSpPr/>
          <p:nvPr/>
        </p:nvSpPr>
        <p:spPr>
          <a:xfrm rot="-5400000">
            <a:off x="5865290" y="4667397"/>
            <a:ext cx="86733" cy="10084"/>
          </a:xfrm>
          <a:custGeom>
            <a:avLst/>
            <a:gdLst/>
            <a:ahLst/>
            <a:cxnLst/>
            <a:rect l="0" t="0" r="0" b="0"/>
            <a:pathLst>
              <a:path w="1638300" h="190500">
                <a:moveTo>
                  <a:pt x="0" y="190500"/>
                </a:moveTo>
                <a:lnTo>
                  <a:pt x="163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1" name="Freeform 1961"/>
          <p:cNvSpPr/>
          <p:nvPr/>
        </p:nvSpPr>
        <p:spPr>
          <a:xfrm rot="-5400000">
            <a:off x="5878401" y="4641511"/>
            <a:ext cx="75303" cy="8740"/>
          </a:xfrm>
          <a:custGeom>
            <a:avLst/>
            <a:gdLst/>
            <a:ahLst/>
            <a:cxnLst/>
            <a:rect l="0" t="0" r="0" b="0"/>
            <a:pathLst>
              <a:path w="1422400" h="165100">
                <a:moveTo>
                  <a:pt x="0" y="1651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2" name="Freeform 1962"/>
          <p:cNvSpPr/>
          <p:nvPr/>
        </p:nvSpPr>
        <p:spPr>
          <a:xfrm rot="-5400000">
            <a:off x="5891176" y="4616634"/>
            <a:ext cx="63873" cy="6723"/>
          </a:xfrm>
          <a:custGeom>
            <a:avLst/>
            <a:gdLst/>
            <a:ahLst/>
            <a:cxnLst/>
            <a:rect l="0" t="0" r="0" b="0"/>
            <a:pathLst>
              <a:path w="1206500" h="127000">
                <a:moveTo>
                  <a:pt x="0" y="1270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3" name="Freeform 1963"/>
          <p:cNvSpPr/>
          <p:nvPr/>
        </p:nvSpPr>
        <p:spPr>
          <a:xfrm rot="-5400000">
            <a:off x="5904623" y="4591085"/>
            <a:ext cx="51098" cy="6050"/>
          </a:xfrm>
          <a:custGeom>
            <a:avLst/>
            <a:gdLst/>
            <a:ahLst/>
            <a:cxnLst/>
            <a:rect l="0" t="0" r="0" b="0"/>
            <a:pathLst>
              <a:path w="965200" h="114300">
                <a:moveTo>
                  <a:pt x="0" y="1143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4" name="Freeform 1964"/>
          <p:cNvSpPr/>
          <p:nvPr/>
        </p:nvSpPr>
        <p:spPr>
          <a:xfrm rot="-5400000">
            <a:off x="5918742" y="4566880"/>
            <a:ext cx="37651" cy="4706"/>
          </a:xfrm>
          <a:custGeom>
            <a:avLst/>
            <a:gdLst/>
            <a:ahLst/>
            <a:cxnLst/>
            <a:rect l="0" t="0" r="0" b="0"/>
            <a:pathLst>
              <a:path w="711200" h="88900">
                <a:moveTo>
                  <a:pt x="0" y="8890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5" name="Freeform 1965"/>
          <p:cNvSpPr/>
          <p:nvPr/>
        </p:nvSpPr>
        <p:spPr>
          <a:xfrm rot="-5400000">
            <a:off x="5933534" y="4543348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6" name="Freeform 1966"/>
          <p:cNvSpPr/>
          <p:nvPr/>
        </p:nvSpPr>
        <p:spPr>
          <a:xfrm rot="-5400000">
            <a:off x="5947990" y="4519480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7" name="Freeform 1967"/>
          <p:cNvSpPr/>
          <p:nvPr/>
        </p:nvSpPr>
        <p:spPr>
          <a:xfrm rot="-5400000">
            <a:off x="6241808" y="2677232"/>
            <a:ext cx="138504" cy="16136"/>
          </a:xfrm>
          <a:custGeom>
            <a:avLst/>
            <a:gdLst/>
            <a:ahLst/>
            <a:cxnLst/>
            <a:rect l="0" t="0" r="0" b="0"/>
            <a:pathLst>
              <a:path w="2616200" h="304800">
                <a:moveTo>
                  <a:pt x="0" y="304800"/>
                </a:moveTo>
                <a:lnTo>
                  <a:pt x="261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8" name="Freeform 1968"/>
          <p:cNvSpPr/>
          <p:nvPr/>
        </p:nvSpPr>
        <p:spPr>
          <a:xfrm rot="-5400000">
            <a:off x="6210208" y="2634874"/>
            <a:ext cx="213807" cy="24204"/>
          </a:xfrm>
          <a:custGeom>
            <a:avLst/>
            <a:gdLst/>
            <a:ahLst/>
            <a:cxnLst/>
            <a:rect l="0" t="0" r="0" b="0"/>
            <a:pathLst>
              <a:path w="4038600" h="457200">
                <a:moveTo>
                  <a:pt x="0" y="457200"/>
                </a:moveTo>
                <a:lnTo>
                  <a:pt x="403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9" name="Freeform 1969"/>
          <p:cNvSpPr/>
          <p:nvPr/>
        </p:nvSpPr>
        <p:spPr>
          <a:xfrm rot="-5400000">
            <a:off x="6207182" y="2594869"/>
            <a:ext cx="231289" cy="26221"/>
          </a:xfrm>
          <a:custGeom>
            <a:avLst/>
            <a:gdLst/>
            <a:ahLst/>
            <a:cxnLst/>
            <a:rect l="0" t="0" r="0" b="0"/>
            <a:pathLst>
              <a:path w="4368800" h="495300">
                <a:moveTo>
                  <a:pt x="0" y="495300"/>
                </a:moveTo>
                <a:lnTo>
                  <a:pt x="436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0" name="Freeform 1970"/>
          <p:cNvSpPr/>
          <p:nvPr/>
        </p:nvSpPr>
        <p:spPr>
          <a:xfrm rot="-5400000">
            <a:off x="6208863" y="2560243"/>
            <a:ext cx="240029" cy="27566"/>
          </a:xfrm>
          <a:custGeom>
            <a:avLst/>
            <a:gdLst/>
            <a:ahLst/>
            <a:cxnLst/>
            <a:rect l="0" t="0" r="0" b="0"/>
            <a:pathLst>
              <a:path w="4533900" h="520700">
                <a:moveTo>
                  <a:pt x="0" y="520700"/>
                </a:moveTo>
                <a:lnTo>
                  <a:pt x="4533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1" name="Freeform 1971"/>
          <p:cNvSpPr/>
          <p:nvPr/>
        </p:nvSpPr>
        <p:spPr>
          <a:xfrm rot="-5400000">
            <a:off x="6214241" y="2529315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2" name="Freeform 1972"/>
          <p:cNvSpPr/>
          <p:nvPr/>
        </p:nvSpPr>
        <p:spPr>
          <a:xfrm rot="-5400000">
            <a:off x="6220965" y="2499059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3" name="Freeform 1973"/>
          <p:cNvSpPr/>
          <p:nvPr/>
        </p:nvSpPr>
        <p:spPr>
          <a:xfrm rot="-5400000">
            <a:off x="6227688" y="2469475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4" name="Freeform 1974"/>
          <p:cNvSpPr/>
          <p:nvPr/>
        </p:nvSpPr>
        <p:spPr>
          <a:xfrm rot="-5400000">
            <a:off x="6234748" y="2439556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5" name="Freeform 1975"/>
          <p:cNvSpPr/>
          <p:nvPr/>
        </p:nvSpPr>
        <p:spPr>
          <a:xfrm rot="-5400000">
            <a:off x="6241135" y="2409636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6" name="Freeform 1976"/>
          <p:cNvSpPr/>
          <p:nvPr/>
        </p:nvSpPr>
        <p:spPr>
          <a:xfrm rot="-5400000">
            <a:off x="6247859" y="2380052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7" name="Freeform 1977"/>
          <p:cNvSpPr/>
          <p:nvPr/>
        </p:nvSpPr>
        <p:spPr>
          <a:xfrm rot="-5400000">
            <a:off x="6254919" y="2350133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8" name="Freeform 1978"/>
          <p:cNvSpPr/>
          <p:nvPr/>
        </p:nvSpPr>
        <p:spPr>
          <a:xfrm rot="-5400000">
            <a:off x="6261306" y="2320213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9" name="Freeform 1979"/>
          <p:cNvSpPr/>
          <p:nvPr/>
        </p:nvSpPr>
        <p:spPr>
          <a:xfrm rot="-5400000">
            <a:off x="6268030" y="2290629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0" name="Freeform 1980"/>
          <p:cNvSpPr/>
          <p:nvPr/>
        </p:nvSpPr>
        <p:spPr>
          <a:xfrm rot="-5400000">
            <a:off x="6275090" y="2260710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1" name="Freeform 1981"/>
          <p:cNvSpPr/>
          <p:nvPr/>
        </p:nvSpPr>
        <p:spPr>
          <a:xfrm rot="-5400000">
            <a:off x="6281477" y="2230790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2" name="Freeform 1982"/>
          <p:cNvSpPr/>
          <p:nvPr/>
        </p:nvSpPr>
        <p:spPr>
          <a:xfrm rot="-5400000">
            <a:off x="6288200" y="2201206"/>
            <a:ext cx="242719" cy="27566"/>
          </a:xfrm>
          <a:custGeom>
            <a:avLst/>
            <a:gdLst/>
            <a:ahLst/>
            <a:cxnLst/>
            <a:rect l="0" t="0" r="0" b="0"/>
            <a:pathLst>
              <a:path w="4584700" h="520700">
                <a:moveTo>
                  <a:pt x="0" y="520700"/>
                </a:moveTo>
                <a:lnTo>
                  <a:pt x="458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3" name="Freeform 1983"/>
          <p:cNvSpPr/>
          <p:nvPr/>
        </p:nvSpPr>
        <p:spPr>
          <a:xfrm rot="-5400000">
            <a:off x="6295260" y="2171287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4" name="Freeform 1984"/>
          <p:cNvSpPr/>
          <p:nvPr/>
        </p:nvSpPr>
        <p:spPr>
          <a:xfrm rot="-5400000">
            <a:off x="6301984" y="2141703"/>
            <a:ext cx="242046" cy="27566"/>
          </a:xfrm>
          <a:custGeom>
            <a:avLst/>
            <a:gdLst/>
            <a:ahLst/>
            <a:cxnLst/>
            <a:rect l="0" t="0" r="0" b="0"/>
            <a:pathLst>
              <a:path w="4572000" h="520700">
                <a:moveTo>
                  <a:pt x="0" y="520700"/>
                </a:moveTo>
                <a:lnTo>
                  <a:pt x="4572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5" name="Freeform 1985"/>
          <p:cNvSpPr/>
          <p:nvPr/>
        </p:nvSpPr>
        <p:spPr>
          <a:xfrm rot="-5400000">
            <a:off x="6311061" y="2109094"/>
            <a:ext cx="236667" cy="26893"/>
          </a:xfrm>
          <a:custGeom>
            <a:avLst/>
            <a:gdLst/>
            <a:ahLst/>
            <a:cxnLst/>
            <a:rect l="0" t="0" r="0" b="0"/>
            <a:pathLst>
              <a:path w="4470400" h="508000">
                <a:moveTo>
                  <a:pt x="0" y="508000"/>
                </a:moveTo>
                <a:lnTo>
                  <a:pt x="447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6" name="Freeform 1986"/>
          <p:cNvSpPr/>
          <p:nvPr/>
        </p:nvSpPr>
        <p:spPr>
          <a:xfrm rot="-5400000">
            <a:off x="6320809" y="2076485"/>
            <a:ext cx="229944" cy="26221"/>
          </a:xfrm>
          <a:custGeom>
            <a:avLst/>
            <a:gdLst/>
            <a:ahLst/>
            <a:cxnLst/>
            <a:rect l="0" t="0" r="0" b="0"/>
            <a:pathLst>
              <a:path w="4343400" h="495300">
                <a:moveTo>
                  <a:pt x="0" y="495300"/>
                </a:moveTo>
                <a:lnTo>
                  <a:pt x="434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7" name="Freeform 1987"/>
          <p:cNvSpPr/>
          <p:nvPr/>
        </p:nvSpPr>
        <p:spPr>
          <a:xfrm rot="-5400000">
            <a:off x="6330559" y="2043876"/>
            <a:ext cx="223220" cy="25549"/>
          </a:xfrm>
          <a:custGeom>
            <a:avLst/>
            <a:gdLst/>
            <a:ahLst/>
            <a:cxnLst/>
            <a:rect l="0" t="0" r="0" b="0"/>
            <a:pathLst>
              <a:path w="4216400" h="482600">
                <a:moveTo>
                  <a:pt x="0" y="482600"/>
                </a:moveTo>
                <a:lnTo>
                  <a:pt x="421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8" name="Freeform 1988"/>
          <p:cNvSpPr/>
          <p:nvPr/>
        </p:nvSpPr>
        <p:spPr>
          <a:xfrm rot="-5400000">
            <a:off x="6340308" y="2010595"/>
            <a:ext cx="216497" cy="24876"/>
          </a:xfrm>
          <a:custGeom>
            <a:avLst/>
            <a:gdLst/>
            <a:ahLst/>
            <a:cxnLst/>
            <a:rect l="0" t="0" r="0" b="0"/>
            <a:pathLst>
              <a:path w="4089400" h="469900">
                <a:moveTo>
                  <a:pt x="0" y="469900"/>
                </a:moveTo>
                <a:lnTo>
                  <a:pt x="408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9" name="Freeform 1989"/>
          <p:cNvSpPr/>
          <p:nvPr/>
        </p:nvSpPr>
        <p:spPr>
          <a:xfrm rot="-5400000">
            <a:off x="6350057" y="1977985"/>
            <a:ext cx="209773" cy="24204"/>
          </a:xfrm>
          <a:custGeom>
            <a:avLst/>
            <a:gdLst/>
            <a:ahLst/>
            <a:cxnLst/>
            <a:rect l="0" t="0" r="0" b="0"/>
            <a:pathLst>
              <a:path w="3962400" h="457200">
                <a:moveTo>
                  <a:pt x="0" y="457200"/>
                </a:moveTo>
                <a:lnTo>
                  <a:pt x="396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0" name="Freeform 1990"/>
          <p:cNvSpPr/>
          <p:nvPr/>
        </p:nvSpPr>
        <p:spPr>
          <a:xfrm rot="-5400000">
            <a:off x="6359806" y="1945377"/>
            <a:ext cx="203050" cy="23531"/>
          </a:xfrm>
          <a:custGeom>
            <a:avLst/>
            <a:gdLst/>
            <a:ahLst/>
            <a:cxnLst/>
            <a:rect l="0" t="0" r="0" b="0"/>
            <a:pathLst>
              <a:path w="3835400" h="444500">
                <a:moveTo>
                  <a:pt x="0" y="444500"/>
                </a:moveTo>
                <a:lnTo>
                  <a:pt x="383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1" name="Freeform 1991"/>
          <p:cNvSpPr/>
          <p:nvPr/>
        </p:nvSpPr>
        <p:spPr>
          <a:xfrm rot="-5400000">
            <a:off x="6369555" y="1912095"/>
            <a:ext cx="196326" cy="22859"/>
          </a:xfrm>
          <a:custGeom>
            <a:avLst/>
            <a:gdLst/>
            <a:ahLst/>
            <a:cxnLst/>
            <a:rect l="0" t="0" r="0" b="0"/>
            <a:pathLst>
              <a:path w="3708400" h="431800">
                <a:moveTo>
                  <a:pt x="0" y="431800"/>
                </a:moveTo>
                <a:lnTo>
                  <a:pt x="370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2" name="Freeform 1992"/>
          <p:cNvSpPr/>
          <p:nvPr/>
        </p:nvSpPr>
        <p:spPr>
          <a:xfrm rot="-5400000">
            <a:off x="6379304" y="1879486"/>
            <a:ext cx="189603" cy="22187"/>
          </a:xfrm>
          <a:custGeom>
            <a:avLst/>
            <a:gdLst/>
            <a:ahLst/>
            <a:cxnLst/>
            <a:rect l="0" t="0" r="0" b="0"/>
            <a:pathLst>
              <a:path w="3581400" h="419100">
                <a:moveTo>
                  <a:pt x="0" y="419100"/>
                </a:moveTo>
                <a:lnTo>
                  <a:pt x="3581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3" name="Freeform 1993"/>
          <p:cNvSpPr/>
          <p:nvPr/>
        </p:nvSpPr>
        <p:spPr>
          <a:xfrm rot="-5400000">
            <a:off x="6389053" y="1846877"/>
            <a:ext cx="182879" cy="21514"/>
          </a:xfrm>
          <a:custGeom>
            <a:avLst/>
            <a:gdLst/>
            <a:ahLst/>
            <a:cxnLst/>
            <a:rect l="0" t="0" r="0" b="0"/>
            <a:pathLst>
              <a:path w="3454400" h="406400">
                <a:moveTo>
                  <a:pt x="0" y="406400"/>
                </a:moveTo>
                <a:lnTo>
                  <a:pt x="345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4" name="Freeform 1994"/>
          <p:cNvSpPr/>
          <p:nvPr/>
        </p:nvSpPr>
        <p:spPr>
          <a:xfrm rot="-5400000">
            <a:off x="6398802" y="1814268"/>
            <a:ext cx="176156" cy="19497"/>
          </a:xfrm>
          <a:custGeom>
            <a:avLst/>
            <a:gdLst/>
            <a:ahLst/>
            <a:cxnLst/>
            <a:rect l="0" t="0" r="0" b="0"/>
            <a:pathLst>
              <a:path w="3327400" h="368300">
                <a:moveTo>
                  <a:pt x="0" y="368300"/>
                </a:moveTo>
                <a:lnTo>
                  <a:pt x="332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5" name="Freeform 1995"/>
          <p:cNvSpPr/>
          <p:nvPr/>
        </p:nvSpPr>
        <p:spPr>
          <a:xfrm rot="-5400000">
            <a:off x="6408552" y="1781658"/>
            <a:ext cx="169432" cy="18825"/>
          </a:xfrm>
          <a:custGeom>
            <a:avLst/>
            <a:gdLst/>
            <a:ahLst/>
            <a:cxnLst/>
            <a:rect l="0" t="0" r="0" b="0"/>
            <a:pathLst>
              <a:path w="3200400" h="355600">
                <a:moveTo>
                  <a:pt x="0" y="355600"/>
                </a:moveTo>
                <a:lnTo>
                  <a:pt x="320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6" name="Freeform 1996"/>
          <p:cNvSpPr/>
          <p:nvPr/>
        </p:nvSpPr>
        <p:spPr>
          <a:xfrm rot="-5400000">
            <a:off x="6418637" y="1748713"/>
            <a:ext cx="162036" cy="18153"/>
          </a:xfrm>
          <a:custGeom>
            <a:avLst/>
            <a:gdLst/>
            <a:ahLst/>
            <a:cxnLst/>
            <a:rect l="0" t="0" r="0" b="0"/>
            <a:pathLst>
              <a:path w="3060700" h="342900">
                <a:moveTo>
                  <a:pt x="0" y="342900"/>
                </a:moveTo>
                <a:lnTo>
                  <a:pt x="306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7" name="Freeform 1997"/>
          <p:cNvSpPr/>
          <p:nvPr/>
        </p:nvSpPr>
        <p:spPr>
          <a:xfrm rot="-5400000">
            <a:off x="6428050" y="1715768"/>
            <a:ext cx="155985" cy="17480"/>
          </a:xfrm>
          <a:custGeom>
            <a:avLst/>
            <a:gdLst/>
            <a:ahLst/>
            <a:cxnLst/>
            <a:rect l="0" t="0" r="0" b="0"/>
            <a:pathLst>
              <a:path w="2946400" h="330200">
                <a:moveTo>
                  <a:pt x="0" y="330200"/>
                </a:moveTo>
                <a:lnTo>
                  <a:pt x="294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8" name="Freeform 1998"/>
          <p:cNvSpPr/>
          <p:nvPr/>
        </p:nvSpPr>
        <p:spPr>
          <a:xfrm rot="-5400000">
            <a:off x="6437799" y="1683159"/>
            <a:ext cx="149261" cy="16808"/>
          </a:xfrm>
          <a:custGeom>
            <a:avLst/>
            <a:gdLst/>
            <a:ahLst/>
            <a:cxnLst/>
            <a:rect l="0" t="0" r="0" b="0"/>
            <a:pathLst>
              <a:path w="2819400" h="317500">
                <a:moveTo>
                  <a:pt x="0" y="317500"/>
                </a:moveTo>
                <a:lnTo>
                  <a:pt x="281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9" name="Freeform 1999"/>
          <p:cNvSpPr/>
          <p:nvPr/>
        </p:nvSpPr>
        <p:spPr>
          <a:xfrm rot="-5400000">
            <a:off x="6447884" y="1650213"/>
            <a:ext cx="141866" cy="16136"/>
          </a:xfrm>
          <a:custGeom>
            <a:avLst/>
            <a:gdLst/>
            <a:ahLst/>
            <a:cxnLst/>
            <a:rect l="0" t="0" r="0" b="0"/>
            <a:pathLst>
              <a:path w="2679700" h="304800">
                <a:moveTo>
                  <a:pt x="0" y="304800"/>
                </a:moveTo>
                <a:lnTo>
                  <a:pt x="267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0" name="Freeform 2000"/>
          <p:cNvSpPr/>
          <p:nvPr/>
        </p:nvSpPr>
        <p:spPr>
          <a:xfrm rot="-5400000">
            <a:off x="6457297" y="1617268"/>
            <a:ext cx="135814" cy="15463"/>
          </a:xfrm>
          <a:custGeom>
            <a:avLst/>
            <a:gdLst/>
            <a:ahLst/>
            <a:cxnLst/>
            <a:rect l="0" t="0" r="0" b="0"/>
            <a:pathLst>
              <a:path w="2565400" h="292100">
                <a:moveTo>
                  <a:pt x="0" y="292100"/>
                </a:moveTo>
                <a:lnTo>
                  <a:pt x="256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1" name="Freeform 2001"/>
          <p:cNvSpPr/>
          <p:nvPr/>
        </p:nvSpPr>
        <p:spPr>
          <a:xfrm rot="-5400000">
            <a:off x="6467046" y="1584659"/>
            <a:ext cx="129091" cy="14791"/>
          </a:xfrm>
          <a:custGeom>
            <a:avLst/>
            <a:gdLst/>
            <a:ahLst/>
            <a:cxnLst/>
            <a:rect l="0" t="0" r="0" b="0"/>
            <a:pathLst>
              <a:path w="2438400" h="279400">
                <a:moveTo>
                  <a:pt x="0" y="2794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2" name="Freeform 2002"/>
          <p:cNvSpPr/>
          <p:nvPr/>
        </p:nvSpPr>
        <p:spPr>
          <a:xfrm rot="-5400000">
            <a:off x="6477132" y="1551713"/>
            <a:ext cx="121695" cy="14119"/>
          </a:xfrm>
          <a:custGeom>
            <a:avLst/>
            <a:gdLst/>
            <a:ahLst/>
            <a:cxnLst/>
            <a:rect l="0" t="0" r="0" b="0"/>
            <a:pathLst>
              <a:path w="2298700" h="266700">
                <a:moveTo>
                  <a:pt x="0" y="266700"/>
                </a:moveTo>
                <a:lnTo>
                  <a:pt x="2298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3" name="Freeform 2003"/>
          <p:cNvSpPr/>
          <p:nvPr/>
        </p:nvSpPr>
        <p:spPr>
          <a:xfrm rot="-5400000">
            <a:off x="6747754" y="331428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4" name="Freeform 2004"/>
          <p:cNvSpPr/>
          <p:nvPr/>
        </p:nvSpPr>
        <p:spPr>
          <a:xfrm rot="-5400000">
            <a:off x="6486208" y="1519104"/>
            <a:ext cx="115644" cy="12774"/>
          </a:xfrm>
          <a:custGeom>
            <a:avLst/>
            <a:gdLst/>
            <a:ahLst/>
            <a:cxnLst/>
            <a:rect l="0" t="0" r="0" b="0"/>
            <a:pathLst>
              <a:path w="2184400" h="241300">
                <a:moveTo>
                  <a:pt x="0" y="241300"/>
                </a:moveTo>
                <a:lnTo>
                  <a:pt x="2184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5" name="Freeform 2005"/>
          <p:cNvSpPr/>
          <p:nvPr/>
        </p:nvSpPr>
        <p:spPr>
          <a:xfrm rot="-5400000">
            <a:off x="6756494" y="3317649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6" name="Freeform 2006"/>
          <p:cNvSpPr/>
          <p:nvPr/>
        </p:nvSpPr>
        <p:spPr>
          <a:xfrm rot="-5400000">
            <a:off x="6495958" y="1486496"/>
            <a:ext cx="108920" cy="12101"/>
          </a:xfrm>
          <a:custGeom>
            <a:avLst/>
            <a:gdLst/>
            <a:ahLst/>
            <a:cxnLst/>
            <a:rect l="0" t="0" r="0" b="0"/>
            <a:pathLst>
              <a:path w="2057400" h="228600">
                <a:moveTo>
                  <a:pt x="0" y="228600"/>
                </a:moveTo>
                <a:lnTo>
                  <a:pt x="2057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7" name="Freeform 2007"/>
          <p:cNvSpPr/>
          <p:nvPr/>
        </p:nvSpPr>
        <p:spPr>
          <a:xfrm rot="-5400000">
            <a:off x="6765235" y="3321010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8" name="Freeform 2008"/>
          <p:cNvSpPr/>
          <p:nvPr/>
        </p:nvSpPr>
        <p:spPr>
          <a:xfrm rot="-5400000">
            <a:off x="6506043" y="1453550"/>
            <a:ext cx="101524" cy="11429"/>
          </a:xfrm>
          <a:custGeom>
            <a:avLst/>
            <a:gdLst/>
            <a:ahLst/>
            <a:cxnLst/>
            <a:rect l="0" t="0" r="0" b="0"/>
            <a:pathLst>
              <a:path w="1917700" h="215900">
                <a:moveTo>
                  <a:pt x="0" y="215900"/>
                </a:moveTo>
                <a:lnTo>
                  <a:pt x="191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9" name="Freeform 2009"/>
          <p:cNvSpPr/>
          <p:nvPr/>
        </p:nvSpPr>
        <p:spPr>
          <a:xfrm rot="-5400000">
            <a:off x="6774648" y="3324372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0" name="Freeform 2010"/>
          <p:cNvSpPr/>
          <p:nvPr/>
        </p:nvSpPr>
        <p:spPr>
          <a:xfrm rot="-5400000">
            <a:off x="6515456" y="1420605"/>
            <a:ext cx="95473" cy="10757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1" name="Freeform 2011"/>
          <p:cNvSpPr/>
          <p:nvPr/>
        </p:nvSpPr>
        <p:spPr>
          <a:xfrm rot="-5400000">
            <a:off x="6783724" y="3327398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2" name="Freeform 2012"/>
          <p:cNvSpPr/>
          <p:nvPr/>
        </p:nvSpPr>
        <p:spPr>
          <a:xfrm rot="-5400000">
            <a:off x="6525541" y="1387660"/>
            <a:ext cx="88077" cy="10084"/>
          </a:xfrm>
          <a:custGeom>
            <a:avLst/>
            <a:gdLst/>
            <a:ahLst/>
            <a:cxnLst/>
            <a:rect l="0" t="0" r="0" b="0"/>
            <a:pathLst>
              <a:path w="1663700" h="190500">
                <a:moveTo>
                  <a:pt x="0" y="190500"/>
                </a:moveTo>
                <a:lnTo>
                  <a:pt x="166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3" name="Freeform 2013"/>
          <p:cNvSpPr/>
          <p:nvPr/>
        </p:nvSpPr>
        <p:spPr>
          <a:xfrm rot="-5400000">
            <a:off x="6792801" y="3331096"/>
            <a:ext cx="16808" cy="1344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4" name="Freeform 2014"/>
          <p:cNvSpPr/>
          <p:nvPr/>
        </p:nvSpPr>
        <p:spPr>
          <a:xfrm rot="-5400000">
            <a:off x="6535290" y="1355050"/>
            <a:ext cx="81354" cy="9412"/>
          </a:xfrm>
          <a:custGeom>
            <a:avLst/>
            <a:gdLst/>
            <a:ahLst/>
            <a:cxnLst/>
            <a:rect l="0" t="0" r="0" b="0"/>
            <a:pathLst>
              <a:path w="1536700" h="177800">
                <a:moveTo>
                  <a:pt x="0" y="17780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5" name="Freeform 2015"/>
          <p:cNvSpPr/>
          <p:nvPr/>
        </p:nvSpPr>
        <p:spPr>
          <a:xfrm rot="-5400000">
            <a:off x="6801878" y="3333449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6" name="Freeform 2016"/>
          <p:cNvSpPr/>
          <p:nvPr/>
        </p:nvSpPr>
        <p:spPr>
          <a:xfrm rot="-5400000">
            <a:off x="6544703" y="1322105"/>
            <a:ext cx="75303" cy="8740"/>
          </a:xfrm>
          <a:custGeom>
            <a:avLst/>
            <a:gdLst/>
            <a:ahLst/>
            <a:cxnLst/>
            <a:rect l="0" t="0" r="0" b="0"/>
            <a:pathLst>
              <a:path w="1422400" h="165100">
                <a:moveTo>
                  <a:pt x="0" y="1651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7" name="Freeform 2017"/>
          <p:cNvSpPr/>
          <p:nvPr/>
        </p:nvSpPr>
        <p:spPr>
          <a:xfrm rot="-5400000">
            <a:off x="6811291" y="3336138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8" name="Freeform 2018"/>
          <p:cNvSpPr/>
          <p:nvPr/>
        </p:nvSpPr>
        <p:spPr>
          <a:xfrm rot="-5400000">
            <a:off x="6554788" y="1289160"/>
            <a:ext cx="67907" cy="8067"/>
          </a:xfrm>
          <a:custGeom>
            <a:avLst/>
            <a:gdLst/>
            <a:ahLst/>
            <a:cxnLst/>
            <a:rect l="0" t="0" r="0" b="0"/>
            <a:pathLst>
              <a:path w="1282700" h="152400">
                <a:moveTo>
                  <a:pt x="0" y="1524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9" name="Freeform 2019"/>
          <p:cNvSpPr/>
          <p:nvPr/>
        </p:nvSpPr>
        <p:spPr>
          <a:xfrm rot="-5400000">
            <a:off x="6821040" y="3339164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0" name="Freeform 2020"/>
          <p:cNvSpPr/>
          <p:nvPr/>
        </p:nvSpPr>
        <p:spPr>
          <a:xfrm rot="-5400000">
            <a:off x="6564538" y="1256551"/>
            <a:ext cx="61183" cy="7395"/>
          </a:xfrm>
          <a:custGeom>
            <a:avLst/>
            <a:gdLst/>
            <a:ahLst/>
            <a:cxnLst/>
            <a:rect l="0" t="0" r="0" b="0"/>
            <a:pathLst>
              <a:path w="1155700" h="139700">
                <a:moveTo>
                  <a:pt x="0" y="1397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1" name="Freeform 2021"/>
          <p:cNvSpPr/>
          <p:nvPr/>
        </p:nvSpPr>
        <p:spPr>
          <a:xfrm rot="-5400000">
            <a:off x="6830453" y="3341853"/>
            <a:ext cx="25549" cy="3361"/>
          </a:xfrm>
          <a:custGeom>
            <a:avLst/>
            <a:gdLst/>
            <a:ahLst/>
            <a:cxnLst/>
            <a:rect l="0" t="0" r="0" b="0"/>
            <a:pathLst>
              <a:path w="482600" h="63500">
                <a:moveTo>
                  <a:pt x="0" y="635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2" name="Freeform 2022"/>
          <p:cNvSpPr/>
          <p:nvPr/>
        </p:nvSpPr>
        <p:spPr>
          <a:xfrm rot="-5400000">
            <a:off x="6573614" y="1223942"/>
            <a:ext cx="55132" cy="6050"/>
          </a:xfrm>
          <a:custGeom>
            <a:avLst/>
            <a:gdLst/>
            <a:ahLst/>
            <a:cxnLst/>
            <a:rect l="0" t="0" r="0" b="0"/>
            <a:pathLst>
              <a:path w="1041400" h="114300">
                <a:moveTo>
                  <a:pt x="0" y="1143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3" name="Freeform 2023"/>
          <p:cNvSpPr/>
          <p:nvPr/>
        </p:nvSpPr>
        <p:spPr>
          <a:xfrm rot="-5400000">
            <a:off x="6839866" y="3344543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4" name="Freeform 2024"/>
          <p:cNvSpPr/>
          <p:nvPr/>
        </p:nvSpPr>
        <p:spPr>
          <a:xfrm rot="-5400000">
            <a:off x="6583700" y="1190996"/>
            <a:ext cx="47736" cy="5378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0" y="1016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5" name="Freeform 2025"/>
          <p:cNvSpPr/>
          <p:nvPr/>
        </p:nvSpPr>
        <p:spPr>
          <a:xfrm rot="-5400000">
            <a:off x="6849615" y="3346896"/>
            <a:ext cx="28910" cy="336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6" name="Freeform 2026"/>
          <p:cNvSpPr/>
          <p:nvPr/>
        </p:nvSpPr>
        <p:spPr>
          <a:xfrm rot="-5400000">
            <a:off x="6593448" y="1158387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7" name="Freeform 2027"/>
          <p:cNvSpPr/>
          <p:nvPr/>
        </p:nvSpPr>
        <p:spPr>
          <a:xfrm rot="-5400000">
            <a:off x="6859364" y="3349249"/>
            <a:ext cx="30255" cy="4033"/>
          </a:xfrm>
          <a:custGeom>
            <a:avLst/>
            <a:gdLst/>
            <a:ahLst/>
            <a:cxnLst/>
            <a:rect l="0" t="0" r="0" b="0"/>
            <a:pathLst>
              <a:path w="571500" h="76200">
                <a:moveTo>
                  <a:pt x="0" y="762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8" name="Freeform 2028"/>
          <p:cNvSpPr/>
          <p:nvPr/>
        </p:nvSpPr>
        <p:spPr>
          <a:xfrm rot="-5400000">
            <a:off x="6602862" y="1125442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9" name="Freeform 2029"/>
          <p:cNvSpPr/>
          <p:nvPr/>
        </p:nvSpPr>
        <p:spPr>
          <a:xfrm rot="-5400000">
            <a:off x="6869113" y="3351602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0" name="Freeform 2030"/>
          <p:cNvSpPr/>
          <p:nvPr/>
        </p:nvSpPr>
        <p:spPr>
          <a:xfrm rot="-5400000">
            <a:off x="6612947" y="109249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1" name="Freeform 2031"/>
          <p:cNvSpPr/>
          <p:nvPr/>
        </p:nvSpPr>
        <p:spPr>
          <a:xfrm rot="-5400000">
            <a:off x="6878863" y="3353956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2" name="Freeform 2032"/>
          <p:cNvSpPr/>
          <p:nvPr/>
        </p:nvSpPr>
        <p:spPr>
          <a:xfrm rot="-5400000">
            <a:off x="6622696" y="1059887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3" name="Freeform 2033"/>
          <p:cNvSpPr/>
          <p:nvPr/>
        </p:nvSpPr>
        <p:spPr>
          <a:xfrm rot="-5400000">
            <a:off x="6888948" y="3356645"/>
            <a:ext cx="33617" cy="3361"/>
          </a:xfrm>
          <a:custGeom>
            <a:avLst/>
            <a:gdLst/>
            <a:ahLst/>
            <a:cxnLst/>
            <a:rect l="0" t="0" r="0" b="0"/>
            <a:pathLst>
              <a:path w="635000" h="63500">
                <a:moveTo>
                  <a:pt x="0" y="635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4" name="Freeform 2034"/>
          <p:cNvSpPr/>
          <p:nvPr/>
        </p:nvSpPr>
        <p:spPr>
          <a:xfrm rot="-5400000">
            <a:off x="6632445" y="1027278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5" name="Freeform 2035"/>
          <p:cNvSpPr/>
          <p:nvPr/>
        </p:nvSpPr>
        <p:spPr>
          <a:xfrm rot="-5400000">
            <a:off x="6898697" y="3358326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6" name="Freeform 2036"/>
          <p:cNvSpPr/>
          <p:nvPr/>
        </p:nvSpPr>
        <p:spPr>
          <a:xfrm rot="-5400000">
            <a:off x="6642194" y="993997"/>
            <a:ext cx="7395" cy="1344"/>
          </a:xfrm>
          <a:custGeom>
            <a:avLst/>
            <a:gdLst/>
            <a:ahLst/>
            <a:cxnLst/>
            <a:rect l="0" t="0" r="0" b="0"/>
            <a:pathLst>
              <a:path w="139700" h="25400">
                <a:moveTo>
                  <a:pt x="0" y="254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7" name="Freeform 2037"/>
          <p:cNvSpPr/>
          <p:nvPr/>
        </p:nvSpPr>
        <p:spPr>
          <a:xfrm rot="-5400000">
            <a:off x="6908446" y="3360679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8" name="Freeform 2038"/>
          <p:cNvSpPr/>
          <p:nvPr/>
        </p:nvSpPr>
        <p:spPr>
          <a:xfrm rot="-5400000">
            <a:off x="6651943" y="96138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9" name="Freeform 2039"/>
          <p:cNvSpPr/>
          <p:nvPr/>
        </p:nvSpPr>
        <p:spPr>
          <a:xfrm rot="-5400000">
            <a:off x="6919204" y="3362696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0" name="Freeform 2040"/>
          <p:cNvSpPr/>
          <p:nvPr/>
        </p:nvSpPr>
        <p:spPr>
          <a:xfrm rot="-5400000">
            <a:off x="6928953" y="3364377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1" name="Freeform 2041"/>
          <p:cNvSpPr/>
          <p:nvPr/>
        </p:nvSpPr>
        <p:spPr>
          <a:xfrm rot="-5400000">
            <a:off x="6939710" y="3366394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2" name="Freeform 2042"/>
          <p:cNvSpPr/>
          <p:nvPr/>
        </p:nvSpPr>
        <p:spPr>
          <a:xfrm rot="-5400000">
            <a:off x="7031487" y="392612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3" name="Freeform 2043"/>
          <p:cNvSpPr/>
          <p:nvPr/>
        </p:nvSpPr>
        <p:spPr>
          <a:xfrm rot="-5400000">
            <a:off x="6949459" y="3368075"/>
            <a:ext cx="36979" cy="4033"/>
          </a:xfrm>
          <a:custGeom>
            <a:avLst/>
            <a:gdLst/>
            <a:ahLst/>
            <a:cxnLst/>
            <a:rect l="0" t="0" r="0" b="0"/>
            <a:pathLst>
              <a:path w="698500" h="76200">
                <a:moveTo>
                  <a:pt x="0" y="762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4" name="Freeform 2044"/>
          <p:cNvSpPr/>
          <p:nvPr/>
        </p:nvSpPr>
        <p:spPr>
          <a:xfrm rot="-5400000">
            <a:off x="7041236" y="392713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5" name="Freeform 2045"/>
          <p:cNvSpPr/>
          <p:nvPr/>
        </p:nvSpPr>
        <p:spPr>
          <a:xfrm rot="-5400000">
            <a:off x="6959881" y="3369756"/>
            <a:ext cx="36979" cy="4706"/>
          </a:xfrm>
          <a:custGeom>
            <a:avLst/>
            <a:gdLst/>
            <a:ahLst/>
            <a:cxnLst/>
            <a:rect l="0" t="0" r="0" b="0"/>
            <a:pathLst>
              <a:path w="698500" h="88900">
                <a:moveTo>
                  <a:pt x="0" y="889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6" name="Freeform 2046"/>
          <p:cNvSpPr/>
          <p:nvPr/>
        </p:nvSpPr>
        <p:spPr>
          <a:xfrm rot="-5400000">
            <a:off x="7051321" y="392848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7" name="Freeform 2047"/>
          <p:cNvSpPr/>
          <p:nvPr/>
        </p:nvSpPr>
        <p:spPr>
          <a:xfrm rot="-5400000">
            <a:off x="6970302" y="3371437"/>
            <a:ext cx="36979" cy="4033"/>
          </a:xfrm>
          <a:custGeom>
            <a:avLst/>
            <a:gdLst/>
            <a:ahLst/>
            <a:cxnLst/>
            <a:rect l="0" t="0" r="0" b="0"/>
            <a:pathLst>
              <a:path w="698500" h="76200">
                <a:moveTo>
                  <a:pt x="0" y="762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8" name="Freeform 2048"/>
          <p:cNvSpPr/>
          <p:nvPr/>
        </p:nvSpPr>
        <p:spPr>
          <a:xfrm rot="-5400000">
            <a:off x="7061406" y="392982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9" name="Freeform 2049"/>
          <p:cNvSpPr/>
          <p:nvPr/>
        </p:nvSpPr>
        <p:spPr>
          <a:xfrm rot="-5400000">
            <a:off x="6980724" y="3373118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0" name="Freeform 2050"/>
          <p:cNvSpPr/>
          <p:nvPr/>
        </p:nvSpPr>
        <p:spPr>
          <a:xfrm rot="-5400000">
            <a:off x="7071491" y="3931170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1" name="Freeform 2051"/>
          <p:cNvSpPr/>
          <p:nvPr/>
        </p:nvSpPr>
        <p:spPr>
          <a:xfrm rot="-5400000">
            <a:off x="6991482" y="3374463"/>
            <a:ext cx="36306" cy="4033"/>
          </a:xfrm>
          <a:custGeom>
            <a:avLst/>
            <a:gdLst/>
            <a:ahLst/>
            <a:cxnLst/>
            <a:rect l="0" t="0" r="0" b="0"/>
            <a:pathLst>
              <a:path w="685800" h="76200">
                <a:moveTo>
                  <a:pt x="0" y="762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2" name="Freeform 2052"/>
          <p:cNvSpPr/>
          <p:nvPr/>
        </p:nvSpPr>
        <p:spPr>
          <a:xfrm rot="-5400000">
            <a:off x="7081577" y="3932516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3" name="Freeform 2053"/>
          <p:cNvSpPr/>
          <p:nvPr/>
        </p:nvSpPr>
        <p:spPr>
          <a:xfrm rot="-5400000">
            <a:off x="7001903" y="3376144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4" name="Freeform 2054"/>
          <p:cNvSpPr/>
          <p:nvPr/>
        </p:nvSpPr>
        <p:spPr>
          <a:xfrm rot="-5400000">
            <a:off x="7091662" y="393386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5" name="Freeform 2055"/>
          <p:cNvSpPr/>
          <p:nvPr/>
        </p:nvSpPr>
        <p:spPr>
          <a:xfrm rot="-5400000">
            <a:off x="7012325" y="3377824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6" name="Freeform 2056"/>
          <p:cNvSpPr/>
          <p:nvPr/>
        </p:nvSpPr>
        <p:spPr>
          <a:xfrm rot="-5400000">
            <a:off x="7102084" y="3935541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7" name="Freeform 2057"/>
          <p:cNvSpPr/>
          <p:nvPr/>
        </p:nvSpPr>
        <p:spPr>
          <a:xfrm rot="-5400000">
            <a:off x="7023418" y="3378833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8" name="Freeform 2058"/>
          <p:cNvSpPr/>
          <p:nvPr/>
        </p:nvSpPr>
        <p:spPr>
          <a:xfrm rot="-5400000">
            <a:off x="7112169" y="393621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9" name="Freeform 2059"/>
          <p:cNvSpPr/>
          <p:nvPr/>
        </p:nvSpPr>
        <p:spPr>
          <a:xfrm rot="-5400000">
            <a:off x="7033504" y="3380178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0" name="Freeform 2060"/>
          <p:cNvSpPr/>
          <p:nvPr/>
        </p:nvSpPr>
        <p:spPr>
          <a:xfrm rot="-5400000">
            <a:off x="7121918" y="3937895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1" name="Freeform 2061"/>
          <p:cNvSpPr/>
          <p:nvPr/>
        </p:nvSpPr>
        <p:spPr>
          <a:xfrm rot="-5400000">
            <a:off x="7044261" y="3382195"/>
            <a:ext cx="33617" cy="3361"/>
          </a:xfrm>
          <a:custGeom>
            <a:avLst/>
            <a:gdLst/>
            <a:ahLst/>
            <a:cxnLst/>
            <a:rect l="0" t="0" r="0" b="0"/>
            <a:pathLst>
              <a:path w="635000" h="63500">
                <a:moveTo>
                  <a:pt x="0" y="635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2" name="Freeform 2062"/>
          <p:cNvSpPr/>
          <p:nvPr/>
        </p:nvSpPr>
        <p:spPr>
          <a:xfrm rot="-5400000">
            <a:off x="7131667" y="3938903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3" name="Freeform 2063"/>
          <p:cNvSpPr/>
          <p:nvPr/>
        </p:nvSpPr>
        <p:spPr>
          <a:xfrm rot="-5400000">
            <a:off x="7054683" y="3383203"/>
            <a:ext cx="33617" cy="4033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4" name="Freeform 2064"/>
          <p:cNvSpPr/>
          <p:nvPr/>
        </p:nvSpPr>
        <p:spPr>
          <a:xfrm rot="-5400000">
            <a:off x="7142425" y="3940248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5" name="Freeform 2065"/>
          <p:cNvSpPr/>
          <p:nvPr/>
        </p:nvSpPr>
        <p:spPr>
          <a:xfrm rot="-5400000">
            <a:off x="7065104" y="3384884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6" name="Freeform 2066"/>
          <p:cNvSpPr/>
          <p:nvPr/>
        </p:nvSpPr>
        <p:spPr>
          <a:xfrm rot="-5400000">
            <a:off x="7152174" y="3941929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7" name="Freeform 2067"/>
          <p:cNvSpPr/>
          <p:nvPr/>
        </p:nvSpPr>
        <p:spPr>
          <a:xfrm rot="-5400000">
            <a:off x="7075526" y="3386565"/>
            <a:ext cx="32944" cy="3361"/>
          </a:xfrm>
          <a:custGeom>
            <a:avLst/>
            <a:gdLst/>
            <a:ahLst/>
            <a:cxnLst/>
            <a:rect l="0" t="0" r="0" b="0"/>
            <a:pathLst>
              <a:path w="622300" h="63500">
                <a:moveTo>
                  <a:pt x="0" y="635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8" name="Freeform 2068"/>
          <p:cNvSpPr/>
          <p:nvPr/>
        </p:nvSpPr>
        <p:spPr>
          <a:xfrm rot="-5400000">
            <a:off x="7161923" y="3942937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9" name="Freeform 2069"/>
          <p:cNvSpPr/>
          <p:nvPr/>
        </p:nvSpPr>
        <p:spPr>
          <a:xfrm rot="-5400000">
            <a:off x="7086283" y="3387910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0" name="Freeform 2070"/>
          <p:cNvSpPr/>
          <p:nvPr/>
        </p:nvSpPr>
        <p:spPr>
          <a:xfrm rot="-5400000">
            <a:off x="7172681" y="3944282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1" name="Freeform 2071"/>
          <p:cNvSpPr/>
          <p:nvPr/>
        </p:nvSpPr>
        <p:spPr>
          <a:xfrm rot="-5400000">
            <a:off x="7096705" y="3388918"/>
            <a:ext cx="31600" cy="4033"/>
          </a:xfrm>
          <a:custGeom>
            <a:avLst/>
            <a:gdLst/>
            <a:ahLst/>
            <a:cxnLst/>
            <a:rect l="0" t="0" r="0" b="0"/>
            <a:pathLst>
              <a:path w="596900" h="76200">
                <a:moveTo>
                  <a:pt x="0" y="762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2" name="Freeform 2072"/>
          <p:cNvSpPr/>
          <p:nvPr/>
        </p:nvSpPr>
        <p:spPr>
          <a:xfrm rot="-5400000">
            <a:off x="7182766" y="3945627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3" name="Freeform 2073"/>
          <p:cNvSpPr/>
          <p:nvPr/>
        </p:nvSpPr>
        <p:spPr>
          <a:xfrm rot="-5400000">
            <a:off x="7107126" y="3390599"/>
            <a:ext cx="31600" cy="3361"/>
          </a:xfrm>
          <a:custGeom>
            <a:avLst/>
            <a:gdLst/>
            <a:ahLst/>
            <a:cxnLst/>
            <a:rect l="0" t="0" r="0" b="0"/>
            <a:pathLst>
              <a:path w="596900" h="63500">
                <a:moveTo>
                  <a:pt x="0" y="635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4" name="Freeform 2074"/>
          <p:cNvSpPr/>
          <p:nvPr/>
        </p:nvSpPr>
        <p:spPr>
          <a:xfrm rot="-5400000">
            <a:off x="7192515" y="3946635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5" name="Freeform 2075"/>
          <p:cNvSpPr/>
          <p:nvPr/>
        </p:nvSpPr>
        <p:spPr>
          <a:xfrm rot="-5400000">
            <a:off x="7117548" y="3392280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6" name="Freeform 2076"/>
          <p:cNvSpPr/>
          <p:nvPr/>
        </p:nvSpPr>
        <p:spPr>
          <a:xfrm rot="-5400000">
            <a:off x="7202601" y="3947979"/>
            <a:ext cx="8067" cy="1344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25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7" name="Freeform 2077"/>
          <p:cNvSpPr/>
          <p:nvPr/>
        </p:nvSpPr>
        <p:spPr>
          <a:xfrm rot="-5400000">
            <a:off x="7128642" y="3393288"/>
            <a:ext cx="30255" cy="3361"/>
          </a:xfrm>
          <a:custGeom>
            <a:avLst/>
            <a:gdLst/>
            <a:ahLst/>
            <a:cxnLst/>
            <a:rect l="0" t="0" r="0" b="0"/>
            <a:pathLst>
              <a:path w="571500" h="63500">
                <a:moveTo>
                  <a:pt x="0" y="635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8" name="Freeform 2078"/>
          <p:cNvSpPr/>
          <p:nvPr/>
        </p:nvSpPr>
        <p:spPr>
          <a:xfrm rot="-5400000">
            <a:off x="7212686" y="3949325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9" name="Freeform 2079"/>
          <p:cNvSpPr/>
          <p:nvPr/>
        </p:nvSpPr>
        <p:spPr>
          <a:xfrm rot="-5400000">
            <a:off x="7139063" y="3394969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0" name="Freeform 2080"/>
          <p:cNvSpPr/>
          <p:nvPr/>
        </p:nvSpPr>
        <p:spPr>
          <a:xfrm rot="-5400000">
            <a:off x="7222771" y="3950669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1" name="Freeform 2081"/>
          <p:cNvSpPr/>
          <p:nvPr/>
        </p:nvSpPr>
        <p:spPr>
          <a:xfrm rot="-5400000">
            <a:off x="7149148" y="3396314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2" name="Freeform 2082"/>
          <p:cNvSpPr/>
          <p:nvPr/>
        </p:nvSpPr>
        <p:spPr>
          <a:xfrm rot="-5400000">
            <a:off x="7232856" y="3951341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3" name="Freeform 2083"/>
          <p:cNvSpPr/>
          <p:nvPr/>
        </p:nvSpPr>
        <p:spPr>
          <a:xfrm rot="-5400000">
            <a:off x="7159906" y="3397659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4" name="Freeform 2084"/>
          <p:cNvSpPr/>
          <p:nvPr/>
        </p:nvSpPr>
        <p:spPr>
          <a:xfrm rot="-5400000">
            <a:off x="7243278" y="3953022"/>
            <a:ext cx="9412" cy="671"/>
          </a:xfrm>
          <a:custGeom>
            <a:avLst/>
            <a:gdLst/>
            <a:ahLst/>
            <a:cxnLst/>
            <a:rect l="0" t="0" r="0" b="0"/>
            <a:pathLst>
              <a:path w="177800" h="12700">
                <a:moveTo>
                  <a:pt x="0" y="127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5" name="Freeform 2085"/>
          <p:cNvSpPr/>
          <p:nvPr/>
        </p:nvSpPr>
        <p:spPr>
          <a:xfrm rot="-5400000">
            <a:off x="7170664" y="3399003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6" name="Freeform 2086"/>
          <p:cNvSpPr/>
          <p:nvPr/>
        </p:nvSpPr>
        <p:spPr>
          <a:xfrm rot="-5400000">
            <a:off x="7253363" y="3953694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7" name="Freeform 2087"/>
          <p:cNvSpPr/>
          <p:nvPr/>
        </p:nvSpPr>
        <p:spPr>
          <a:xfrm rot="-5400000">
            <a:off x="7180749" y="3400348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8" name="Freeform 2088"/>
          <p:cNvSpPr/>
          <p:nvPr/>
        </p:nvSpPr>
        <p:spPr>
          <a:xfrm rot="-5400000">
            <a:off x="7263112" y="3955375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9" name="Freeform 2089"/>
          <p:cNvSpPr/>
          <p:nvPr/>
        </p:nvSpPr>
        <p:spPr>
          <a:xfrm rot="-5400000">
            <a:off x="7191170" y="3402029"/>
            <a:ext cx="28238" cy="2689"/>
          </a:xfrm>
          <a:custGeom>
            <a:avLst/>
            <a:gdLst/>
            <a:ahLst/>
            <a:cxnLst/>
            <a:rect l="0" t="0" r="0" b="0"/>
            <a:pathLst>
              <a:path w="533400" h="50800">
                <a:moveTo>
                  <a:pt x="0" y="508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0" name="Freeform 2090"/>
          <p:cNvSpPr/>
          <p:nvPr/>
        </p:nvSpPr>
        <p:spPr>
          <a:xfrm rot="-5400000">
            <a:off x="7272861" y="3956384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1" name="Freeform 2091"/>
          <p:cNvSpPr/>
          <p:nvPr/>
        </p:nvSpPr>
        <p:spPr>
          <a:xfrm rot="-5400000">
            <a:off x="7201928" y="3402701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2" name="Freeform 2092"/>
          <p:cNvSpPr/>
          <p:nvPr/>
        </p:nvSpPr>
        <p:spPr>
          <a:xfrm rot="-5400000">
            <a:off x="7283619" y="3957729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3" name="Freeform 2093"/>
          <p:cNvSpPr/>
          <p:nvPr/>
        </p:nvSpPr>
        <p:spPr>
          <a:xfrm rot="-5400000">
            <a:off x="7212350" y="340438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4" name="Freeform 2094"/>
          <p:cNvSpPr/>
          <p:nvPr/>
        </p:nvSpPr>
        <p:spPr>
          <a:xfrm rot="-5400000">
            <a:off x="7293368" y="3958737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5" name="Freeform 2095"/>
          <p:cNvSpPr/>
          <p:nvPr/>
        </p:nvSpPr>
        <p:spPr>
          <a:xfrm rot="-5400000">
            <a:off x="7223107" y="3405727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6" name="Freeform 2096"/>
          <p:cNvSpPr/>
          <p:nvPr/>
        </p:nvSpPr>
        <p:spPr>
          <a:xfrm rot="-5400000">
            <a:off x="7303454" y="3960082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7" name="Freeform 2097"/>
          <p:cNvSpPr/>
          <p:nvPr/>
        </p:nvSpPr>
        <p:spPr>
          <a:xfrm rot="-5400000">
            <a:off x="7233529" y="3406735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8" name="Freeform 2098"/>
          <p:cNvSpPr/>
          <p:nvPr/>
        </p:nvSpPr>
        <p:spPr>
          <a:xfrm rot="-5400000">
            <a:off x="7313539" y="3960754"/>
            <a:ext cx="12774" cy="2016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0" y="38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9" name="Freeform 2099"/>
          <p:cNvSpPr/>
          <p:nvPr/>
        </p:nvSpPr>
        <p:spPr>
          <a:xfrm rot="-5400000">
            <a:off x="7243614" y="340808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0" name="Freeform 2100"/>
          <p:cNvSpPr/>
          <p:nvPr/>
        </p:nvSpPr>
        <p:spPr>
          <a:xfrm rot="-5400000">
            <a:off x="7323960" y="3962435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1" name="Freeform 2101"/>
          <p:cNvSpPr/>
          <p:nvPr/>
        </p:nvSpPr>
        <p:spPr>
          <a:xfrm rot="-5400000">
            <a:off x="7254708" y="3409761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2" name="Freeform 2102"/>
          <p:cNvSpPr/>
          <p:nvPr/>
        </p:nvSpPr>
        <p:spPr>
          <a:xfrm rot="-5400000">
            <a:off x="7333709" y="3963444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3" name="Freeform 2103"/>
          <p:cNvSpPr/>
          <p:nvPr/>
        </p:nvSpPr>
        <p:spPr>
          <a:xfrm rot="-5400000">
            <a:off x="7264793" y="3411106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4" name="Freeform 2104"/>
          <p:cNvSpPr/>
          <p:nvPr/>
        </p:nvSpPr>
        <p:spPr>
          <a:xfrm rot="-5400000">
            <a:off x="7344131" y="3964452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5" name="Freeform 2105"/>
          <p:cNvSpPr/>
          <p:nvPr/>
        </p:nvSpPr>
        <p:spPr>
          <a:xfrm rot="-5400000">
            <a:off x="7275887" y="3412114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6" name="Freeform 2106"/>
          <p:cNvSpPr/>
          <p:nvPr/>
        </p:nvSpPr>
        <p:spPr>
          <a:xfrm rot="-5400000">
            <a:off x="7353880" y="3965461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7" name="Freeform 2107"/>
          <p:cNvSpPr/>
          <p:nvPr/>
        </p:nvSpPr>
        <p:spPr>
          <a:xfrm rot="-5400000">
            <a:off x="7285972" y="3413459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8" name="Freeform 2108"/>
          <p:cNvSpPr/>
          <p:nvPr/>
        </p:nvSpPr>
        <p:spPr>
          <a:xfrm rot="-5400000">
            <a:off x="7363965" y="3966805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9" name="Freeform 2109"/>
          <p:cNvSpPr/>
          <p:nvPr/>
        </p:nvSpPr>
        <p:spPr>
          <a:xfrm rot="-5400000">
            <a:off x="7296394" y="3414467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0" name="Freeform 2110"/>
          <p:cNvSpPr/>
          <p:nvPr/>
        </p:nvSpPr>
        <p:spPr>
          <a:xfrm rot="-5400000">
            <a:off x="7374387" y="3967814"/>
            <a:ext cx="14791" cy="2016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1" name="Freeform 2111"/>
          <p:cNvSpPr/>
          <p:nvPr/>
        </p:nvSpPr>
        <p:spPr>
          <a:xfrm rot="-5400000">
            <a:off x="7307151" y="3416485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2" name="Freeform 2112"/>
          <p:cNvSpPr/>
          <p:nvPr/>
        </p:nvSpPr>
        <p:spPr>
          <a:xfrm rot="-5400000">
            <a:off x="7384136" y="3968823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3" name="Freeform 2113"/>
          <p:cNvSpPr/>
          <p:nvPr/>
        </p:nvSpPr>
        <p:spPr>
          <a:xfrm rot="-5400000">
            <a:off x="7317909" y="3417157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4" name="Freeform 2114"/>
          <p:cNvSpPr/>
          <p:nvPr/>
        </p:nvSpPr>
        <p:spPr>
          <a:xfrm rot="-5400000">
            <a:off x="7393885" y="3969831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5" name="Freeform 2115"/>
          <p:cNvSpPr/>
          <p:nvPr/>
        </p:nvSpPr>
        <p:spPr>
          <a:xfrm rot="-5400000">
            <a:off x="7327994" y="3418501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6" name="Freeform 2116"/>
          <p:cNvSpPr/>
          <p:nvPr/>
        </p:nvSpPr>
        <p:spPr>
          <a:xfrm rot="-5400000">
            <a:off x="7404306" y="3971512"/>
            <a:ext cx="16136" cy="1344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0" y="254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7" name="Freeform 2117"/>
          <p:cNvSpPr/>
          <p:nvPr/>
        </p:nvSpPr>
        <p:spPr>
          <a:xfrm rot="-5400000">
            <a:off x="7338752" y="3419846"/>
            <a:ext cx="21514" cy="2016"/>
          </a:xfrm>
          <a:custGeom>
            <a:avLst/>
            <a:gdLst/>
            <a:ahLst/>
            <a:cxnLst/>
            <a:rect l="0" t="0" r="0" b="0"/>
            <a:pathLst>
              <a:path w="406400" h="38100">
                <a:moveTo>
                  <a:pt x="0" y="381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8" name="Freeform 2118"/>
          <p:cNvSpPr/>
          <p:nvPr/>
        </p:nvSpPr>
        <p:spPr>
          <a:xfrm rot="-5400000">
            <a:off x="7414392" y="3972184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9" name="Freeform 2119"/>
          <p:cNvSpPr/>
          <p:nvPr/>
        </p:nvSpPr>
        <p:spPr>
          <a:xfrm rot="-5400000">
            <a:off x="7349174" y="3420855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0" name="Freeform 2120"/>
          <p:cNvSpPr/>
          <p:nvPr/>
        </p:nvSpPr>
        <p:spPr>
          <a:xfrm rot="-5400000">
            <a:off x="7424477" y="3972857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1" name="Freeform 2121"/>
          <p:cNvSpPr/>
          <p:nvPr/>
        </p:nvSpPr>
        <p:spPr>
          <a:xfrm rot="-5400000">
            <a:off x="7359595" y="3421863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2" name="Freeform 2122"/>
          <p:cNvSpPr/>
          <p:nvPr/>
        </p:nvSpPr>
        <p:spPr>
          <a:xfrm rot="-5400000">
            <a:off x="7434562" y="3974201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3" name="Freeform 2123"/>
          <p:cNvSpPr/>
          <p:nvPr/>
        </p:nvSpPr>
        <p:spPr>
          <a:xfrm rot="-5400000">
            <a:off x="7370016" y="3423544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4" name="Freeform 2124"/>
          <p:cNvSpPr/>
          <p:nvPr/>
        </p:nvSpPr>
        <p:spPr>
          <a:xfrm rot="-5400000">
            <a:off x="7444984" y="3975210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5" name="Freeform 2125"/>
          <p:cNvSpPr/>
          <p:nvPr/>
        </p:nvSpPr>
        <p:spPr>
          <a:xfrm rot="-5400000">
            <a:off x="7380438" y="3424553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6" name="Freeform 2126"/>
          <p:cNvSpPr/>
          <p:nvPr/>
        </p:nvSpPr>
        <p:spPr>
          <a:xfrm rot="-5400000">
            <a:off x="7454733" y="397621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7" name="Freeform 2127"/>
          <p:cNvSpPr/>
          <p:nvPr/>
        </p:nvSpPr>
        <p:spPr>
          <a:xfrm rot="-5400000">
            <a:off x="7391196" y="3425225"/>
            <a:ext cx="19497" cy="2689"/>
          </a:xfrm>
          <a:custGeom>
            <a:avLst/>
            <a:gdLst/>
            <a:ahLst/>
            <a:cxnLst/>
            <a:rect l="0" t="0" r="0" b="0"/>
            <a:pathLst>
              <a:path w="368300" h="50800">
                <a:moveTo>
                  <a:pt x="0" y="508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8" name="Freeform 2128"/>
          <p:cNvSpPr/>
          <p:nvPr/>
        </p:nvSpPr>
        <p:spPr>
          <a:xfrm rot="-5400000">
            <a:off x="7464818" y="3977563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9" name="Freeform 2129"/>
          <p:cNvSpPr/>
          <p:nvPr/>
        </p:nvSpPr>
        <p:spPr>
          <a:xfrm rot="-5400000">
            <a:off x="7401617" y="3426906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0" name="Freeform 2130"/>
          <p:cNvSpPr/>
          <p:nvPr/>
        </p:nvSpPr>
        <p:spPr>
          <a:xfrm rot="-5400000">
            <a:off x="7475239" y="3977899"/>
            <a:ext cx="18153" cy="2689"/>
          </a:xfrm>
          <a:custGeom>
            <a:avLst/>
            <a:gdLst/>
            <a:ahLst/>
            <a:cxnLst/>
            <a:rect l="0" t="0" r="0" b="0"/>
            <a:pathLst>
              <a:path w="342900" h="50800">
                <a:moveTo>
                  <a:pt x="0" y="508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1" name="Freeform 2131"/>
          <p:cNvSpPr/>
          <p:nvPr/>
        </p:nvSpPr>
        <p:spPr>
          <a:xfrm rot="-5400000">
            <a:off x="7412038" y="3427915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2" name="Freeform 2132"/>
          <p:cNvSpPr/>
          <p:nvPr/>
        </p:nvSpPr>
        <p:spPr>
          <a:xfrm rot="-5400000">
            <a:off x="7485325" y="3979244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3" name="Freeform 2133"/>
          <p:cNvSpPr/>
          <p:nvPr/>
        </p:nvSpPr>
        <p:spPr>
          <a:xfrm rot="-5400000">
            <a:off x="7422124" y="3429259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4" name="Freeform 2134"/>
          <p:cNvSpPr/>
          <p:nvPr/>
        </p:nvSpPr>
        <p:spPr>
          <a:xfrm rot="-5400000">
            <a:off x="7495074" y="3980253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5" name="Freeform 2135"/>
          <p:cNvSpPr/>
          <p:nvPr/>
        </p:nvSpPr>
        <p:spPr>
          <a:xfrm rot="-5400000">
            <a:off x="7433217" y="343026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6" name="Freeform 2136"/>
          <p:cNvSpPr/>
          <p:nvPr/>
        </p:nvSpPr>
        <p:spPr>
          <a:xfrm rot="-5400000">
            <a:off x="7505495" y="3981261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7" name="Freeform 2137"/>
          <p:cNvSpPr/>
          <p:nvPr/>
        </p:nvSpPr>
        <p:spPr>
          <a:xfrm rot="-5400000">
            <a:off x="7443639" y="3431276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8" name="Freeform 2138"/>
          <p:cNvSpPr/>
          <p:nvPr/>
        </p:nvSpPr>
        <p:spPr>
          <a:xfrm rot="-5400000">
            <a:off x="7515581" y="3981933"/>
            <a:ext cx="19497" cy="2689"/>
          </a:xfrm>
          <a:custGeom>
            <a:avLst/>
            <a:gdLst/>
            <a:ahLst/>
            <a:cxnLst/>
            <a:rect l="0" t="0" r="0" b="0"/>
            <a:pathLst>
              <a:path w="368300" h="50800">
                <a:moveTo>
                  <a:pt x="0" y="508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9" name="Freeform 2139"/>
          <p:cNvSpPr/>
          <p:nvPr/>
        </p:nvSpPr>
        <p:spPr>
          <a:xfrm rot="-5400000">
            <a:off x="7453724" y="3432621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0" name="Freeform 2140"/>
          <p:cNvSpPr/>
          <p:nvPr/>
        </p:nvSpPr>
        <p:spPr>
          <a:xfrm rot="-5400000">
            <a:off x="7525666" y="3983278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1" name="Freeform 2141"/>
          <p:cNvSpPr/>
          <p:nvPr/>
        </p:nvSpPr>
        <p:spPr>
          <a:xfrm rot="-5400000">
            <a:off x="7464482" y="3433966"/>
            <a:ext cx="16808" cy="1344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2" name="Freeform 2142"/>
          <p:cNvSpPr/>
          <p:nvPr/>
        </p:nvSpPr>
        <p:spPr>
          <a:xfrm rot="-5400000">
            <a:off x="7535751" y="3983951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3" name="Freeform 2143"/>
          <p:cNvSpPr/>
          <p:nvPr/>
        </p:nvSpPr>
        <p:spPr>
          <a:xfrm rot="-5400000">
            <a:off x="7475239" y="3434638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4" name="Freeform 2144"/>
          <p:cNvSpPr/>
          <p:nvPr/>
        </p:nvSpPr>
        <p:spPr>
          <a:xfrm rot="-5400000">
            <a:off x="7545837" y="3984623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5" name="Freeform 2145"/>
          <p:cNvSpPr/>
          <p:nvPr/>
        </p:nvSpPr>
        <p:spPr>
          <a:xfrm rot="-5400000">
            <a:off x="7485661" y="3435647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6" name="Freeform 2146"/>
          <p:cNvSpPr/>
          <p:nvPr/>
        </p:nvSpPr>
        <p:spPr>
          <a:xfrm rot="-5400000">
            <a:off x="7555922" y="3985967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7" name="Freeform 2147"/>
          <p:cNvSpPr/>
          <p:nvPr/>
        </p:nvSpPr>
        <p:spPr>
          <a:xfrm rot="-5400000">
            <a:off x="7496083" y="3437327"/>
            <a:ext cx="15463" cy="1344"/>
          </a:xfrm>
          <a:custGeom>
            <a:avLst/>
            <a:gdLst/>
            <a:ahLst/>
            <a:cxnLst/>
            <a:rect l="0" t="0" r="0" b="0"/>
            <a:pathLst>
              <a:path w="292100" h="25400">
                <a:moveTo>
                  <a:pt x="0" y="254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8" name="Freeform 2148"/>
          <p:cNvSpPr/>
          <p:nvPr/>
        </p:nvSpPr>
        <p:spPr>
          <a:xfrm rot="-5400000">
            <a:off x="7566343" y="3986976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9" name="Freeform 2149"/>
          <p:cNvSpPr/>
          <p:nvPr/>
        </p:nvSpPr>
        <p:spPr>
          <a:xfrm rot="-5400000">
            <a:off x="7506504" y="3438336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0" name="Freeform 2150"/>
          <p:cNvSpPr/>
          <p:nvPr/>
        </p:nvSpPr>
        <p:spPr>
          <a:xfrm rot="-5400000">
            <a:off x="7576093" y="3987985"/>
            <a:ext cx="21514" cy="2016"/>
          </a:xfrm>
          <a:custGeom>
            <a:avLst/>
            <a:gdLst/>
            <a:ahLst/>
            <a:cxnLst/>
            <a:rect l="0" t="0" r="0" b="0"/>
            <a:pathLst>
              <a:path w="406400" h="38100">
                <a:moveTo>
                  <a:pt x="0" y="381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1" name="Freeform 2151"/>
          <p:cNvSpPr/>
          <p:nvPr/>
        </p:nvSpPr>
        <p:spPr>
          <a:xfrm rot="-5400000">
            <a:off x="7517261" y="3439008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2" name="Freeform 2152"/>
          <p:cNvSpPr/>
          <p:nvPr/>
        </p:nvSpPr>
        <p:spPr>
          <a:xfrm rot="-5400000">
            <a:off x="7586514" y="3988321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3" name="Freeform 2153"/>
          <p:cNvSpPr/>
          <p:nvPr/>
        </p:nvSpPr>
        <p:spPr>
          <a:xfrm rot="-5400000">
            <a:off x="7527347" y="3440353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4" name="Freeform 2154"/>
          <p:cNvSpPr/>
          <p:nvPr/>
        </p:nvSpPr>
        <p:spPr>
          <a:xfrm rot="-5400000">
            <a:off x="7596263" y="3989329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5" name="Freeform 2155"/>
          <p:cNvSpPr/>
          <p:nvPr/>
        </p:nvSpPr>
        <p:spPr>
          <a:xfrm rot="-5400000">
            <a:off x="7538105" y="3441698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6" name="Freeform 2156"/>
          <p:cNvSpPr/>
          <p:nvPr/>
        </p:nvSpPr>
        <p:spPr>
          <a:xfrm rot="-5400000">
            <a:off x="7606348" y="3990001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7" name="Freeform 2157"/>
          <p:cNvSpPr/>
          <p:nvPr/>
        </p:nvSpPr>
        <p:spPr>
          <a:xfrm rot="-5400000">
            <a:off x="7548190" y="3442370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8" name="Freeform 2158"/>
          <p:cNvSpPr/>
          <p:nvPr/>
        </p:nvSpPr>
        <p:spPr>
          <a:xfrm rot="-5400000">
            <a:off x="7616770" y="3991010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9" name="Freeform 2159"/>
          <p:cNvSpPr/>
          <p:nvPr/>
        </p:nvSpPr>
        <p:spPr>
          <a:xfrm rot="-5400000">
            <a:off x="7558947" y="3443043"/>
            <a:ext cx="12774" cy="2016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0" y="38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0" name="Freeform 2160"/>
          <p:cNvSpPr/>
          <p:nvPr/>
        </p:nvSpPr>
        <p:spPr>
          <a:xfrm rot="-5400000">
            <a:off x="7626855" y="3991682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1" name="Freeform 2161"/>
          <p:cNvSpPr/>
          <p:nvPr/>
        </p:nvSpPr>
        <p:spPr>
          <a:xfrm rot="-5400000">
            <a:off x="7569705" y="3444387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2" name="Freeform 2162"/>
          <p:cNvSpPr/>
          <p:nvPr/>
        </p:nvSpPr>
        <p:spPr>
          <a:xfrm rot="-5400000">
            <a:off x="7636940" y="3993027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3" name="Freeform 2163"/>
          <p:cNvSpPr/>
          <p:nvPr/>
        </p:nvSpPr>
        <p:spPr>
          <a:xfrm rot="-5400000">
            <a:off x="7579791" y="3445732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4" name="Freeform 2164"/>
          <p:cNvSpPr/>
          <p:nvPr/>
        </p:nvSpPr>
        <p:spPr>
          <a:xfrm rot="-5400000">
            <a:off x="7647026" y="3993699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5" name="Freeform 2165"/>
          <p:cNvSpPr/>
          <p:nvPr/>
        </p:nvSpPr>
        <p:spPr>
          <a:xfrm rot="-5400000">
            <a:off x="7590212" y="3446740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6" name="Freeform 2166"/>
          <p:cNvSpPr/>
          <p:nvPr/>
        </p:nvSpPr>
        <p:spPr>
          <a:xfrm rot="-5400000">
            <a:off x="7657783" y="3994372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7" name="Freeform 2167"/>
          <p:cNvSpPr/>
          <p:nvPr/>
        </p:nvSpPr>
        <p:spPr>
          <a:xfrm rot="-5400000">
            <a:off x="7600633" y="3447749"/>
            <a:ext cx="11429" cy="671"/>
          </a:xfrm>
          <a:custGeom>
            <a:avLst/>
            <a:gdLst/>
            <a:ahLst/>
            <a:cxnLst/>
            <a:rect l="0" t="0" r="0" b="0"/>
            <a:pathLst>
              <a:path w="215900" h="12700">
                <a:moveTo>
                  <a:pt x="0" y="127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8" name="Freeform 2168"/>
          <p:cNvSpPr/>
          <p:nvPr/>
        </p:nvSpPr>
        <p:spPr>
          <a:xfrm rot="-5400000">
            <a:off x="7667533" y="3995380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9" name="Freeform 2169"/>
          <p:cNvSpPr/>
          <p:nvPr/>
        </p:nvSpPr>
        <p:spPr>
          <a:xfrm rot="-5400000">
            <a:off x="7611391" y="3448421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0" name="Freeform 2170"/>
          <p:cNvSpPr/>
          <p:nvPr/>
        </p:nvSpPr>
        <p:spPr>
          <a:xfrm rot="-5400000">
            <a:off x="7677618" y="3996053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1" name="Freeform 2171"/>
          <p:cNvSpPr/>
          <p:nvPr/>
        </p:nvSpPr>
        <p:spPr>
          <a:xfrm rot="-5400000">
            <a:off x="7621813" y="3449430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2" name="Freeform 2172"/>
          <p:cNvSpPr/>
          <p:nvPr/>
        </p:nvSpPr>
        <p:spPr>
          <a:xfrm rot="-5400000">
            <a:off x="7687367" y="3997061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3" name="Freeform 2173"/>
          <p:cNvSpPr/>
          <p:nvPr/>
        </p:nvSpPr>
        <p:spPr>
          <a:xfrm rot="-5400000">
            <a:off x="7632234" y="3450438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4" name="Freeform 2174"/>
          <p:cNvSpPr/>
          <p:nvPr/>
        </p:nvSpPr>
        <p:spPr>
          <a:xfrm rot="-5400000">
            <a:off x="7697788" y="3997397"/>
            <a:ext cx="24204" cy="3361"/>
          </a:xfrm>
          <a:custGeom>
            <a:avLst/>
            <a:gdLst/>
            <a:ahLst/>
            <a:cxnLst/>
            <a:rect l="0" t="0" r="0" b="0"/>
            <a:pathLst>
              <a:path w="457200" h="63500">
                <a:moveTo>
                  <a:pt x="0" y="635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5" name="Freeform 2175"/>
          <p:cNvSpPr/>
          <p:nvPr/>
        </p:nvSpPr>
        <p:spPr>
          <a:xfrm rot="-5400000">
            <a:off x="7642319" y="3451783"/>
            <a:ext cx="10084" cy="671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0" y="127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6" name="Freeform 2176"/>
          <p:cNvSpPr/>
          <p:nvPr/>
        </p:nvSpPr>
        <p:spPr>
          <a:xfrm rot="-5400000">
            <a:off x="7708210" y="3998406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7" name="Freeform 2177"/>
          <p:cNvSpPr/>
          <p:nvPr/>
        </p:nvSpPr>
        <p:spPr>
          <a:xfrm rot="-5400000">
            <a:off x="7653077" y="3452455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8" name="Freeform 2178"/>
          <p:cNvSpPr/>
          <p:nvPr/>
        </p:nvSpPr>
        <p:spPr>
          <a:xfrm rot="-5400000">
            <a:off x="7718295" y="3999078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9" name="Freeform 2179"/>
          <p:cNvSpPr/>
          <p:nvPr/>
        </p:nvSpPr>
        <p:spPr>
          <a:xfrm rot="-5400000">
            <a:off x="7663498" y="3453464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0" name="Freeform 2180"/>
          <p:cNvSpPr/>
          <p:nvPr/>
        </p:nvSpPr>
        <p:spPr>
          <a:xfrm rot="-5400000">
            <a:off x="7728044" y="4000087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1" name="Freeform 2181"/>
          <p:cNvSpPr/>
          <p:nvPr/>
        </p:nvSpPr>
        <p:spPr>
          <a:xfrm rot="-5400000">
            <a:off x="7673920" y="3454473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2" name="Freeform 2182"/>
          <p:cNvSpPr/>
          <p:nvPr/>
        </p:nvSpPr>
        <p:spPr>
          <a:xfrm rot="-5400000">
            <a:off x="7738466" y="4000423"/>
            <a:ext cx="24876" cy="3361"/>
          </a:xfrm>
          <a:custGeom>
            <a:avLst/>
            <a:gdLst/>
            <a:ahLst/>
            <a:cxnLst/>
            <a:rect l="0" t="0" r="0" b="0"/>
            <a:pathLst>
              <a:path w="469900" h="63500">
                <a:moveTo>
                  <a:pt x="0" y="635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3" name="Freeform 2183"/>
          <p:cNvSpPr/>
          <p:nvPr/>
        </p:nvSpPr>
        <p:spPr>
          <a:xfrm rot="-5400000">
            <a:off x="7684341" y="3455481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4" name="Freeform 2184"/>
          <p:cNvSpPr/>
          <p:nvPr/>
        </p:nvSpPr>
        <p:spPr>
          <a:xfrm rot="-5400000">
            <a:off x="7748887" y="4001431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5" name="Freeform 2185"/>
          <p:cNvSpPr/>
          <p:nvPr/>
        </p:nvSpPr>
        <p:spPr>
          <a:xfrm rot="-5400000">
            <a:off x="7695099" y="3456153"/>
            <a:ext cx="7395" cy="1344"/>
          </a:xfrm>
          <a:custGeom>
            <a:avLst/>
            <a:gdLst/>
            <a:ahLst/>
            <a:cxnLst/>
            <a:rect l="0" t="0" r="0" b="0"/>
            <a:pathLst>
              <a:path w="139700" h="25400">
                <a:moveTo>
                  <a:pt x="0" y="254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6" name="Freeform 2186"/>
          <p:cNvSpPr/>
          <p:nvPr/>
        </p:nvSpPr>
        <p:spPr>
          <a:xfrm rot="-5400000">
            <a:off x="7758973" y="4002104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7" name="Freeform 2187"/>
          <p:cNvSpPr/>
          <p:nvPr/>
        </p:nvSpPr>
        <p:spPr>
          <a:xfrm rot="-5400000">
            <a:off x="7705520" y="3457162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8" name="Freeform 2188"/>
          <p:cNvSpPr/>
          <p:nvPr/>
        </p:nvSpPr>
        <p:spPr>
          <a:xfrm rot="-5400000">
            <a:off x="7769058" y="4002776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9" name="Freeform 2189"/>
          <p:cNvSpPr/>
          <p:nvPr/>
        </p:nvSpPr>
        <p:spPr>
          <a:xfrm rot="-5400000">
            <a:off x="7715942" y="3458171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0" name="Freeform 2190"/>
          <p:cNvSpPr/>
          <p:nvPr/>
        </p:nvSpPr>
        <p:spPr>
          <a:xfrm rot="-5400000">
            <a:off x="7778807" y="4003112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1" name="Freeform 2191"/>
          <p:cNvSpPr/>
          <p:nvPr/>
        </p:nvSpPr>
        <p:spPr>
          <a:xfrm rot="-5400000">
            <a:off x="7726027" y="3458843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2" name="Freeform 2192"/>
          <p:cNvSpPr/>
          <p:nvPr/>
        </p:nvSpPr>
        <p:spPr>
          <a:xfrm rot="-5400000">
            <a:off x="7788892" y="4003785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3" name="Freeform 2193"/>
          <p:cNvSpPr/>
          <p:nvPr/>
        </p:nvSpPr>
        <p:spPr>
          <a:xfrm rot="-5400000">
            <a:off x="7736449" y="3459852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4" name="Freeform 2194"/>
          <p:cNvSpPr/>
          <p:nvPr/>
        </p:nvSpPr>
        <p:spPr>
          <a:xfrm rot="-5400000">
            <a:off x="7799314" y="4004793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5" name="Freeform 2195"/>
          <p:cNvSpPr/>
          <p:nvPr/>
        </p:nvSpPr>
        <p:spPr>
          <a:xfrm rot="-5400000">
            <a:off x="7747542" y="3460860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6" name="Freeform 2196"/>
          <p:cNvSpPr/>
          <p:nvPr/>
        </p:nvSpPr>
        <p:spPr>
          <a:xfrm rot="-5400000">
            <a:off x="7809399" y="4005466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7" name="Freeform 2197"/>
          <p:cNvSpPr/>
          <p:nvPr/>
        </p:nvSpPr>
        <p:spPr>
          <a:xfrm rot="-5400000">
            <a:off x="7757628" y="3461532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8" name="Freeform 2198"/>
          <p:cNvSpPr/>
          <p:nvPr/>
        </p:nvSpPr>
        <p:spPr>
          <a:xfrm rot="-5400000">
            <a:off x="7819484" y="4006138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9" name="Freeform 2199"/>
          <p:cNvSpPr/>
          <p:nvPr/>
        </p:nvSpPr>
        <p:spPr>
          <a:xfrm rot="-5400000">
            <a:off x="7768049" y="3462541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0" name="Freeform 2200"/>
          <p:cNvSpPr/>
          <p:nvPr/>
        </p:nvSpPr>
        <p:spPr>
          <a:xfrm rot="-5400000">
            <a:off x="7829906" y="4006474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1" name="Freeform 2201"/>
          <p:cNvSpPr/>
          <p:nvPr/>
        </p:nvSpPr>
        <p:spPr>
          <a:xfrm rot="-5400000">
            <a:off x="7778134" y="3463213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2" name="Freeform 2202"/>
          <p:cNvSpPr/>
          <p:nvPr/>
        </p:nvSpPr>
        <p:spPr>
          <a:xfrm rot="-5400000">
            <a:off x="7839991" y="4007147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3" name="Freeform 2203"/>
          <p:cNvSpPr/>
          <p:nvPr/>
        </p:nvSpPr>
        <p:spPr>
          <a:xfrm rot="-5400000">
            <a:off x="7788892" y="3464557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4" name="Freeform 2204"/>
          <p:cNvSpPr/>
          <p:nvPr/>
        </p:nvSpPr>
        <p:spPr>
          <a:xfrm rot="-5400000">
            <a:off x="7850412" y="4008155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5" name="Freeform 2205"/>
          <p:cNvSpPr/>
          <p:nvPr/>
        </p:nvSpPr>
        <p:spPr>
          <a:xfrm rot="-5400000">
            <a:off x="7799314" y="346489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6" name="Freeform 2206"/>
          <p:cNvSpPr/>
          <p:nvPr/>
        </p:nvSpPr>
        <p:spPr>
          <a:xfrm rot="-5400000">
            <a:off x="7860162" y="4008491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7" name="Freeform 2207"/>
          <p:cNvSpPr/>
          <p:nvPr/>
        </p:nvSpPr>
        <p:spPr>
          <a:xfrm rot="-5400000">
            <a:off x="7809735" y="346590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8" name="Freeform 2208"/>
          <p:cNvSpPr/>
          <p:nvPr/>
        </p:nvSpPr>
        <p:spPr>
          <a:xfrm rot="-5400000">
            <a:off x="7870247" y="4009163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9" name="Freeform 2209"/>
          <p:cNvSpPr/>
          <p:nvPr/>
        </p:nvSpPr>
        <p:spPr>
          <a:xfrm rot="-5400000">
            <a:off x="7820157" y="3466911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0" name="Freeform 2210"/>
          <p:cNvSpPr/>
          <p:nvPr/>
        </p:nvSpPr>
        <p:spPr>
          <a:xfrm rot="-5400000">
            <a:off x="7880668" y="4009500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1" name="Freeform 2211"/>
          <p:cNvSpPr/>
          <p:nvPr/>
        </p:nvSpPr>
        <p:spPr>
          <a:xfrm rot="-5400000">
            <a:off x="7830578" y="3467919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2" name="Freeform 2212"/>
          <p:cNvSpPr/>
          <p:nvPr/>
        </p:nvSpPr>
        <p:spPr>
          <a:xfrm rot="-5400000">
            <a:off x="7890754" y="401017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3" name="Freeform 2213"/>
          <p:cNvSpPr/>
          <p:nvPr/>
        </p:nvSpPr>
        <p:spPr>
          <a:xfrm rot="-5400000">
            <a:off x="7840663" y="3468591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4" name="Freeform 2214"/>
          <p:cNvSpPr/>
          <p:nvPr/>
        </p:nvSpPr>
        <p:spPr>
          <a:xfrm rot="-5400000">
            <a:off x="7900839" y="4010845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5" name="Freeform 2215"/>
          <p:cNvSpPr/>
          <p:nvPr/>
        </p:nvSpPr>
        <p:spPr>
          <a:xfrm rot="-5400000">
            <a:off x="7851085" y="346892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6" name="Freeform 2216"/>
          <p:cNvSpPr/>
          <p:nvPr/>
        </p:nvSpPr>
        <p:spPr>
          <a:xfrm rot="-5400000">
            <a:off x="7910924" y="4011517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7" name="Freeform 2217"/>
          <p:cNvSpPr/>
          <p:nvPr/>
        </p:nvSpPr>
        <p:spPr>
          <a:xfrm rot="-5400000">
            <a:off x="7862179" y="346993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8" name="Freeform 2218"/>
          <p:cNvSpPr/>
          <p:nvPr/>
        </p:nvSpPr>
        <p:spPr>
          <a:xfrm rot="-5400000">
            <a:off x="7921345" y="4011853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9" name="Freeform 2219"/>
          <p:cNvSpPr/>
          <p:nvPr/>
        </p:nvSpPr>
        <p:spPr>
          <a:xfrm rot="-5400000">
            <a:off x="7872264" y="347060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0" name="Freeform 2220"/>
          <p:cNvSpPr/>
          <p:nvPr/>
        </p:nvSpPr>
        <p:spPr>
          <a:xfrm rot="-5400000">
            <a:off x="7931431" y="4012525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1" name="Freeform 2221"/>
          <p:cNvSpPr/>
          <p:nvPr/>
        </p:nvSpPr>
        <p:spPr>
          <a:xfrm rot="-5400000">
            <a:off x="7882686" y="347161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2" name="Freeform 2222"/>
          <p:cNvSpPr/>
          <p:nvPr/>
        </p:nvSpPr>
        <p:spPr>
          <a:xfrm rot="-5400000">
            <a:off x="7941516" y="4013198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3" name="Freeform 2223"/>
          <p:cNvSpPr/>
          <p:nvPr/>
        </p:nvSpPr>
        <p:spPr>
          <a:xfrm rot="-5400000">
            <a:off x="7892771" y="347228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4" name="Freeform 2224"/>
          <p:cNvSpPr/>
          <p:nvPr/>
        </p:nvSpPr>
        <p:spPr>
          <a:xfrm rot="-5400000">
            <a:off x="7951601" y="4013198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5" name="Freeform 2225"/>
          <p:cNvSpPr/>
          <p:nvPr/>
        </p:nvSpPr>
        <p:spPr>
          <a:xfrm rot="-5400000">
            <a:off x="7903529" y="347296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6" name="Freeform 2226"/>
          <p:cNvSpPr/>
          <p:nvPr/>
        </p:nvSpPr>
        <p:spPr>
          <a:xfrm rot="-5400000">
            <a:off x="7962023" y="4014206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7" name="Freeform 2227"/>
          <p:cNvSpPr/>
          <p:nvPr/>
        </p:nvSpPr>
        <p:spPr>
          <a:xfrm rot="-5400000">
            <a:off x="7972108" y="4014878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8" name="Freeform 2228"/>
          <p:cNvSpPr/>
          <p:nvPr/>
        </p:nvSpPr>
        <p:spPr>
          <a:xfrm rot="-5400000">
            <a:off x="7982194" y="4014879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9" name="Freeform 2229"/>
          <p:cNvSpPr/>
          <p:nvPr/>
        </p:nvSpPr>
        <p:spPr>
          <a:xfrm rot="-5400000">
            <a:off x="7992615" y="4015215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0" name="Freeform 2230"/>
          <p:cNvSpPr/>
          <p:nvPr/>
        </p:nvSpPr>
        <p:spPr>
          <a:xfrm rot="-5400000">
            <a:off x="8002700" y="401588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1" name="Freeform 2231"/>
          <p:cNvSpPr/>
          <p:nvPr/>
        </p:nvSpPr>
        <p:spPr>
          <a:xfrm rot="-5400000">
            <a:off x="8012449" y="4016223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2" name="Freeform 2232"/>
          <p:cNvSpPr/>
          <p:nvPr/>
        </p:nvSpPr>
        <p:spPr>
          <a:xfrm rot="-5400000">
            <a:off x="8022871" y="4017232"/>
            <a:ext cx="28238" cy="2689"/>
          </a:xfrm>
          <a:custGeom>
            <a:avLst/>
            <a:gdLst/>
            <a:ahLst/>
            <a:cxnLst/>
            <a:rect l="0" t="0" r="0" b="0"/>
            <a:pathLst>
              <a:path w="533400" h="50800">
                <a:moveTo>
                  <a:pt x="0" y="508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3" name="Freeform 2233"/>
          <p:cNvSpPr/>
          <p:nvPr/>
        </p:nvSpPr>
        <p:spPr>
          <a:xfrm rot="-5400000">
            <a:off x="8033628" y="4017232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4" name="Freeform 2234"/>
          <p:cNvSpPr/>
          <p:nvPr/>
        </p:nvSpPr>
        <p:spPr>
          <a:xfrm rot="-5400000">
            <a:off x="8043378" y="4017568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5" name="Freeform 2235"/>
          <p:cNvSpPr/>
          <p:nvPr/>
        </p:nvSpPr>
        <p:spPr>
          <a:xfrm rot="-5400000">
            <a:off x="8053463" y="4018240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6" name="Freeform 2236"/>
          <p:cNvSpPr/>
          <p:nvPr/>
        </p:nvSpPr>
        <p:spPr>
          <a:xfrm rot="-5400000">
            <a:off x="8063884" y="401857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7" name="Freeform 2237"/>
          <p:cNvSpPr/>
          <p:nvPr/>
        </p:nvSpPr>
        <p:spPr>
          <a:xfrm rot="-5400000">
            <a:off x="8073634" y="4018913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8" name="Freeform 2238"/>
          <p:cNvSpPr/>
          <p:nvPr/>
        </p:nvSpPr>
        <p:spPr>
          <a:xfrm rot="-5400000">
            <a:off x="8084391" y="4019585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9" name="Freeform 2239"/>
          <p:cNvSpPr/>
          <p:nvPr/>
        </p:nvSpPr>
        <p:spPr>
          <a:xfrm rot="-5400000">
            <a:off x="8094477" y="4019585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0" name="Freeform 2240"/>
          <p:cNvSpPr/>
          <p:nvPr/>
        </p:nvSpPr>
        <p:spPr>
          <a:xfrm rot="-5400000">
            <a:off x="8104898" y="4019921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1" name="Freeform 2241"/>
          <p:cNvSpPr/>
          <p:nvPr/>
        </p:nvSpPr>
        <p:spPr>
          <a:xfrm rot="-5400000">
            <a:off x="8114647" y="4020257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2" name="Freeform 2242"/>
          <p:cNvSpPr/>
          <p:nvPr/>
        </p:nvSpPr>
        <p:spPr>
          <a:xfrm rot="-5400000">
            <a:off x="8125068" y="4020594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3" name="Freeform 2243"/>
          <p:cNvSpPr/>
          <p:nvPr/>
        </p:nvSpPr>
        <p:spPr>
          <a:xfrm rot="-5400000">
            <a:off x="8134818" y="4020930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4" name="Freeform 2244"/>
          <p:cNvSpPr/>
          <p:nvPr/>
        </p:nvSpPr>
        <p:spPr>
          <a:xfrm rot="-5400000">
            <a:off x="8145575" y="4021602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5" name="Freeform 2245"/>
          <p:cNvSpPr/>
          <p:nvPr/>
        </p:nvSpPr>
        <p:spPr>
          <a:xfrm rot="-5400000">
            <a:off x="8155324" y="4021938"/>
            <a:ext cx="28238" cy="2689"/>
          </a:xfrm>
          <a:custGeom>
            <a:avLst/>
            <a:gdLst/>
            <a:ahLst/>
            <a:cxnLst/>
            <a:rect l="0" t="0" r="0" b="0"/>
            <a:pathLst>
              <a:path w="533400" h="50800">
                <a:moveTo>
                  <a:pt x="0" y="508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6" name="Freeform 2246"/>
          <p:cNvSpPr/>
          <p:nvPr/>
        </p:nvSpPr>
        <p:spPr>
          <a:xfrm rot="-5400000">
            <a:off x="8166082" y="4021938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7" name="Freeform 2247"/>
          <p:cNvSpPr/>
          <p:nvPr/>
        </p:nvSpPr>
        <p:spPr>
          <a:xfrm rot="-5400000">
            <a:off x="8175831" y="4022275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8" name="Freeform 2248"/>
          <p:cNvSpPr/>
          <p:nvPr/>
        </p:nvSpPr>
        <p:spPr>
          <a:xfrm rot="-5400000">
            <a:off x="8186253" y="4022611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9" name="Freeform 2249"/>
          <p:cNvSpPr/>
          <p:nvPr/>
        </p:nvSpPr>
        <p:spPr>
          <a:xfrm rot="-5400000">
            <a:off x="8196338" y="4022611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0" name="Freeform 2250"/>
          <p:cNvSpPr/>
          <p:nvPr/>
        </p:nvSpPr>
        <p:spPr>
          <a:xfrm rot="-5400000">
            <a:off x="8206759" y="4023619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1" name="Freeform 2251"/>
          <p:cNvSpPr/>
          <p:nvPr/>
        </p:nvSpPr>
        <p:spPr>
          <a:xfrm rot="-5400000">
            <a:off x="8216845" y="4023619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2" name="Freeform 2252"/>
          <p:cNvSpPr/>
          <p:nvPr/>
        </p:nvSpPr>
        <p:spPr>
          <a:xfrm rot="-5400000">
            <a:off x="8227266" y="4023955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3" name="Freeform 2253"/>
          <p:cNvSpPr/>
          <p:nvPr/>
        </p:nvSpPr>
        <p:spPr>
          <a:xfrm rot="-5400000">
            <a:off x="8237351" y="4023955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4" name="Freeform 2254"/>
          <p:cNvSpPr/>
          <p:nvPr/>
        </p:nvSpPr>
        <p:spPr>
          <a:xfrm rot="-5400000">
            <a:off x="8247437" y="4023955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5" name="Freeform 2255"/>
          <p:cNvSpPr/>
          <p:nvPr/>
        </p:nvSpPr>
        <p:spPr>
          <a:xfrm rot="-5400000">
            <a:off x="8257858" y="402429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6" name="Freeform 2256"/>
          <p:cNvSpPr/>
          <p:nvPr/>
        </p:nvSpPr>
        <p:spPr>
          <a:xfrm rot="-5400000">
            <a:off x="8267944" y="402429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7" name="Freeform 2257"/>
          <p:cNvSpPr/>
          <p:nvPr/>
        </p:nvSpPr>
        <p:spPr>
          <a:xfrm rot="-5400000">
            <a:off x="8278365" y="4025300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8" name="Freeform 2258"/>
          <p:cNvSpPr/>
          <p:nvPr/>
        </p:nvSpPr>
        <p:spPr>
          <a:xfrm rot="-5400000">
            <a:off x="8288451" y="4025300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9" name="Freeform 2259"/>
          <p:cNvSpPr/>
          <p:nvPr/>
        </p:nvSpPr>
        <p:spPr>
          <a:xfrm rot="-5400000">
            <a:off x="8298536" y="4025300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0" name="Freeform 2260"/>
          <p:cNvSpPr/>
          <p:nvPr/>
        </p:nvSpPr>
        <p:spPr>
          <a:xfrm rot="-5400000">
            <a:off x="8308957" y="4025636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1" name="Freeform 2261"/>
          <p:cNvSpPr/>
          <p:nvPr/>
        </p:nvSpPr>
        <p:spPr>
          <a:xfrm rot="-5400000">
            <a:off x="8319379" y="402530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2" name="Freeform 2262"/>
          <p:cNvSpPr/>
          <p:nvPr/>
        </p:nvSpPr>
        <p:spPr>
          <a:xfrm rot="-5400000">
            <a:off x="8329464" y="402530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3" name="Freeform 2263"/>
          <p:cNvSpPr/>
          <p:nvPr/>
        </p:nvSpPr>
        <p:spPr>
          <a:xfrm rot="-5400000">
            <a:off x="8339549" y="4025972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4" name="Freeform 2264"/>
          <p:cNvSpPr/>
          <p:nvPr/>
        </p:nvSpPr>
        <p:spPr>
          <a:xfrm rot="-5400000">
            <a:off x="8349634" y="4025972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5" name="Freeform 2265"/>
          <p:cNvSpPr/>
          <p:nvPr/>
        </p:nvSpPr>
        <p:spPr>
          <a:xfrm rot="-5400000">
            <a:off x="8360056" y="4026308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6" name="Freeform 2266"/>
          <p:cNvSpPr/>
          <p:nvPr/>
        </p:nvSpPr>
        <p:spPr>
          <a:xfrm rot="-5400000">
            <a:off x="8370141" y="4026308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7" name="Freeform 2267"/>
          <p:cNvSpPr/>
          <p:nvPr/>
        </p:nvSpPr>
        <p:spPr>
          <a:xfrm rot="-5400000">
            <a:off x="8380563" y="4026645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8" name="Freeform 2268"/>
          <p:cNvSpPr/>
          <p:nvPr/>
        </p:nvSpPr>
        <p:spPr>
          <a:xfrm rot="-5400000">
            <a:off x="8390648" y="4026645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9" name="Freeform 2269"/>
          <p:cNvSpPr/>
          <p:nvPr/>
        </p:nvSpPr>
        <p:spPr>
          <a:xfrm rot="-5400000">
            <a:off x="8400733" y="4026645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0" name="Freeform 2270"/>
          <p:cNvSpPr/>
          <p:nvPr/>
        </p:nvSpPr>
        <p:spPr>
          <a:xfrm rot="-5400000">
            <a:off x="8411155" y="4026309"/>
            <a:ext cx="25549" cy="3361"/>
          </a:xfrm>
          <a:custGeom>
            <a:avLst/>
            <a:gdLst/>
            <a:ahLst/>
            <a:cxnLst/>
            <a:rect l="0" t="0" r="0" b="0"/>
            <a:pathLst>
              <a:path w="482600" h="63500">
                <a:moveTo>
                  <a:pt x="0" y="635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1" name="Freeform 2271"/>
          <p:cNvSpPr/>
          <p:nvPr/>
        </p:nvSpPr>
        <p:spPr>
          <a:xfrm rot="-5400000">
            <a:off x="8421576" y="4026645"/>
            <a:ext cx="24876" cy="3361"/>
          </a:xfrm>
          <a:custGeom>
            <a:avLst/>
            <a:gdLst/>
            <a:ahLst/>
            <a:cxnLst/>
            <a:rect l="0" t="0" r="0" b="0"/>
            <a:pathLst>
              <a:path w="469900" h="63500">
                <a:moveTo>
                  <a:pt x="0" y="635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2" name="Freeform 2272"/>
          <p:cNvSpPr/>
          <p:nvPr/>
        </p:nvSpPr>
        <p:spPr>
          <a:xfrm rot="-5400000">
            <a:off x="8431662" y="4026645"/>
            <a:ext cx="24876" cy="3361"/>
          </a:xfrm>
          <a:custGeom>
            <a:avLst/>
            <a:gdLst/>
            <a:ahLst/>
            <a:cxnLst/>
            <a:rect l="0" t="0" r="0" b="0"/>
            <a:pathLst>
              <a:path w="469900" h="63500">
                <a:moveTo>
                  <a:pt x="0" y="635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3" name="Freeform 2273"/>
          <p:cNvSpPr/>
          <p:nvPr/>
        </p:nvSpPr>
        <p:spPr>
          <a:xfrm rot="-5400000">
            <a:off x="8442083" y="4026981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4" name="Freeform 2274"/>
          <p:cNvSpPr/>
          <p:nvPr/>
        </p:nvSpPr>
        <p:spPr>
          <a:xfrm rot="-5400000">
            <a:off x="8452504" y="402664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5" name="Freeform 2275"/>
          <p:cNvSpPr/>
          <p:nvPr/>
        </p:nvSpPr>
        <p:spPr>
          <a:xfrm rot="-5400000">
            <a:off x="8462590" y="402664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6" name="Freeform 2276"/>
          <p:cNvSpPr/>
          <p:nvPr/>
        </p:nvSpPr>
        <p:spPr>
          <a:xfrm rot="-5400000">
            <a:off x="8472675" y="402664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7" name="Freeform 2277"/>
          <p:cNvSpPr/>
          <p:nvPr/>
        </p:nvSpPr>
        <p:spPr>
          <a:xfrm rot="-5400000">
            <a:off x="8483097" y="402698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8" name="Freeform 2278"/>
          <p:cNvSpPr/>
          <p:nvPr/>
        </p:nvSpPr>
        <p:spPr>
          <a:xfrm rot="-5400000">
            <a:off x="8493182" y="402698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9" name="Freeform 2279"/>
          <p:cNvSpPr/>
          <p:nvPr/>
        </p:nvSpPr>
        <p:spPr>
          <a:xfrm rot="-5400000">
            <a:off x="8503267" y="402698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0" name="Freeform 2280"/>
          <p:cNvSpPr/>
          <p:nvPr/>
        </p:nvSpPr>
        <p:spPr>
          <a:xfrm rot="-5400000">
            <a:off x="8513689" y="4026645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1" name="Freeform 2281"/>
          <p:cNvSpPr/>
          <p:nvPr/>
        </p:nvSpPr>
        <p:spPr>
          <a:xfrm rot="-5400000">
            <a:off x="8524110" y="4026981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2" name="Freeform 2282"/>
          <p:cNvSpPr/>
          <p:nvPr/>
        </p:nvSpPr>
        <p:spPr>
          <a:xfrm rot="-5400000">
            <a:off x="8534195" y="4026981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3" name="Freeform 2283"/>
          <p:cNvSpPr/>
          <p:nvPr/>
        </p:nvSpPr>
        <p:spPr>
          <a:xfrm rot="-5400000">
            <a:off x="8544617" y="4026645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4" name="Freeform 2284"/>
          <p:cNvSpPr/>
          <p:nvPr/>
        </p:nvSpPr>
        <p:spPr>
          <a:xfrm rot="-5400000">
            <a:off x="8555038" y="402630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5" name="Freeform 2285"/>
          <p:cNvSpPr/>
          <p:nvPr/>
        </p:nvSpPr>
        <p:spPr>
          <a:xfrm rot="-5400000">
            <a:off x="8565124" y="402630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6" name="Freeform 2286"/>
          <p:cNvSpPr/>
          <p:nvPr/>
        </p:nvSpPr>
        <p:spPr>
          <a:xfrm rot="-5400000">
            <a:off x="8575209" y="402630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7" name="Freeform 2287"/>
          <p:cNvSpPr/>
          <p:nvPr/>
        </p:nvSpPr>
        <p:spPr>
          <a:xfrm rot="-5400000">
            <a:off x="8585631" y="4025972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8" name="Freeform 2288"/>
          <p:cNvSpPr/>
          <p:nvPr/>
        </p:nvSpPr>
        <p:spPr>
          <a:xfrm rot="-5400000">
            <a:off x="8595716" y="4025972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9" name="Freeform 2289"/>
          <p:cNvSpPr/>
          <p:nvPr/>
        </p:nvSpPr>
        <p:spPr>
          <a:xfrm rot="-5400000">
            <a:off x="8605801" y="4025972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0" name="Freeform 2290"/>
          <p:cNvSpPr/>
          <p:nvPr/>
        </p:nvSpPr>
        <p:spPr>
          <a:xfrm rot="-5400000">
            <a:off x="8616222" y="4025636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1" name="Freeform 2291"/>
          <p:cNvSpPr/>
          <p:nvPr/>
        </p:nvSpPr>
        <p:spPr>
          <a:xfrm rot="-5400000">
            <a:off x="8626644" y="4025973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2" name="Freeform 2292"/>
          <p:cNvSpPr/>
          <p:nvPr/>
        </p:nvSpPr>
        <p:spPr>
          <a:xfrm rot="-5400000">
            <a:off x="8637065" y="4025636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3" name="Freeform 2293"/>
          <p:cNvSpPr/>
          <p:nvPr/>
        </p:nvSpPr>
        <p:spPr>
          <a:xfrm rot="-5400000">
            <a:off x="8647151" y="4025636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4" name="Freeform 2294"/>
          <p:cNvSpPr/>
          <p:nvPr/>
        </p:nvSpPr>
        <p:spPr>
          <a:xfrm rot="-5400000">
            <a:off x="8657236" y="4025636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5" name="Freeform 2295"/>
          <p:cNvSpPr/>
          <p:nvPr/>
        </p:nvSpPr>
        <p:spPr>
          <a:xfrm rot="-5400000">
            <a:off x="8667658" y="4025300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6" name="Freeform 2296"/>
          <p:cNvSpPr/>
          <p:nvPr/>
        </p:nvSpPr>
        <p:spPr>
          <a:xfrm rot="-5400000">
            <a:off x="8677743" y="4025300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7" name="Freeform 2297"/>
          <p:cNvSpPr/>
          <p:nvPr/>
        </p:nvSpPr>
        <p:spPr>
          <a:xfrm rot="-5400000">
            <a:off x="8688164" y="4024964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8" name="Freeform 2298"/>
          <p:cNvSpPr/>
          <p:nvPr/>
        </p:nvSpPr>
        <p:spPr>
          <a:xfrm rot="-5400000">
            <a:off x="8698586" y="402462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9" name="Freeform 2299"/>
          <p:cNvSpPr/>
          <p:nvPr/>
        </p:nvSpPr>
        <p:spPr>
          <a:xfrm rot="-5400000">
            <a:off x="8708671" y="402462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0" name="Freeform 2300"/>
          <p:cNvSpPr/>
          <p:nvPr/>
        </p:nvSpPr>
        <p:spPr>
          <a:xfrm rot="-5400000">
            <a:off x="8719093" y="4024292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1" name="Freeform 2301"/>
          <p:cNvSpPr/>
          <p:nvPr/>
        </p:nvSpPr>
        <p:spPr>
          <a:xfrm rot="-5400000">
            <a:off x="8729178" y="4024292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2" name="Freeform 2302"/>
          <p:cNvSpPr/>
          <p:nvPr/>
        </p:nvSpPr>
        <p:spPr>
          <a:xfrm rot="-5400000">
            <a:off x="8739935" y="4024292"/>
            <a:ext cx="16808" cy="1344"/>
          </a:xfrm>
          <a:custGeom>
            <a:avLst/>
            <a:gdLst/>
            <a:ahLst/>
            <a:cxnLst/>
            <a:rect l="0" t="0" r="0" b="0"/>
            <a:pathLst>
              <a:path w="317500" h="25400">
                <a:moveTo>
                  <a:pt x="0" y="25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3" name="Freeform 2303"/>
          <p:cNvSpPr/>
          <p:nvPr/>
        </p:nvSpPr>
        <p:spPr>
          <a:xfrm rot="-5400000">
            <a:off x="8749685" y="4023955"/>
            <a:ext cx="17480" cy="1344"/>
          </a:xfrm>
          <a:custGeom>
            <a:avLst/>
            <a:gdLst/>
            <a:ahLst/>
            <a:cxnLst/>
            <a:rect l="0" t="0" r="0" b="0"/>
            <a:pathLst>
              <a:path w="330200" h="25400">
                <a:moveTo>
                  <a:pt x="0" y="254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4" name="Freeform 2304"/>
          <p:cNvSpPr/>
          <p:nvPr/>
        </p:nvSpPr>
        <p:spPr>
          <a:xfrm rot="-5400000">
            <a:off x="8760442" y="4023283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5" name="Freeform 2305"/>
          <p:cNvSpPr/>
          <p:nvPr/>
        </p:nvSpPr>
        <p:spPr>
          <a:xfrm rot="-5400000">
            <a:off x="8770863" y="4022947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6" name="Freeform 2306"/>
          <p:cNvSpPr/>
          <p:nvPr/>
        </p:nvSpPr>
        <p:spPr>
          <a:xfrm rot="-5400000">
            <a:off x="8780949" y="4022947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7" name="Freeform 2307"/>
          <p:cNvSpPr/>
          <p:nvPr/>
        </p:nvSpPr>
        <p:spPr>
          <a:xfrm rot="-5400000">
            <a:off x="8791371" y="4022611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8" name="Freeform 2308"/>
          <p:cNvSpPr/>
          <p:nvPr/>
        </p:nvSpPr>
        <p:spPr>
          <a:xfrm rot="-5400000">
            <a:off x="8801792" y="4022275"/>
            <a:ext cx="14791" cy="2016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9" name="Freeform 2309"/>
          <p:cNvSpPr/>
          <p:nvPr/>
        </p:nvSpPr>
        <p:spPr>
          <a:xfrm rot="-5400000">
            <a:off x="8811877" y="4021602"/>
            <a:ext cx="14791" cy="2016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0" name="Freeform 2310"/>
          <p:cNvSpPr/>
          <p:nvPr/>
        </p:nvSpPr>
        <p:spPr>
          <a:xfrm rot="-5400000">
            <a:off x="8821962" y="4021602"/>
            <a:ext cx="14791" cy="2016"/>
          </a:xfrm>
          <a:custGeom>
            <a:avLst/>
            <a:gdLst/>
            <a:ahLst/>
            <a:cxnLst/>
            <a:rect l="0" t="0" r="0" b="0"/>
            <a:pathLst>
              <a:path w="279400" h="38100">
                <a:moveTo>
                  <a:pt x="0" y="381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1" name="Freeform 2311"/>
          <p:cNvSpPr/>
          <p:nvPr/>
        </p:nvSpPr>
        <p:spPr>
          <a:xfrm rot="-5400000">
            <a:off x="8832384" y="4021266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2" name="Freeform 2312"/>
          <p:cNvSpPr/>
          <p:nvPr/>
        </p:nvSpPr>
        <p:spPr>
          <a:xfrm rot="-5400000">
            <a:off x="8842805" y="4020930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3" name="Freeform 2313"/>
          <p:cNvSpPr/>
          <p:nvPr/>
        </p:nvSpPr>
        <p:spPr>
          <a:xfrm rot="-5400000">
            <a:off x="8852891" y="4020258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4" name="Freeform 2314"/>
          <p:cNvSpPr/>
          <p:nvPr/>
        </p:nvSpPr>
        <p:spPr>
          <a:xfrm rot="-5400000">
            <a:off x="8862976" y="4020258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5" name="Freeform 2315"/>
          <p:cNvSpPr/>
          <p:nvPr/>
        </p:nvSpPr>
        <p:spPr>
          <a:xfrm rot="-5400000">
            <a:off x="8873397" y="4019921"/>
            <a:ext cx="12774" cy="2016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0" y="38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6" name="Freeform 2316"/>
          <p:cNvSpPr/>
          <p:nvPr/>
        </p:nvSpPr>
        <p:spPr>
          <a:xfrm rot="-5400000">
            <a:off x="8884155" y="4019921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7" name="Freeform 2317"/>
          <p:cNvSpPr/>
          <p:nvPr/>
        </p:nvSpPr>
        <p:spPr>
          <a:xfrm rot="-5400000">
            <a:off x="8893904" y="4019585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8" name="Freeform 2318"/>
          <p:cNvSpPr/>
          <p:nvPr/>
        </p:nvSpPr>
        <p:spPr>
          <a:xfrm rot="-5400000">
            <a:off x="8904326" y="4019249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9" name="Freeform 2319"/>
          <p:cNvSpPr/>
          <p:nvPr/>
        </p:nvSpPr>
        <p:spPr>
          <a:xfrm rot="-5400000">
            <a:off x="8914747" y="4018913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0" name="Freeform 2320"/>
          <p:cNvSpPr/>
          <p:nvPr/>
        </p:nvSpPr>
        <p:spPr>
          <a:xfrm rot="-5400000">
            <a:off x="8924497" y="4018577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1" name="Freeform 2321"/>
          <p:cNvSpPr/>
          <p:nvPr/>
        </p:nvSpPr>
        <p:spPr>
          <a:xfrm rot="-5400000">
            <a:off x="8934918" y="4018240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2" name="Freeform 2322"/>
          <p:cNvSpPr/>
          <p:nvPr/>
        </p:nvSpPr>
        <p:spPr>
          <a:xfrm rot="-5400000">
            <a:off x="8945339" y="4017904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3" name="Freeform 2323"/>
          <p:cNvSpPr/>
          <p:nvPr/>
        </p:nvSpPr>
        <p:spPr>
          <a:xfrm rot="-5400000">
            <a:off x="8955088" y="4017568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4" name="Freeform 2324"/>
          <p:cNvSpPr/>
          <p:nvPr/>
        </p:nvSpPr>
        <p:spPr>
          <a:xfrm rot="-5400000">
            <a:off x="8965510" y="4017232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5" name="Freeform 2325"/>
          <p:cNvSpPr/>
          <p:nvPr/>
        </p:nvSpPr>
        <p:spPr>
          <a:xfrm rot="-5400000">
            <a:off x="8975595" y="4016559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6" name="Freeform 2326"/>
          <p:cNvSpPr/>
          <p:nvPr/>
        </p:nvSpPr>
        <p:spPr>
          <a:xfrm rot="-5400000">
            <a:off x="8986017" y="4016223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7" name="Freeform 2327"/>
          <p:cNvSpPr/>
          <p:nvPr/>
        </p:nvSpPr>
        <p:spPr>
          <a:xfrm rot="-5400000">
            <a:off x="8996102" y="4016223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8" name="Freeform 2328"/>
          <p:cNvSpPr/>
          <p:nvPr/>
        </p:nvSpPr>
        <p:spPr>
          <a:xfrm rot="-5400000">
            <a:off x="9006187" y="4015551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9" name="Freeform 2329"/>
          <p:cNvSpPr/>
          <p:nvPr/>
        </p:nvSpPr>
        <p:spPr>
          <a:xfrm rot="-5400000">
            <a:off x="9016609" y="4015215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0" name="Freeform 2330"/>
          <p:cNvSpPr/>
          <p:nvPr/>
        </p:nvSpPr>
        <p:spPr>
          <a:xfrm rot="-5400000">
            <a:off x="9026694" y="4015215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1" name="Freeform 2331"/>
          <p:cNvSpPr/>
          <p:nvPr/>
        </p:nvSpPr>
        <p:spPr>
          <a:xfrm rot="-5400000">
            <a:off x="9036779" y="4014542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2" name="Freeform 2332"/>
          <p:cNvSpPr/>
          <p:nvPr/>
        </p:nvSpPr>
        <p:spPr>
          <a:xfrm rot="-5400000">
            <a:off x="9047201" y="4014206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3" name="Freeform 2333"/>
          <p:cNvSpPr/>
          <p:nvPr/>
        </p:nvSpPr>
        <p:spPr>
          <a:xfrm rot="-5400000">
            <a:off x="9057286" y="4014207"/>
            <a:ext cx="9412" cy="671"/>
          </a:xfrm>
          <a:custGeom>
            <a:avLst/>
            <a:gdLst/>
            <a:ahLst/>
            <a:cxnLst/>
            <a:rect l="0" t="0" r="0" b="0"/>
            <a:pathLst>
              <a:path w="177800" h="12700">
                <a:moveTo>
                  <a:pt x="0" y="127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4" name="Freeform 2334"/>
          <p:cNvSpPr/>
          <p:nvPr/>
        </p:nvSpPr>
        <p:spPr>
          <a:xfrm rot="-5400000">
            <a:off x="9067707" y="4013870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5" name="Freeform 2335"/>
          <p:cNvSpPr/>
          <p:nvPr/>
        </p:nvSpPr>
        <p:spPr>
          <a:xfrm rot="-5400000">
            <a:off x="9077793" y="4013198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6" name="Freeform 2336"/>
          <p:cNvSpPr/>
          <p:nvPr/>
        </p:nvSpPr>
        <p:spPr>
          <a:xfrm rot="-5400000">
            <a:off x="9087878" y="4013198"/>
            <a:ext cx="8740" cy="671"/>
          </a:xfrm>
          <a:custGeom>
            <a:avLst/>
            <a:gdLst/>
            <a:ahLst/>
            <a:cxnLst/>
            <a:rect l="0" t="0" r="0" b="0"/>
            <a:pathLst>
              <a:path w="165100" h="12700">
                <a:moveTo>
                  <a:pt x="0" y="127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7" name="Freeform 2337"/>
          <p:cNvSpPr/>
          <p:nvPr/>
        </p:nvSpPr>
        <p:spPr>
          <a:xfrm rot="-5400000">
            <a:off x="9098300" y="4012862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8" name="Freeform 2338"/>
          <p:cNvSpPr/>
          <p:nvPr/>
        </p:nvSpPr>
        <p:spPr>
          <a:xfrm rot="-5400000">
            <a:off x="9108385" y="4012190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9" name="Freeform 2339"/>
          <p:cNvSpPr/>
          <p:nvPr/>
        </p:nvSpPr>
        <p:spPr>
          <a:xfrm rot="-5400000">
            <a:off x="9118470" y="4012190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0" name="Freeform 2340"/>
          <p:cNvSpPr/>
          <p:nvPr/>
        </p:nvSpPr>
        <p:spPr>
          <a:xfrm rot="-5400000">
            <a:off x="9128556" y="4011517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1" name="Freeform 2341"/>
          <p:cNvSpPr/>
          <p:nvPr/>
        </p:nvSpPr>
        <p:spPr>
          <a:xfrm rot="-5400000">
            <a:off x="9138977" y="4011181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2" name="Freeform 2342"/>
          <p:cNvSpPr/>
          <p:nvPr/>
        </p:nvSpPr>
        <p:spPr>
          <a:xfrm rot="-5400000">
            <a:off x="9149062" y="4010509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3" name="Freeform 2343"/>
          <p:cNvSpPr/>
          <p:nvPr/>
        </p:nvSpPr>
        <p:spPr>
          <a:xfrm rot="-5400000">
            <a:off x="9159147" y="4010509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4" name="Freeform 2344"/>
          <p:cNvSpPr/>
          <p:nvPr/>
        </p:nvSpPr>
        <p:spPr>
          <a:xfrm rot="-5400000">
            <a:off x="9169233" y="4009836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5" name="Freeform 2345"/>
          <p:cNvSpPr/>
          <p:nvPr/>
        </p:nvSpPr>
        <p:spPr>
          <a:xfrm rot="-5400000">
            <a:off x="9179654" y="4009500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6" name="Freeform 2346"/>
          <p:cNvSpPr/>
          <p:nvPr/>
        </p:nvSpPr>
        <p:spPr>
          <a:xfrm rot="-5400000">
            <a:off x="9189739" y="4009500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7" name="Freeform 2347"/>
          <p:cNvSpPr/>
          <p:nvPr/>
        </p:nvSpPr>
        <p:spPr>
          <a:xfrm rot="-5400000">
            <a:off x="9199825" y="4008828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8" name="Freeform 2348"/>
          <p:cNvSpPr/>
          <p:nvPr/>
        </p:nvSpPr>
        <p:spPr>
          <a:xfrm rot="-5400000">
            <a:off x="9210246" y="4008492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9" name="Freeform 2349"/>
          <p:cNvSpPr/>
          <p:nvPr/>
        </p:nvSpPr>
        <p:spPr>
          <a:xfrm rot="-5400000">
            <a:off x="9219995" y="4008155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0" name="Freeform 2350"/>
          <p:cNvSpPr/>
          <p:nvPr/>
        </p:nvSpPr>
        <p:spPr>
          <a:xfrm rot="-5400000">
            <a:off x="9230417" y="4007819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1" name="Freeform 2351"/>
          <p:cNvSpPr/>
          <p:nvPr/>
        </p:nvSpPr>
        <p:spPr>
          <a:xfrm rot="-5400000">
            <a:off x="9240502" y="4007147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2" name="Freeform 2352"/>
          <p:cNvSpPr/>
          <p:nvPr/>
        </p:nvSpPr>
        <p:spPr>
          <a:xfrm rot="-5400000">
            <a:off x="9250588" y="4007147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3" name="Freeform 2353"/>
          <p:cNvSpPr/>
          <p:nvPr/>
        </p:nvSpPr>
        <p:spPr>
          <a:xfrm rot="-5400000">
            <a:off x="9261345" y="4007146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4" name="Freeform 2354"/>
          <p:cNvSpPr/>
          <p:nvPr/>
        </p:nvSpPr>
        <p:spPr>
          <a:xfrm rot="-5400000">
            <a:off x="9271430" y="4006474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5" name="Freeform 2355"/>
          <p:cNvSpPr/>
          <p:nvPr/>
        </p:nvSpPr>
        <p:spPr>
          <a:xfrm rot="-5400000">
            <a:off x="9281852" y="4006138"/>
            <a:ext cx="4706" cy="0"/>
          </a:xfrm>
          <a:custGeom>
            <a:avLst/>
            <a:gdLst/>
            <a:ahLst/>
            <a:cxnLst/>
            <a:rect l="0" t="0" r="0" b="0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6" name="Freeform 2356"/>
          <p:cNvSpPr/>
          <p:nvPr/>
        </p:nvSpPr>
        <p:spPr>
          <a:xfrm rot="-5400000">
            <a:off x="9291937" y="4005466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7" name="Freeform 2357"/>
          <p:cNvSpPr/>
          <p:nvPr/>
        </p:nvSpPr>
        <p:spPr>
          <a:xfrm rot="-5400000">
            <a:off x="9302358" y="4005130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8" name="Freeform 2358"/>
          <p:cNvSpPr/>
          <p:nvPr/>
        </p:nvSpPr>
        <p:spPr>
          <a:xfrm rot="-5400000">
            <a:off x="9312444" y="4004457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9" name="Freeform 2359"/>
          <p:cNvSpPr/>
          <p:nvPr/>
        </p:nvSpPr>
        <p:spPr>
          <a:xfrm rot="-5400000">
            <a:off x="9322529" y="4004457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0" name="Freeform 2360"/>
          <p:cNvSpPr/>
          <p:nvPr/>
        </p:nvSpPr>
        <p:spPr>
          <a:xfrm rot="-5400000">
            <a:off x="9332951" y="4004121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1" name="Freeform 2361"/>
          <p:cNvSpPr/>
          <p:nvPr/>
        </p:nvSpPr>
        <p:spPr>
          <a:xfrm rot="-5400000">
            <a:off x="9343036" y="400344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2" name="Freeform 2362"/>
          <p:cNvSpPr/>
          <p:nvPr/>
        </p:nvSpPr>
        <p:spPr>
          <a:xfrm rot="-5400000">
            <a:off x="9353121" y="400344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3" name="Freeform 2363"/>
          <p:cNvSpPr/>
          <p:nvPr/>
        </p:nvSpPr>
        <p:spPr>
          <a:xfrm rot="-5400000">
            <a:off x="9363207" y="4002777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4" name="Freeform 2364"/>
          <p:cNvSpPr/>
          <p:nvPr/>
        </p:nvSpPr>
        <p:spPr>
          <a:xfrm rot="-5400000">
            <a:off x="9373628" y="400244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5" name="Freeform 2365"/>
          <p:cNvSpPr/>
          <p:nvPr/>
        </p:nvSpPr>
        <p:spPr>
          <a:xfrm rot="-5400000">
            <a:off x="9383713" y="400244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6" name="Freeform 2366"/>
          <p:cNvSpPr/>
          <p:nvPr/>
        </p:nvSpPr>
        <p:spPr>
          <a:xfrm rot="-5400000">
            <a:off x="9393799" y="400176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7" name="Freeform 2367"/>
          <p:cNvSpPr/>
          <p:nvPr/>
        </p:nvSpPr>
        <p:spPr>
          <a:xfrm rot="-5400000">
            <a:off x="9404220" y="400143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8" name="Freeform 2368"/>
          <p:cNvSpPr/>
          <p:nvPr/>
        </p:nvSpPr>
        <p:spPr>
          <a:xfrm rot="-5400000">
            <a:off x="9413969" y="4001096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9" name="Freeform 2369"/>
          <p:cNvSpPr/>
          <p:nvPr/>
        </p:nvSpPr>
        <p:spPr>
          <a:xfrm rot="-5400000">
            <a:off x="9424390" y="400076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0" name="Freeform 2370"/>
          <p:cNvSpPr/>
          <p:nvPr/>
        </p:nvSpPr>
        <p:spPr>
          <a:xfrm rot="-5400000">
            <a:off x="9434476" y="400008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1" name="Freeform 2371"/>
          <p:cNvSpPr/>
          <p:nvPr/>
        </p:nvSpPr>
        <p:spPr>
          <a:xfrm rot="-5400000">
            <a:off x="9444898" y="39997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2" name="Freeform 2372"/>
          <p:cNvSpPr/>
          <p:nvPr/>
        </p:nvSpPr>
        <p:spPr>
          <a:xfrm rot="-5400000">
            <a:off x="9454983" y="39997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3" name="Freeform 2373"/>
          <p:cNvSpPr/>
          <p:nvPr/>
        </p:nvSpPr>
        <p:spPr>
          <a:xfrm rot="-5400000">
            <a:off x="9465404" y="399941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4" name="Freeform 2374"/>
          <p:cNvSpPr/>
          <p:nvPr/>
        </p:nvSpPr>
        <p:spPr>
          <a:xfrm rot="-5400000">
            <a:off x="9475826" y="3999078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5" name="Freeform 2375"/>
          <p:cNvSpPr/>
          <p:nvPr/>
        </p:nvSpPr>
        <p:spPr>
          <a:xfrm rot="-5400000">
            <a:off x="9485575" y="3998742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6" name="Freeform 2376"/>
          <p:cNvSpPr/>
          <p:nvPr/>
        </p:nvSpPr>
        <p:spPr>
          <a:xfrm rot="-5400000">
            <a:off x="9495996" y="399840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7" name="Freeform 2377"/>
          <p:cNvSpPr/>
          <p:nvPr/>
        </p:nvSpPr>
        <p:spPr>
          <a:xfrm rot="-5400000">
            <a:off x="9506081" y="399773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8" name="Freeform 2378"/>
          <p:cNvSpPr/>
          <p:nvPr/>
        </p:nvSpPr>
        <p:spPr>
          <a:xfrm rot="-5400000">
            <a:off x="9516167" y="399773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9" name="Freeform 2379"/>
          <p:cNvSpPr/>
          <p:nvPr/>
        </p:nvSpPr>
        <p:spPr>
          <a:xfrm rot="-5400000">
            <a:off x="9526589" y="399739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0" name="Freeform 2380"/>
          <p:cNvSpPr/>
          <p:nvPr/>
        </p:nvSpPr>
        <p:spPr>
          <a:xfrm rot="-5400000">
            <a:off x="9536674" y="399672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1" name="Freeform 2381"/>
          <p:cNvSpPr/>
          <p:nvPr/>
        </p:nvSpPr>
        <p:spPr>
          <a:xfrm rot="-5400000">
            <a:off x="9546759" y="399672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2" name="Freeform 2382"/>
          <p:cNvSpPr/>
          <p:nvPr/>
        </p:nvSpPr>
        <p:spPr>
          <a:xfrm rot="-5400000">
            <a:off x="9556844" y="399605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3" name="Freeform 2383"/>
          <p:cNvSpPr/>
          <p:nvPr/>
        </p:nvSpPr>
        <p:spPr>
          <a:xfrm rot="-5400000">
            <a:off x="9577015" y="399538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4" name="Freeform 2384"/>
          <p:cNvSpPr/>
          <p:nvPr/>
        </p:nvSpPr>
        <p:spPr>
          <a:xfrm rot="-5400000">
            <a:off x="2544538" y="2454684"/>
            <a:ext cx="264906" cy="442407"/>
          </a:xfrm>
          <a:custGeom>
            <a:avLst/>
            <a:gdLst/>
            <a:ahLst/>
            <a:cxnLst/>
            <a:rect l="0" t="0" r="0" b="0"/>
            <a:pathLst>
              <a:path w="5003800" h="8356600">
                <a:moveTo>
                  <a:pt x="0" y="7962900"/>
                </a:moveTo>
                <a:lnTo>
                  <a:pt x="1016000" y="8356600"/>
                </a:lnTo>
                <a:lnTo>
                  <a:pt x="1778000" y="6705600"/>
                </a:lnTo>
                <a:lnTo>
                  <a:pt x="3289300" y="3517900"/>
                </a:lnTo>
                <a:lnTo>
                  <a:pt x="3886200" y="2273300"/>
                </a:lnTo>
                <a:lnTo>
                  <a:pt x="5003800" y="0"/>
                </a:lnTo>
                <a:lnTo>
                  <a:pt x="3124200" y="2997200"/>
                </a:lnTo>
                <a:lnTo>
                  <a:pt x="1219200" y="1917700"/>
                </a:lnTo>
                <a:lnTo>
                  <a:pt x="762000" y="2717800"/>
                </a:lnTo>
                <a:lnTo>
                  <a:pt x="2628900" y="3771900"/>
                </a:lnTo>
                <a:lnTo>
                  <a:pt x="0" y="796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5" name="Freeform 2385"/>
          <p:cNvSpPr/>
          <p:nvPr/>
        </p:nvSpPr>
        <p:spPr>
          <a:xfrm rot="-5400000">
            <a:off x="2877354" y="2807669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6" name="Freeform 2386"/>
          <p:cNvSpPr/>
          <p:nvPr/>
        </p:nvSpPr>
        <p:spPr>
          <a:xfrm rot="-5400000">
            <a:off x="2870631" y="2794894"/>
            <a:ext cx="44374" cy="5378"/>
          </a:xfrm>
          <a:custGeom>
            <a:avLst/>
            <a:gdLst/>
            <a:ahLst/>
            <a:cxnLst/>
            <a:rect l="0" t="0" r="0" b="0"/>
            <a:pathLst>
              <a:path w="838200" h="101600">
                <a:moveTo>
                  <a:pt x="0" y="1016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7" name="Freeform 2387"/>
          <p:cNvSpPr/>
          <p:nvPr/>
        </p:nvSpPr>
        <p:spPr>
          <a:xfrm rot="-5400000">
            <a:off x="2871303" y="2789516"/>
            <a:ext cx="72613" cy="8067"/>
          </a:xfrm>
          <a:custGeom>
            <a:avLst/>
            <a:gdLst/>
            <a:ahLst/>
            <a:cxnLst/>
            <a:rect l="0" t="0" r="0" b="0"/>
            <a:pathLst>
              <a:path w="1371600" h="152400">
                <a:moveTo>
                  <a:pt x="0" y="1524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8" name="Freeform 2388"/>
          <p:cNvSpPr/>
          <p:nvPr/>
        </p:nvSpPr>
        <p:spPr>
          <a:xfrm rot="-5400000">
            <a:off x="2885758" y="2797920"/>
            <a:ext cx="75975" cy="8067"/>
          </a:xfrm>
          <a:custGeom>
            <a:avLst/>
            <a:gdLst/>
            <a:ahLst/>
            <a:cxnLst/>
            <a:rect l="0" t="0" r="0" b="0"/>
            <a:pathLst>
              <a:path w="1435100" h="152400">
                <a:moveTo>
                  <a:pt x="0" y="1524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9" name="Freeform 2389"/>
          <p:cNvSpPr/>
          <p:nvPr/>
        </p:nvSpPr>
        <p:spPr>
          <a:xfrm rot="-5400000">
            <a:off x="2900550" y="2805988"/>
            <a:ext cx="78664" cy="9412"/>
          </a:xfrm>
          <a:custGeom>
            <a:avLst/>
            <a:gdLst/>
            <a:ahLst/>
            <a:cxnLst/>
            <a:rect l="0" t="0" r="0" b="0"/>
            <a:pathLst>
              <a:path w="1485900" h="177800">
                <a:moveTo>
                  <a:pt x="0" y="1778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0" name="Freeform 2390"/>
          <p:cNvSpPr/>
          <p:nvPr/>
        </p:nvSpPr>
        <p:spPr>
          <a:xfrm rot="-5400000">
            <a:off x="2916014" y="2814056"/>
            <a:ext cx="80009" cy="9412"/>
          </a:xfrm>
          <a:custGeom>
            <a:avLst/>
            <a:gdLst/>
            <a:ahLst/>
            <a:cxnLst/>
            <a:rect l="0" t="0" r="0" b="0"/>
            <a:pathLst>
              <a:path w="1511300" h="177800">
                <a:moveTo>
                  <a:pt x="0" y="1778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1" name="Freeform 2391"/>
          <p:cNvSpPr/>
          <p:nvPr/>
        </p:nvSpPr>
        <p:spPr>
          <a:xfrm rot="-5400000">
            <a:off x="2932487" y="2821116"/>
            <a:ext cx="79337" cy="9412"/>
          </a:xfrm>
          <a:custGeom>
            <a:avLst/>
            <a:gdLst/>
            <a:ahLst/>
            <a:cxnLst/>
            <a:rect l="0" t="0" r="0" b="0"/>
            <a:pathLst>
              <a:path w="1498600" h="177800">
                <a:moveTo>
                  <a:pt x="0" y="177800"/>
                </a:moveTo>
                <a:lnTo>
                  <a:pt x="149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2" name="Freeform 2392"/>
          <p:cNvSpPr/>
          <p:nvPr/>
        </p:nvSpPr>
        <p:spPr>
          <a:xfrm rot="-5400000">
            <a:off x="2948623" y="2827840"/>
            <a:ext cx="79337" cy="9412"/>
          </a:xfrm>
          <a:custGeom>
            <a:avLst/>
            <a:gdLst/>
            <a:ahLst/>
            <a:cxnLst/>
            <a:rect l="0" t="0" r="0" b="0"/>
            <a:pathLst>
              <a:path w="1498600" h="177800">
                <a:moveTo>
                  <a:pt x="0" y="177800"/>
                </a:moveTo>
                <a:lnTo>
                  <a:pt x="149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3" name="Freeform 2393"/>
          <p:cNvSpPr/>
          <p:nvPr/>
        </p:nvSpPr>
        <p:spPr>
          <a:xfrm rot="-5400000">
            <a:off x="2964760" y="2835235"/>
            <a:ext cx="78664" cy="8740"/>
          </a:xfrm>
          <a:custGeom>
            <a:avLst/>
            <a:gdLst/>
            <a:ahLst/>
            <a:cxnLst/>
            <a:rect l="0" t="0" r="0" b="0"/>
            <a:pathLst>
              <a:path w="1485900" h="165100">
                <a:moveTo>
                  <a:pt x="0" y="165100"/>
                </a:moveTo>
                <a:lnTo>
                  <a:pt x="148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4" name="Freeform 2394"/>
          <p:cNvSpPr/>
          <p:nvPr/>
        </p:nvSpPr>
        <p:spPr>
          <a:xfrm rot="-5400000">
            <a:off x="2981232" y="2842295"/>
            <a:ext cx="77992" cy="8740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5" name="Freeform 2395"/>
          <p:cNvSpPr/>
          <p:nvPr/>
        </p:nvSpPr>
        <p:spPr>
          <a:xfrm rot="-5400000">
            <a:off x="2997369" y="2849019"/>
            <a:ext cx="77992" cy="8740"/>
          </a:xfrm>
          <a:custGeom>
            <a:avLst/>
            <a:gdLst/>
            <a:ahLst/>
            <a:cxnLst/>
            <a:rect l="0" t="0" r="0" b="0"/>
            <a:pathLst>
              <a:path w="1473200" h="165100">
                <a:moveTo>
                  <a:pt x="0" y="1651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6" name="Freeform 2396"/>
          <p:cNvSpPr/>
          <p:nvPr/>
        </p:nvSpPr>
        <p:spPr>
          <a:xfrm rot="-5400000">
            <a:off x="3013841" y="2856078"/>
            <a:ext cx="77320" cy="8740"/>
          </a:xfrm>
          <a:custGeom>
            <a:avLst/>
            <a:gdLst/>
            <a:ahLst/>
            <a:cxnLst/>
            <a:rect l="0" t="0" r="0" b="0"/>
            <a:pathLst>
              <a:path w="1460500" h="165100">
                <a:moveTo>
                  <a:pt x="0" y="1651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7" name="Freeform 2397"/>
          <p:cNvSpPr/>
          <p:nvPr/>
        </p:nvSpPr>
        <p:spPr>
          <a:xfrm rot="-5400000">
            <a:off x="3029306" y="2862802"/>
            <a:ext cx="77320" cy="8740"/>
          </a:xfrm>
          <a:custGeom>
            <a:avLst/>
            <a:gdLst/>
            <a:ahLst/>
            <a:cxnLst/>
            <a:rect l="0" t="0" r="0" b="0"/>
            <a:pathLst>
              <a:path w="1460500" h="165100">
                <a:moveTo>
                  <a:pt x="0" y="1651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8" name="Freeform 2398"/>
          <p:cNvSpPr/>
          <p:nvPr/>
        </p:nvSpPr>
        <p:spPr>
          <a:xfrm rot="-5400000">
            <a:off x="3046115" y="2869525"/>
            <a:ext cx="75975" cy="8740"/>
          </a:xfrm>
          <a:custGeom>
            <a:avLst/>
            <a:gdLst/>
            <a:ahLst/>
            <a:cxnLst/>
            <a:rect l="0" t="0" r="0" b="0"/>
            <a:pathLst>
              <a:path w="1435100" h="165100">
                <a:moveTo>
                  <a:pt x="0" y="1651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9" name="Freeform 2399"/>
          <p:cNvSpPr/>
          <p:nvPr/>
        </p:nvSpPr>
        <p:spPr>
          <a:xfrm rot="-5400000">
            <a:off x="3062251" y="2876249"/>
            <a:ext cx="75975" cy="8740"/>
          </a:xfrm>
          <a:custGeom>
            <a:avLst/>
            <a:gdLst/>
            <a:ahLst/>
            <a:cxnLst/>
            <a:rect l="0" t="0" r="0" b="0"/>
            <a:pathLst>
              <a:path w="1435100" h="165100">
                <a:moveTo>
                  <a:pt x="0" y="165100"/>
                </a:moveTo>
                <a:lnTo>
                  <a:pt x="143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0" name="Freeform 2400"/>
          <p:cNvSpPr/>
          <p:nvPr/>
        </p:nvSpPr>
        <p:spPr>
          <a:xfrm rot="-5400000">
            <a:off x="3078723" y="2883309"/>
            <a:ext cx="75303" cy="8740"/>
          </a:xfrm>
          <a:custGeom>
            <a:avLst/>
            <a:gdLst/>
            <a:ahLst/>
            <a:cxnLst/>
            <a:rect l="0" t="0" r="0" b="0"/>
            <a:pathLst>
              <a:path w="1422400" h="165100">
                <a:moveTo>
                  <a:pt x="0" y="165100"/>
                </a:moveTo>
                <a:lnTo>
                  <a:pt x="142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1" name="Freeform 2401"/>
          <p:cNvSpPr/>
          <p:nvPr/>
        </p:nvSpPr>
        <p:spPr>
          <a:xfrm rot="-5400000">
            <a:off x="3094860" y="2890032"/>
            <a:ext cx="74630" cy="8067"/>
          </a:xfrm>
          <a:custGeom>
            <a:avLst/>
            <a:gdLst/>
            <a:ahLst/>
            <a:cxnLst/>
            <a:rect l="0" t="0" r="0" b="0"/>
            <a:pathLst>
              <a:path w="1409700" h="152400">
                <a:moveTo>
                  <a:pt x="0" y="1524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2" name="Freeform 2402"/>
          <p:cNvSpPr/>
          <p:nvPr/>
        </p:nvSpPr>
        <p:spPr>
          <a:xfrm rot="-5400000">
            <a:off x="3110997" y="2896756"/>
            <a:ext cx="74630" cy="8067"/>
          </a:xfrm>
          <a:custGeom>
            <a:avLst/>
            <a:gdLst/>
            <a:ahLst/>
            <a:cxnLst/>
            <a:rect l="0" t="0" r="0" b="0"/>
            <a:pathLst>
              <a:path w="1409700" h="152400">
                <a:moveTo>
                  <a:pt x="0" y="1524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3" name="Freeform 2403"/>
          <p:cNvSpPr/>
          <p:nvPr/>
        </p:nvSpPr>
        <p:spPr>
          <a:xfrm rot="-5400000">
            <a:off x="3127469" y="2903143"/>
            <a:ext cx="73286" cy="8740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4" name="Freeform 2404"/>
          <p:cNvSpPr/>
          <p:nvPr/>
        </p:nvSpPr>
        <p:spPr>
          <a:xfrm rot="-5400000">
            <a:off x="3143605" y="2909866"/>
            <a:ext cx="73286" cy="8740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5" name="Freeform 2405"/>
          <p:cNvSpPr/>
          <p:nvPr/>
        </p:nvSpPr>
        <p:spPr>
          <a:xfrm rot="-5400000">
            <a:off x="3159742" y="2916590"/>
            <a:ext cx="72613" cy="8067"/>
          </a:xfrm>
          <a:custGeom>
            <a:avLst/>
            <a:gdLst/>
            <a:ahLst/>
            <a:cxnLst/>
            <a:rect l="0" t="0" r="0" b="0"/>
            <a:pathLst>
              <a:path w="1371600" h="152400">
                <a:moveTo>
                  <a:pt x="0" y="1524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6" name="Freeform 2406"/>
          <p:cNvSpPr/>
          <p:nvPr/>
        </p:nvSpPr>
        <p:spPr>
          <a:xfrm rot="-5400000">
            <a:off x="3175879" y="2923314"/>
            <a:ext cx="72613" cy="8067"/>
          </a:xfrm>
          <a:custGeom>
            <a:avLst/>
            <a:gdLst/>
            <a:ahLst/>
            <a:cxnLst/>
            <a:rect l="0" t="0" r="0" b="0"/>
            <a:pathLst>
              <a:path w="1371600" h="152400">
                <a:moveTo>
                  <a:pt x="0" y="152400"/>
                </a:moveTo>
                <a:lnTo>
                  <a:pt x="137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7" name="Freeform 2407"/>
          <p:cNvSpPr/>
          <p:nvPr/>
        </p:nvSpPr>
        <p:spPr>
          <a:xfrm rot="-5400000">
            <a:off x="3242442" y="3090730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8" name="Freeform 2408"/>
          <p:cNvSpPr/>
          <p:nvPr/>
        </p:nvSpPr>
        <p:spPr>
          <a:xfrm rot="-5400000">
            <a:off x="3192351" y="2929701"/>
            <a:ext cx="71941" cy="8067"/>
          </a:xfrm>
          <a:custGeom>
            <a:avLst/>
            <a:gdLst/>
            <a:ahLst/>
            <a:cxnLst/>
            <a:rect l="0" t="0" r="0" b="0"/>
            <a:pathLst>
              <a:path w="1358900" h="152400">
                <a:moveTo>
                  <a:pt x="0" y="152400"/>
                </a:moveTo>
                <a:lnTo>
                  <a:pt x="135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9" name="Freeform 2409"/>
          <p:cNvSpPr/>
          <p:nvPr/>
        </p:nvSpPr>
        <p:spPr>
          <a:xfrm rot="-5400000">
            <a:off x="3238743" y="3077618"/>
            <a:ext cx="43030" cy="4706"/>
          </a:xfrm>
          <a:custGeom>
            <a:avLst/>
            <a:gdLst/>
            <a:ahLst/>
            <a:cxnLst/>
            <a:rect l="0" t="0" r="0" b="0"/>
            <a:pathLst>
              <a:path w="812800" h="88900">
                <a:moveTo>
                  <a:pt x="0" y="889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0" name="Freeform 2410"/>
          <p:cNvSpPr/>
          <p:nvPr/>
        </p:nvSpPr>
        <p:spPr>
          <a:xfrm rot="-5400000">
            <a:off x="3208151" y="2936089"/>
            <a:ext cx="71269" cy="8067"/>
          </a:xfrm>
          <a:custGeom>
            <a:avLst/>
            <a:gdLst/>
            <a:ahLst/>
            <a:cxnLst/>
            <a:rect l="0" t="0" r="0" b="0"/>
            <a:pathLst>
              <a:path w="1346200" h="152400">
                <a:moveTo>
                  <a:pt x="0" y="1524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1" name="Freeform 2411"/>
          <p:cNvSpPr/>
          <p:nvPr/>
        </p:nvSpPr>
        <p:spPr>
          <a:xfrm rot="-5400000">
            <a:off x="3235046" y="3064508"/>
            <a:ext cx="77992" cy="9412"/>
          </a:xfrm>
          <a:custGeom>
            <a:avLst/>
            <a:gdLst/>
            <a:ahLst/>
            <a:cxnLst/>
            <a:rect l="0" t="0" r="0" b="0"/>
            <a:pathLst>
              <a:path w="1473200" h="177800">
                <a:moveTo>
                  <a:pt x="0" y="177800"/>
                </a:move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2" name="Freeform 2412"/>
          <p:cNvSpPr/>
          <p:nvPr/>
        </p:nvSpPr>
        <p:spPr>
          <a:xfrm rot="-5400000">
            <a:off x="3224624" y="2943148"/>
            <a:ext cx="70596" cy="8067"/>
          </a:xfrm>
          <a:custGeom>
            <a:avLst/>
            <a:gdLst/>
            <a:ahLst/>
            <a:cxnLst/>
            <a:rect l="0" t="0" r="0" b="0"/>
            <a:pathLst>
              <a:path w="1333500" h="152400">
                <a:moveTo>
                  <a:pt x="0" y="1524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3" name="Freeform 2413"/>
          <p:cNvSpPr/>
          <p:nvPr/>
        </p:nvSpPr>
        <p:spPr>
          <a:xfrm rot="-5400000">
            <a:off x="3238071" y="3045346"/>
            <a:ext cx="98163" cy="11429"/>
          </a:xfrm>
          <a:custGeom>
            <a:avLst/>
            <a:gdLst/>
            <a:ahLst/>
            <a:cxnLst/>
            <a:rect l="0" t="0" r="0" b="0"/>
            <a:pathLst>
              <a:path w="1854200" h="215900">
                <a:moveTo>
                  <a:pt x="0" y="2159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4" name="Freeform 2414"/>
          <p:cNvSpPr/>
          <p:nvPr/>
        </p:nvSpPr>
        <p:spPr>
          <a:xfrm rot="-5400000">
            <a:off x="3241097" y="2949536"/>
            <a:ext cx="69924" cy="806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5" name="Freeform 2415"/>
          <p:cNvSpPr/>
          <p:nvPr/>
        </p:nvSpPr>
        <p:spPr>
          <a:xfrm rot="-5400000">
            <a:off x="3223616" y="2989877"/>
            <a:ext cx="145900" cy="16808"/>
          </a:xfrm>
          <a:custGeom>
            <a:avLst/>
            <a:gdLst/>
            <a:ahLst/>
            <a:cxnLst/>
            <a:rect l="0" t="0" r="0" b="0"/>
            <a:pathLst>
              <a:path w="2755900" h="317500">
                <a:moveTo>
                  <a:pt x="0" y="317500"/>
                </a:moveTo>
                <a:lnTo>
                  <a:pt x="275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6" name="Freeform 2416"/>
          <p:cNvSpPr/>
          <p:nvPr/>
        </p:nvSpPr>
        <p:spPr>
          <a:xfrm rot="-5400000">
            <a:off x="3254544" y="2981136"/>
            <a:ext cx="111610" cy="12101"/>
          </a:xfrm>
          <a:custGeom>
            <a:avLst/>
            <a:gdLst/>
            <a:ahLst/>
            <a:cxnLst/>
            <a:rect l="0" t="0" r="0" b="0"/>
            <a:pathLst>
              <a:path w="2108200" h="228600">
                <a:moveTo>
                  <a:pt x="0" y="2286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7" name="Freeform 2417"/>
          <p:cNvSpPr/>
          <p:nvPr/>
        </p:nvSpPr>
        <p:spPr>
          <a:xfrm rot="-5400000">
            <a:off x="3285809" y="2972059"/>
            <a:ext cx="76647" cy="8740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8" name="Freeform 2418"/>
          <p:cNvSpPr/>
          <p:nvPr/>
        </p:nvSpPr>
        <p:spPr>
          <a:xfrm rot="-5400000">
            <a:off x="3305979" y="2974749"/>
            <a:ext cx="67907" cy="8067"/>
          </a:xfrm>
          <a:custGeom>
            <a:avLst/>
            <a:gdLst/>
            <a:ahLst/>
            <a:cxnLst/>
            <a:rect l="0" t="0" r="0" b="0"/>
            <a:pathLst>
              <a:path w="1282700" h="152400">
                <a:moveTo>
                  <a:pt x="0" y="152400"/>
                </a:moveTo>
                <a:lnTo>
                  <a:pt x="128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9" name="Freeform 2419"/>
          <p:cNvSpPr/>
          <p:nvPr/>
        </p:nvSpPr>
        <p:spPr>
          <a:xfrm rot="-5400000">
            <a:off x="3322116" y="2981472"/>
            <a:ext cx="67234" cy="7395"/>
          </a:xfrm>
          <a:custGeom>
            <a:avLst/>
            <a:gdLst/>
            <a:ahLst/>
            <a:cxnLst/>
            <a:rect l="0" t="0" r="0" b="0"/>
            <a:pathLst>
              <a:path w="1270000" h="139700">
                <a:moveTo>
                  <a:pt x="0" y="1397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0" name="Freeform 2420"/>
          <p:cNvSpPr/>
          <p:nvPr/>
        </p:nvSpPr>
        <p:spPr>
          <a:xfrm rot="-5400000">
            <a:off x="3338588" y="2987860"/>
            <a:ext cx="66562" cy="7395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1" name="Freeform 2421"/>
          <p:cNvSpPr/>
          <p:nvPr/>
        </p:nvSpPr>
        <p:spPr>
          <a:xfrm rot="-5400000">
            <a:off x="3354724" y="2993911"/>
            <a:ext cx="65890" cy="8067"/>
          </a:xfrm>
          <a:custGeom>
            <a:avLst/>
            <a:gdLst/>
            <a:ahLst/>
            <a:cxnLst/>
            <a:rect l="0" t="0" r="0" b="0"/>
            <a:pathLst>
              <a:path w="1244600" h="152400">
                <a:moveTo>
                  <a:pt x="0" y="1524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2" name="Freeform 2422"/>
          <p:cNvSpPr/>
          <p:nvPr/>
        </p:nvSpPr>
        <p:spPr>
          <a:xfrm rot="-5400000">
            <a:off x="3370525" y="3000298"/>
            <a:ext cx="65890" cy="7395"/>
          </a:xfrm>
          <a:custGeom>
            <a:avLst/>
            <a:gdLst/>
            <a:ahLst/>
            <a:cxnLst/>
            <a:rect l="0" t="0" r="0" b="0"/>
            <a:pathLst>
              <a:path w="1244600" h="139700">
                <a:moveTo>
                  <a:pt x="0" y="1397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3" name="Freeform 2423"/>
          <p:cNvSpPr/>
          <p:nvPr/>
        </p:nvSpPr>
        <p:spPr>
          <a:xfrm rot="-5400000">
            <a:off x="3386998" y="3006685"/>
            <a:ext cx="65217" cy="7395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4" name="Freeform 2424"/>
          <p:cNvSpPr/>
          <p:nvPr/>
        </p:nvSpPr>
        <p:spPr>
          <a:xfrm rot="-5400000">
            <a:off x="3403470" y="3013073"/>
            <a:ext cx="64545" cy="7395"/>
          </a:xfrm>
          <a:custGeom>
            <a:avLst/>
            <a:gdLst/>
            <a:ahLst/>
            <a:cxnLst/>
            <a:rect l="0" t="0" r="0" b="0"/>
            <a:pathLst>
              <a:path w="1219200" h="139700">
                <a:moveTo>
                  <a:pt x="0" y="139700"/>
                </a:moveTo>
                <a:lnTo>
                  <a:pt x="1219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5" name="Freeform 2425"/>
          <p:cNvSpPr/>
          <p:nvPr/>
        </p:nvSpPr>
        <p:spPr>
          <a:xfrm rot="-5400000">
            <a:off x="3418934" y="3019124"/>
            <a:ext cx="64545" cy="7395"/>
          </a:xfrm>
          <a:custGeom>
            <a:avLst/>
            <a:gdLst/>
            <a:ahLst/>
            <a:cxnLst/>
            <a:rect l="0" t="0" r="0" b="0"/>
            <a:pathLst>
              <a:path w="1219200" h="139700">
                <a:moveTo>
                  <a:pt x="0" y="139700"/>
                </a:moveTo>
                <a:lnTo>
                  <a:pt x="1219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6" name="Freeform 2426"/>
          <p:cNvSpPr/>
          <p:nvPr/>
        </p:nvSpPr>
        <p:spPr>
          <a:xfrm rot="-5400000">
            <a:off x="3435743" y="3025175"/>
            <a:ext cx="63200" cy="7395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7" name="Freeform 2427"/>
          <p:cNvSpPr/>
          <p:nvPr/>
        </p:nvSpPr>
        <p:spPr>
          <a:xfrm rot="-5400000">
            <a:off x="3451880" y="3031226"/>
            <a:ext cx="63200" cy="7395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8" name="Freeform 2428"/>
          <p:cNvSpPr/>
          <p:nvPr/>
        </p:nvSpPr>
        <p:spPr>
          <a:xfrm rot="-5400000">
            <a:off x="3468016" y="3037950"/>
            <a:ext cx="62528" cy="6723"/>
          </a:xfrm>
          <a:custGeom>
            <a:avLst/>
            <a:gdLst/>
            <a:ahLst/>
            <a:cxnLst/>
            <a:rect l="0" t="0" r="0" b="0"/>
            <a:pathLst>
              <a:path w="1181100" h="127000">
                <a:moveTo>
                  <a:pt x="0" y="127000"/>
                </a:moveTo>
                <a:lnTo>
                  <a:pt x="1181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9" name="Freeform 2429"/>
          <p:cNvSpPr/>
          <p:nvPr/>
        </p:nvSpPr>
        <p:spPr>
          <a:xfrm rot="-5400000">
            <a:off x="3484152" y="3043329"/>
            <a:ext cx="61856" cy="7395"/>
          </a:xfrm>
          <a:custGeom>
            <a:avLst/>
            <a:gdLst/>
            <a:ahLst/>
            <a:cxnLst/>
            <a:rect l="0" t="0" r="0" b="0"/>
            <a:pathLst>
              <a:path w="1168400" h="139700">
                <a:moveTo>
                  <a:pt x="0" y="139700"/>
                </a:moveTo>
                <a:lnTo>
                  <a:pt x="1168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0" name="Freeform 2430"/>
          <p:cNvSpPr/>
          <p:nvPr/>
        </p:nvSpPr>
        <p:spPr>
          <a:xfrm rot="-5400000">
            <a:off x="3500625" y="3049716"/>
            <a:ext cx="61183" cy="7395"/>
          </a:xfrm>
          <a:custGeom>
            <a:avLst/>
            <a:gdLst/>
            <a:ahLst/>
            <a:cxnLst/>
            <a:rect l="0" t="0" r="0" b="0"/>
            <a:pathLst>
              <a:path w="1155700" h="139700">
                <a:moveTo>
                  <a:pt x="0" y="13970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1" name="Freeform 2431"/>
          <p:cNvSpPr/>
          <p:nvPr/>
        </p:nvSpPr>
        <p:spPr>
          <a:xfrm rot="-5400000">
            <a:off x="3516762" y="3055767"/>
            <a:ext cx="60511" cy="6723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2" name="Freeform 2432"/>
          <p:cNvSpPr/>
          <p:nvPr/>
        </p:nvSpPr>
        <p:spPr>
          <a:xfrm rot="-5400000">
            <a:off x="3533234" y="3062154"/>
            <a:ext cx="59839" cy="6723"/>
          </a:xfrm>
          <a:custGeom>
            <a:avLst/>
            <a:gdLst/>
            <a:ahLst/>
            <a:cxnLst/>
            <a:rect l="0" t="0" r="0" b="0"/>
            <a:pathLst>
              <a:path w="1130300" h="127000">
                <a:moveTo>
                  <a:pt x="0" y="127000"/>
                </a:moveTo>
                <a:lnTo>
                  <a:pt x="1130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3" name="Freeform 2433"/>
          <p:cNvSpPr/>
          <p:nvPr/>
        </p:nvSpPr>
        <p:spPr>
          <a:xfrm rot="-5400000">
            <a:off x="3549035" y="3067869"/>
            <a:ext cx="59166" cy="6723"/>
          </a:xfrm>
          <a:custGeom>
            <a:avLst/>
            <a:gdLst/>
            <a:ahLst/>
            <a:cxnLst/>
            <a:rect l="0" t="0" r="0" b="0"/>
            <a:pathLst>
              <a:path w="1117600" h="127000">
                <a:moveTo>
                  <a:pt x="0" y="127000"/>
                </a:moveTo>
                <a:lnTo>
                  <a:pt x="1117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4" name="Freeform 2434"/>
          <p:cNvSpPr/>
          <p:nvPr/>
        </p:nvSpPr>
        <p:spPr>
          <a:xfrm rot="-5400000">
            <a:off x="3565171" y="3073921"/>
            <a:ext cx="59166" cy="6723"/>
          </a:xfrm>
          <a:custGeom>
            <a:avLst/>
            <a:gdLst/>
            <a:ahLst/>
            <a:cxnLst/>
            <a:rect l="0" t="0" r="0" b="0"/>
            <a:pathLst>
              <a:path w="1117600" h="127000">
                <a:moveTo>
                  <a:pt x="0" y="127000"/>
                </a:moveTo>
                <a:lnTo>
                  <a:pt x="1117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5" name="Freeform 2435"/>
          <p:cNvSpPr/>
          <p:nvPr/>
        </p:nvSpPr>
        <p:spPr>
          <a:xfrm rot="-5400000">
            <a:off x="3581980" y="3079972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6" name="Freeform 2436"/>
          <p:cNvSpPr/>
          <p:nvPr/>
        </p:nvSpPr>
        <p:spPr>
          <a:xfrm rot="-5400000">
            <a:off x="3597444" y="3086023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7" name="Freeform 2437"/>
          <p:cNvSpPr/>
          <p:nvPr/>
        </p:nvSpPr>
        <p:spPr>
          <a:xfrm rot="-5400000">
            <a:off x="3613917" y="3091738"/>
            <a:ext cx="57149" cy="6723"/>
          </a:xfrm>
          <a:custGeom>
            <a:avLst/>
            <a:gdLst/>
            <a:ahLst/>
            <a:cxnLst/>
            <a:rect l="0" t="0" r="0" b="0"/>
            <a:pathLst>
              <a:path w="1079500" h="127000">
                <a:moveTo>
                  <a:pt x="0" y="127000"/>
                </a:moveTo>
                <a:lnTo>
                  <a:pt x="1079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8" name="Freeform 2438"/>
          <p:cNvSpPr/>
          <p:nvPr/>
        </p:nvSpPr>
        <p:spPr>
          <a:xfrm rot="-5400000">
            <a:off x="3630053" y="3097789"/>
            <a:ext cx="56477" cy="6050"/>
          </a:xfrm>
          <a:custGeom>
            <a:avLst/>
            <a:gdLst/>
            <a:ahLst/>
            <a:cxnLst/>
            <a:rect l="0" t="0" r="0" b="0"/>
            <a:pathLst>
              <a:path w="1066800" h="114300">
                <a:moveTo>
                  <a:pt x="0" y="114300"/>
                </a:moveTo>
                <a:lnTo>
                  <a:pt x="1066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9" name="Freeform 2439"/>
          <p:cNvSpPr/>
          <p:nvPr/>
        </p:nvSpPr>
        <p:spPr>
          <a:xfrm rot="-5400000">
            <a:off x="3646190" y="3103168"/>
            <a:ext cx="55804" cy="6723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0" name="Freeform 2440"/>
          <p:cNvSpPr/>
          <p:nvPr/>
        </p:nvSpPr>
        <p:spPr>
          <a:xfrm rot="-5400000">
            <a:off x="3662326" y="3109219"/>
            <a:ext cx="55804" cy="6723"/>
          </a:xfrm>
          <a:custGeom>
            <a:avLst/>
            <a:gdLst/>
            <a:ahLst/>
            <a:cxnLst/>
            <a:rect l="0" t="0" r="0" b="0"/>
            <a:pathLst>
              <a:path w="1054100" h="127000">
                <a:moveTo>
                  <a:pt x="0" y="1270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1" name="Freeform 2441"/>
          <p:cNvSpPr/>
          <p:nvPr/>
        </p:nvSpPr>
        <p:spPr>
          <a:xfrm rot="-5400000">
            <a:off x="3678462" y="3115271"/>
            <a:ext cx="55132" cy="6050"/>
          </a:xfrm>
          <a:custGeom>
            <a:avLst/>
            <a:gdLst/>
            <a:ahLst/>
            <a:cxnLst/>
            <a:rect l="0" t="0" r="0" b="0"/>
            <a:pathLst>
              <a:path w="1041400" h="114300">
                <a:moveTo>
                  <a:pt x="0" y="1143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2" name="Freeform 2442"/>
          <p:cNvSpPr/>
          <p:nvPr/>
        </p:nvSpPr>
        <p:spPr>
          <a:xfrm rot="-5400000">
            <a:off x="3694935" y="3120986"/>
            <a:ext cx="54460" cy="6050"/>
          </a:xfrm>
          <a:custGeom>
            <a:avLst/>
            <a:gdLst/>
            <a:ahLst/>
            <a:cxnLst/>
            <a:rect l="0" t="0" r="0" b="0"/>
            <a:pathLst>
              <a:path w="1028700" h="114300">
                <a:moveTo>
                  <a:pt x="0" y="1143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3" name="Freeform 2443"/>
          <p:cNvSpPr/>
          <p:nvPr/>
        </p:nvSpPr>
        <p:spPr>
          <a:xfrm rot="-5400000">
            <a:off x="3710736" y="3126701"/>
            <a:ext cx="53787" cy="6050"/>
          </a:xfrm>
          <a:custGeom>
            <a:avLst/>
            <a:gdLst/>
            <a:ahLst/>
            <a:cxnLst/>
            <a:rect l="0" t="0" r="0" b="0"/>
            <a:pathLst>
              <a:path w="1016000" h="114300">
                <a:moveTo>
                  <a:pt x="0" y="1143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4" name="Freeform 2444"/>
          <p:cNvSpPr/>
          <p:nvPr/>
        </p:nvSpPr>
        <p:spPr>
          <a:xfrm rot="-5400000">
            <a:off x="3727208" y="3132416"/>
            <a:ext cx="53115" cy="6050"/>
          </a:xfrm>
          <a:custGeom>
            <a:avLst/>
            <a:gdLst/>
            <a:ahLst/>
            <a:cxnLst/>
            <a:rect l="0" t="0" r="0" b="0"/>
            <a:pathLst>
              <a:path w="1003300" h="114300">
                <a:moveTo>
                  <a:pt x="0" y="114300"/>
                </a:moveTo>
                <a:lnTo>
                  <a:pt x="1003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5" name="Freeform 2445"/>
          <p:cNvSpPr/>
          <p:nvPr/>
        </p:nvSpPr>
        <p:spPr>
          <a:xfrm rot="-5400000">
            <a:off x="3743344" y="3138467"/>
            <a:ext cx="52443" cy="5378"/>
          </a:xfrm>
          <a:custGeom>
            <a:avLst/>
            <a:gdLst/>
            <a:ahLst/>
            <a:cxnLst/>
            <a:rect l="0" t="0" r="0" b="0"/>
            <a:pathLst>
              <a:path w="990600" h="101600">
                <a:moveTo>
                  <a:pt x="0" y="101600"/>
                </a:moveTo>
                <a:lnTo>
                  <a:pt x="990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6" name="Freeform 2446"/>
          <p:cNvSpPr/>
          <p:nvPr/>
        </p:nvSpPr>
        <p:spPr>
          <a:xfrm rot="-5400000">
            <a:off x="3759481" y="3143846"/>
            <a:ext cx="51770" cy="6050"/>
          </a:xfrm>
          <a:custGeom>
            <a:avLst/>
            <a:gdLst/>
            <a:ahLst/>
            <a:cxnLst/>
            <a:rect l="0" t="0" r="0" b="0"/>
            <a:pathLst>
              <a:path w="977900" h="114300">
                <a:moveTo>
                  <a:pt x="0" y="114300"/>
                </a:moveTo>
                <a:lnTo>
                  <a:pt x="977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7" name="Freeform 2447"/>
          <p:cNvSpPr/>
          <p:nvPr/>
        </p:nvSpPr>
        <p:spPr>
          <a:xfrm rot="-5400000">
            <a:off x="3775617" y="3149897"/>
            <a:ext cx="51098" cy="5378"/>
          </a:xfrm>
          <a:custGeom>
            <a:avLst/>
            <a:gdLst/>
            <a:ahLst/>
            <a:cxnLst/>
            <a:rect l="0" t="0" r="0" b="0"/>
            <a:pathLst>
              <a:path w="965200" h="101600">
                <a:moveTo>
                  <a:pt x="0" y="101600"/>
                </a:moveTo>
                <a:lnTo>
                  <a:pt x="965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8" name="Freeform 2448"/>
          <p:cNvSpPr/>
          <p:nvPr/>
        </p:nvSpPr>
        <p:spPr>
          <a:xfrm rot="-5400000">
            <a:off x="3791754" y="3155276"/>
            <a:ext cx="50426" cy="6050"/>
          </a:xfrm>
          <a:custGeom>
            <a:avLst/>
            <a:gdLst/>
            <a:ahLst/>
            <a:cxnLst/>
            <a:rect l="0" t="0" r="0" b="0"/>
            <a:pathLst>
              <a:path w="952500" h="114300">
                <a:moveTo>
                  <a:pt x="0" y="1143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9" name="Freeform 2449"/>
          <p:cNvSpPr/>
          <p:nvPr/>
        </p:nvSpPr>
        <p:spPr>
          <a:xfrm rot="-5400000">
            <a:off x="3808227" y="3160318"/>
            <a:ext cx="49753" cy="6050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0" name="Freeform 2450"/>
          <p:cNvSpPr/>
          <p:nvPr/>
        </p:nvSpPr>
        <p:spPr>
          <a:xfrm rot="-5400000">
            <a:off x="3824363" y="3166369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1" name="Freeform 2451"/>
          <p:cNvSpPr/>
          <p:nvPr/>
        </p:nvSpPr>
        <p:spPr>
          <a:xfrm rot="-5400000">
            <a:off x="3840499" y="3171748"/>
            <a:ext cx="48409" cy="6050"/>
          </a:xfrm>
          <a:custGeom>
            <a:avLst/>
            <a:gdLst/>
            <a:ahLst/>
            <a:cxnLst/>
            <a:rect l="0" t="0" r="0" b="0"/>
            <a:pathLst>
              <a:path w="914400" h="114300">
                <a:moveTo>
                  <a:pt x="0" y="1143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2" name="Freeform 2452"/>
          <p:cNvSpPr/>
          <p:nvPr/>
        </p:nvSpPr>
        <p:spPr>
          <a:xfrm rot="-5400000">
            <a:off x="3856300" y="3177463"/>
            <a:ext cx="48409" cy="5378"/>
          </a:xfrm>
          <a:custGeom>
            <a:avLst/>
            <a:gdLst/>
            <a:ahLst/>
            <a:cxnLst/>
            <a:rect l="0" t="0" r="0" b="0"/>
            <a:pathLst>
              <a:path w="914400" h="101600">
                <a:moveTo>
                  <a:pt x="0" y="10160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3" name="Freeform 2453"/>
          <p:cNvSpPr/>
          <p:nvPr/>
        </p:nvSpPr>
        <p:spPr>
          <a:xfrm rot="-5400000">
            <a:off x="3873109" y="3182842"/>
            <a:ext cx="47064" cy="5378"/>
          </a:xfrm>
          <a:custGeom>
            <a:avLst/>
            <a:gdLst/>
            <a:ahLst/>
            <a:cxnLst/>
            <a:rect l="0" t="0" r="0" b="0"/>
            <a:pathLst>
              <a:path w="889000" h="101600">
                <a:moveTo>
                  <a:pt x="0" y="101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4" name="Freeform 2454"/>
          <p:cNvSpPr/>
          <p:nvPr/>
        </p:nvSpPr>
        <p:spPr>
          <a:xfrm rot="-5400000">
            <a:off x="3888573" y="3188221"/>
            <a:ext cx="47064" cy="5378"/>
          </a:xfrm>
          <a:custGeom>
            <a:avLst/>
            <a:gdLst/>
            <a:ahLst/>
            <a:cxnLst/>
            <a:rect l="0" t="0" r="0" b="0"/>
            <a:pathLst>
              <a:path w="889000" h="101600">
                <a:moveTo>
                  <a:pt x="0" y="101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5" name="Freeform 2455"/>
          <p:cNvSpPr/>
          <p:nvPr/>
        </p:nvSpPr>
        <p:spPr>
          <a:xfrm rot="-5400000">
            <a:off x="3905382" y="3193600"/>
            <a:ext cx="45719" cy="5378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6" name="Freeform 2456"/>
          <p:cNvSpPr/>
          <p:nvPr/>
        </p:nvSpPr>
        <p:spPr>
          <a:xfrm rot="-5400000">
            <a:off x="3920846" y="3198978"/>
            <a:ext cx="45719" cy="5378"/>
          </a:xfrm>
          <a:custGeom>
            <a:avLst/>
            <a:gdLst/>
            <a:ahLst/>
            <a:cxnLst/>
            <a:rect l="0" t="0" r="0" b="0"/>
            <a:pathLst>
              <a:path w="863600" h="101600">
                <a:moveTo>
                  <a:pt x="0" y="1016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7" name="Freeform 2457"/>
          <p:cNvSpPr/>
          <p:nvPr/>
        </p:nvSpPr>
        <p:spPr>
          <a:xfrm rot="-5400000">
            <a:off x="3937318" y="3204693"/>
            <a:ext cx="45047" cy="5378"/>
          </a:xfrm>
          <a:custGeom>
            <a:avLst/>
            <a:gdLst/>
            <a:ahLst/>
            <a:cxnLst/>
            <a:rect l="0" t="0" r="0" b="0"/>
            <a:pathLst>
              <a:path w="850900" h="101600">
                <a:moveTo>
                  <a:pt x="0" y="1016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8" name="Freeform 2458"/>
          <p:cNvSpPr/>
          <p:nvPr/>
        </p:nvSpPr>
        <p:spPr>
          <a:xfrm rot="-5400000">
            <a:off x="3953455" y="3210072"/>
            <a:ext cx="44374" cy="4706"/>
          </a:xfrm>
          <a:custGeom>
            <a:avLst/>
            <a:gdLst/>
            <a:ahLst/>
            <a:cxnLst/>
            <a:rect l="0" t="0" r="0" b="0"/>
            <a:pathLst>
              <a:path w="838200" h="88900">
                <a:moveTo>
                  <a:pt x="0" y="889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9" name="Freeform 2459"/>
          <p:cNvSpPr/>
          <p:nvPr/>
        </p:nvSpPr>
        <p:spPr>
          <a:xfrm rot="-5400000">
            <a:off x="3969591" y="3215451"/>
            <a:ext cx="43702" cy="5378"/>
          </a:xfrm>
          <a:custGeom>
            <a:avLst/>
            <a:gdLst/>
            <a:ahLst/>
            <a:cxnLst/>
            <a:rect l="0" t="0" r="0" b="0"/>
            <a:pathLst>
              <a:path w="825500" h="101600">
                <a:moveTo>
                  <a:pt x="0" y="1016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0" name="Freeform 2460"/>
          <p:cNvSpPr/>
          <p:nvPr/>
        </p:nvSpPr>
        <p:spPr>
          <a:xfrm rot="-5400000">
            <a:off x="3985728" y="3220830"/>
            <a:ext cx="43030" cy="4706"/>
          </a:xfrm>
          <a:custGeom>
            <a:avLst/>
            <a:gdLst/>
            <a:ahLst/>
            <a:cxnLst/>
            <a:rect l="0" t="0" r="0" b="0"/>
            <a:pathLst>
              <a:path w="812800" h="88900">
                <a:moveTo>
                  <a:pt x="0" y="889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1" name="Freeform 2461"/>
          <p:cNvSpPr/>
          <p:nvPr/>
        </p:nvSpPr>
        <p:spPr>
          <a:xfrm rot="-5400000">
            <a:off x="4002201" y="3225872"/>
            <a:ext cx="42357" cy="4706"/>
          </a:xfrm>
          <a:custGeom>
            <a:avLst/>
            <a:gdLst/>
            <a:ahLst/>
            <a:cxnLst/>
            <a:rect l="0" t="0" r="0" b="0"/>
            <a:pathLst>
              <a:path w="800100" h="88900">
                <a:moveTo>
                  <a:pt x="0" y="88900"/>
                </a:move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2" name="Freeform 2462"/>
          <p:cNvSpPr/>
          <p:nvPr/>
        </p:nvSpPr>
        <p:spPr>
          <a:xfrm rot="-5400000">
            <a:off x="4018001" y="3231587"/>
            <a:ext cx="41685" cy="4706"/>
          </a:xfrm>
          <a:custGeom>
            <a:avLst/>
            <a:gdLst/>
            <a:ahLst/>
            <a:cxnLst/>
            <a:rect l="0" t="0" r="0" b="0"/>
            <a:pathLst>
              <a:path w="787400" h="88900">
                <a:moveTo>
                  <a:pt x="0" y="889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3" name="Freeform 2463"/>
          <p:cNvSpPr/>
          <p:nvPr/>
        </p:nvSpPr>
        <p:spPr>
          <a:xfrm rot="-5400000">
            <a:off x="4034473" y="3236630"/>
            <a:ext cx="41013" cy="4706"/>
          </a:xfrm>
          <a:custGeom>
            <a:avLst/>
            <a:gdLst/>
            <a:ahLst/>
            <a:cxnLst/>
            <a:rect l="0" t="0" r="0" b="0"/>
            <a:pathLst>
              <a:path w="774700" h="88900">
                <a:moveTo>
                  <a:pt x="0" y="8890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4" name="Freeform 2464"/>
          <p:cNvSpPr/>
          <p:nvPr/>
        </p:nvSpPr>
        <p:spPr>
          <a:xfrm rot="-5400000">
            <a:off x="4067755" y="3334457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5" name="Freeform 2465"/>
          <p:cNvSpPr/>
          <p:nvPr/>
        </p:nvSpPr>
        <p:spPr>
          <a:xfrm rot="-5400000">
            <a:off x="4050610" y="3242009"/>
            <a:ext cx="39668" cy="4706"/>
          </a:xfrm>
          <a:custGeom>
            <a:avLst/>
            <a:gdLst/>
            <a:ahLst/>
            <a:cxnLst/>
            <a:rect l="0" t="0" r="0" b="0"/>
            <a:pathLst>
              <a:path w="749300" h="88900">
                <a:moveTo>
                  <a:pt x="0" y="88900"/>
                </a:moveTo>
                <a:lnTo>
                  <a:pt x="749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6" name="Freeform 2466"/>
          <p:cNvSpPr/>
          <p:nvPr/>
        </p:nvSpPr>
        <p:spPr>
          <a:xfrm rot="-5400000">
            <a:off x="4060359" y="3316976"/>
            <a:ext cx="68579" cy="7395"/>
          </a:xfrm>
          <a:custGeom>
            <a:avLst/>
            <a:gdLst/>
            <a:ahLst/>
            <a:cxnLst/>
            <a:rect l="0" t="0" r="0" b="0"/>
            <a:pathLst>
              <a:path w="1295400" h="139700">
                <a:moveTo>
                  <a:pt x="0" y="139700"/>
                </a:moveTo>
                <a:lnTo>
                  <a:pt x="129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7" name="Freeform 2467"/>
          <p:cNvSpPr/>
          <p:nvPr/>
        </p:nvSpPr>
        <p:spPr>
          <a:xfrm rot="-5400000">
            <a:off x="4066746" y="3247388"/>
            <a:ext cx="39668" cy="4706"/>
          </a:xfrm>
          <a:custGeom>
            <a:avLst/>
            <a:gdLst/>
            <a:ahLst/>
            <a:cxnLst/>
            <a:rect l="0" t="0" r="0" b="0"/>
            <a:pathLst>
              <a:path w="749300" h="88900">
                <a:moveTo>
                  <a:pt x="0" y="88900"/>
                </a:moveTo>
                <a:lnTo>
                  <a:pt x="749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8" name="Freeform 2468"/>
          <p:cNvSpPr/>
          <p:nvPr/>
        </p:nvSpPr>
        <p:spPr>
          <a:xfrm rot="-5400000">
            <a:off x="4045231" y="3290418"/>
            <a:ext cx="124384" cy="14119"/>
          </a:xfrm>
          <a:custGeom>
            <a:avLst/>
            <a:gdLst/>
            <a:ahLst/>
            <a:cxnLst/>
            <a:rect l="0" t="0" r="0" b="0"/>
            <a:pathLst>
              <a:path w="2349500" h="266700">
                <a:moveTo>
                  <a:pt x="0" y="266700"/>
                </a:moveTo>
                <a:lnTo>
                  <a:pt x="2349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9" name="Freeform 2469"/>
          <p:cNvSpPr/>
          <p:nvPr/>
        </p:nvSpPr>
        <p:spPr>
          <a:xfrm rot="-5400000">
            <a:off x="4074478" y="3282686"/>
            <a:ext cx="93456" cy="10757"/>
          </a:xfrm>
          <a:custGeom>
            <a:avLst/>
            <a:gdLst/>
            <a:ahLst/>
            <a:cxnLst/>
            <a:rect l="0" t="0" r="0" b="0"/>
            <a:pathLst>
              <a:path w="1765300" h="203200">
                <a:moveTo>
                  <a:pt x="0" y="203200"/>
                </a:moveTo>
                <a:lnTo>
                  <a:pt x="176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0" name="Freeform 2470"/>
          <p:cNvSpPr/>
          <p:nvPr/>
        </p:nvSpPr>
        <p:spPr>
          <a:xfrm rot="-5400000">
            <a:off x="4109105" y="3269576"/>
            <a:ext cx="51770" cy="6050"/>
          </a:xfrm>
          <a:custGeom>
            <a:avLst/>
            <a:gdLst/>
            <a:ahLst/>
            <a:cxnLst/>
            <a:rect l="0" t="0" r="0" b="0"/>
            <a:pathLst>
              <a:path w="977900" h="114300">
                <a:moveTo>
                  <a:pt x="0" y="114300"/>
                </a:moveTo>
                <a:lnTo>
                  <a:pt x="977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1" name="Freeform 2471"/>
          <p:cNvSpPr/>
          <p:nvPr/>
        </p:nvSpPr>
        <p:spPr>
          <a:xfrm rot="-5400000">
            <a:off x="4131628" y="3267894"/>
            <a:ext cx="36306" cy="4706"/>
          </a:xfrm>
          <a:custGeom>
            <a:avLst/>
            <a:gdLst/>
            <a:ahLst/>
            <a:cxnLst/>
            <a:rect l="0" t="0" r="0" b="0"/>
            <a:pathLst>
              <a:path w="685800" h="88900">
                <a:moveTo>
                  <a:pt x="0" y="8890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2" name="Freeform 2472"/>
          <p:cNvSpPr/>
          <p:nvPr/>
        </p:nvSpPr>
        <p:spPr>
          <a:xfrm rot="-5400000">
            <a:off x="4147765" y="3273274"/>
            <a:ext cx="35634" cy="4033"/>
          </a:xfrm>
          <a:custGeom>
            <a:avLst/>
            <a:gdLst/>
            <a:ahLst/>
            <a:cxnLst/>
            <a:rect l="0" t="0" r="0" b="0"/>
            <a:pathLst>
              <a:path w="673100" h="76200">
                <a:moveTo>
                  <a:pt x="0" y="76200"/>
                </a:moveTo>
                <a:lnTo>
                  <a:pt x="673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3" name="Freeform 2473"/>
          <p:cNvSpPr/>
          <p:nvPr/>
        </p:nvSpPr>
        <p:spPr>
          <a:xfrm rot="-5400000">
            <a:off x="4163565" y="3278316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4" name="Freeform 2474"/>
          <p:cNvSpPr/>
          <p:nvPr/>
        </p:nvSpPr>
        <p:spPr>
          <a:xfrm rot="-5400000">
            <a:off x="4180038" y="3283359"/>
            <a:ext cx="34289" cy="4033"/>
          </a:xfrm>
          <a:custGeom>
            <a:avLst/>
            <a:gdLst/>
            <a:ahLst/>
            <a:cxnLst/>
            <a:rect l="0" t="0" r="0" b="0"/>
            <a:pathLst>
              <a:path w="647700" h="76200">
                <a:moveTo>
                  <a:pt x="0" y="76200"/>
                </a:move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5" name="Freeform 2475"/>
          <p:cNvSpPr/>
          <p:nvPr/>
        </p:nvSpPr>
        <p:spPr>
          <a:xfrm rot="-5400000">
            <a:off x="4196174" y="3288737"/>
            <a:ext cx="33617" cy="3361"/>
          </a:xfrm>
          <a:custGeom>
            <a:avLst/>
            <a:gdLst/>
            <a:ahLst/>
            <a:cxnLst/>
            <a:rect l="0" t="0" r="0" b="0"/>
            <a:pathLst>
              <a:path w="635000" h="63500">
                <a:moveTo>
                  <a:pt x="0" y="635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6" name="Freeform 2476"/>
          <p:cNvSpPr/>
          <p:nvPr/>
        </p:nvSpPr>
        <p:spPr>
          <a:xfrm rot="-5400000">
            <a:off x="4212311" y="3293444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7" name="Freeform 2477"/>
          <p:cNvSpPr/>
          <p:nvPr/>
        </p:nvSpPr>
        <p:spPr>
          <a:xfrm rot="-5400000">
            <a:off x="4228447" y="3298823"/>
            <a:ext cx="32272" cy="3361"/>
          </a:xfrm>
          <a:custGeom>
            <a:avLst/>
            <a:gdLst/>
            <a:ahLst/>
            <a:cxnLst/>
            <a:rect l="0" t="0" r="0" b="0"/>
            <a:pathLst>
              <a:path w="609600" h="63500">
                <a:moveTo>
                  <a:pt x="0" y="63500"/>
                </a:moveTo>
                <a:lnTo>
                  <a:pt x="609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8" name="Freeform 2478"/>
          <p:cNvSpPr/>
          <p:nvPr/>
        </p:nvSpPr>
        <p:spPr>
          <a:xfrm rot="-5400000">
            <a:off x="4244583" y="3303529"/>
            <a:ext cx="31600" cy="4033"/>
          </a:xfrm>
          <a:custGeom>
            <a:avLst/>
            <a:gdLst/>
            <a:ahLst/>
            <a:cxnLst/>
            <a:rect l="0" t="0" r="0" b="0"/>
            <a:pathLst>
              <a:path w="596900" h="76200">
                <a:moveTo>
                  <a:pt x="0" y="7620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9" name="Freeform 2479"/>
          <p:cNvSpPr/>
          <p:nvPr/>
        </p:nvSpPr>
        <p:spPr>
          <a:xfrm rot="-5400000">
            <a:off x="4260720" y="3308236"/>
            <a:ext cx="30927" cy="3361"/>
          </a:xfrm>
          <a:custGeom>
            <a:avLst/>
            <a:gdLst/>
            <a:ahLst/>
            <a:cxnLst/>
            <a:rect l="0" t="0" r="0" b="0"/>
            <a:pathLst>
              <a:path w="584200" h="63500">
                <a:moveTo>
                  <a:pt x="0" y="6350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0" name="Freeform 2480"/>
          <p:cNvSpPr/>
          <p:nvPr/>
        </p:nvSpPr>
        <p:spPr>
          <a:xfrm rot="-5400000">
            <a:off x="4276520" y="3313278"/>
            <a:ext cx="30255" cy="3361"/>
          </a:xfrm>
          <a:custGeom>
            <a:avLst/>
            <a:gdLst/>
            <a:ahLst/>
            <a:cxnLst/>
            <a:rect l="0" t="0" r="0" b="0"/>
            <a:pathLst>
              <a:path w="571500" h="63500">
                <a:moveTo>
                  <a:pt x="0" y="635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1" name="Freeform 2481"/>
          <p:cNvSpPr/>
          <p:nvPr/>
        </p:nvSpPr>
        <p:spPr>
          <a:xfrm rot="-5400000">
            <a:off x="4292993" y="3318321"/>
            <a:ext cx="29583" cy="336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0" y="63500"/>
                </a:moveTo>
                <a:lnTo>
                  <a:pt x="55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2" name="Freeform 2482"/>
          <p:cNvSpPr/>
          <p:nvPr/>
        </p:nvSpPr>
        <p:spPr>
          <a:xfrm rot="-5400000">
            <a:off x="4308793" y="3323364"/>
            <a:ext cx="28910" cy="336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3" name="Freeform 2483"/>
          <p:cNvSpPr/>
          <p:nvPr/>
        </p:nvSpPr>
        <p:spPr>
          <a:xfrm rot="-5400000">
            <a:off x="4325266" y="3327734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4" name="Freeform 2484"/>
          <p:cNvSpPr/>
          <p:nvPr/>
        </p:nvSpPr>
        <p:spPr>
          <a:xfrm rot="-5400000">
            <a:off x="4341066" y="3332777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5" name="Freeform 2485"/>
          <p:cNvSpPr/>
          <p:nvPr/>
        </p:nvSpPr>
        <p:spPr>
          <a:xfrm rot="-5400000">
            <a:off x="4357539" y="3337819"/>
            <a:ext cx="26221" cy="2689"/>
          </a:xfrm>
          <a:custGeom>
            <a:avLst/>
            <a:gdLst/>
            <a:ahLst/>
            <a:cxnLst/>
            <a:rect l="0" t="0" r="0" b="0"/>
            <a:pathLst>
              <a:path w="495300" h="50800">
                <a:moveTo>
                  <a:pt x="0" y="508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6" name="Freeform 2486"/>
          <p:cNvSpPr/>
          <p:nvPr/>
        </p:nvSpPr>
        <p:spPr>
          <a:xfrm rot="-5400000">
            <a:off x="4373339" y="334219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7" name="Freeform 2487"/>
          <p:cNvSpPr/>
          <p:nvPr/>
        </p:nvSpPr>
        <p:spPr>
          <a:xfrm rot="-5400000">
            <a:off x="4389812" y="3347232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8" name="Freeform 2488"/>
          <p:cNvSpPr/>
          <p:nvPr/>
        </p:nvSpPr>
        <p:spPr>
          <a:xfrm rot="-5400000">
            <a:off x="4405612" y="3351602"/>
            <a:ext cx="24876" cy="3361"/>
          </a:xfrm>
          <a:custGeom>
            <a:avLst/>
            <a:gdLst/>
            <a:ahLst/>
            <a:cxnLst/>
            <a:rect l="0" t="0" r="0" b="0"/>
            <a:pathLst>
              <a:path w="469900" h="63500">
                <a:moveTo>
                  <a:pt x="0" y="635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9" name="Freeform 2489"/>
          <p:cNvSpPr/>
          <p:nvPr/>
        </p:nvSpPr>
        <p:spPr>
          <a:xfrm rot="-5400000">
            <a:off x="4422085" y="3356645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0" name="Freeform 2490"/>
          <p:cNvSpPr/>
          <p:nvPr/>
        </p:nvSpPr>
        <p:spPr>
          <a:xfrm rot="-5400000">
            <a:off x="4437549" y="336135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1" name="Freeform 2491"/>
          <p:cNvSpPr/>
          <p:nvPr/>
        </p:nvSpPr>
        <p:spPr>
          <a:xfrm rot="-5400000">
            <a:off x="4454358" y="336605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2" name="Freeform 2492"/>
          <p:cNvSpPr/>
          <p:nvPr/>
        </p:nvSpPr>
        <p:spPr>
          <a:xfrm rot="-5400000">
            <a:off x="4470158" y="3370428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3" name="Freeform 2493"/>
          <p:cNvSpPr/>
          <p:nvPr/>
        </p:nvSpPr>
        <p:spPr>
          <a:xfrm rot="-5400000">
            <a:off x="4486295" y="3375135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4" name="Freeform 2494"/>
          <p:cNvSpPr/>
          <p:nvPr/>
        </p:nvSpPr>
        <p:spPr>
          <a:xfrm rot="-5400000">
            <a:off x="4502767" y="3379505"/>
            <a:ext cx="19497" cy="2689"/>
          </a:xfrm>
          <a:custGeom>
            <a:avLst/>
            <a:gdLst/>
            <a:ahLst/>
            <a:cxnLst/>
            <a:rect l="0" t="0" r="0" b="0"/>
            <a:pathLst>
              <a:path w="368300" h="50800">
                <a:moveTo>
                  <a:pt x="0" y="508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5" name="Freeform 2495"/>
          <p:cNvSpPr/>
          <p:nvPr/>
        </p:nvSpPr>
        <p:spPr>
          <a:xfrm rot="-5400000">
            <a:off x="4518904" y="3384212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6" name="Freeform 2496"/>
          <p:cNvSpPr/>
          <p:nvPr/>
        </p:nvSpPr>
        <p:spPr>
          <a:xfrm rot="-5400000">
            <a:off x="4534704" y="3388582"/>
            <a:ext cx="18825" cy="2689"/>
          </a:xfrm>
          <a:custGeom>
            <a:avLst/>
            <a:gdLst/>
            <a:ahLst/>
            <a:cxnLst/>
            <a:rect l="0" t="0" r="0" b="0"/>
            <a:pathLst>
              <a:path w="355600" h="50800">
                <a:moveTo>
                  <a:pt x="0" y="508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7" name="Freeform 2497"/>
          <p:cNvSpPr/>
          <p:nvPr/>
        </p:nvSpPr>
        <p:spPr>
          <a:xfrm rot="-5400000">
            <a:off x="4551177" y="3393625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8" name="Freeform 2498"/>
          <p:cNvSpPr/>
          <p:nvPr/>
        </p:nvSpPr>
        <p:spPr>
          <a:xfrm rot="-5400000">
            <a:off x="4566977" y="3397995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9" name="Freeform 2499"/>
          <p:cNvSpPr/>
          <p:nvPr/>
        </p:nvSpPr>
        <p:spPr>
          <a:xfrm rot="-5400000">
            <a:off x="4583449" y="3402365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0" name="Freeform 2500"/>
          <p:cNvSpPr/>
          <p:nvPr/>
        </p:nvSpPr>
        <p:spPr>
          <a:xfrm rot="-5400000">
            <a:off x="4599250" y="3406736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1" name="Freeform 2501"/>
          <p:cNvSpPr/>
          <p:nvPr/>
        </p:nvSpPr>
        <p:spPr>
          <a:xfrm rot="-5400000">
            <a:off x="4615386" y="3411442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2" name="Freeform 2502"/>
          <p:cNvSpPr/>
          <p:nvPr/>
        </p:nvSpPr>
        <p:spPr>
          <a:xfrm rot="-5400000">
            <a:off x="4631523" y="3415476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3" name="Freeform 2503"/>
          <p:cNvSpPr/>
          <p:nvPr/>
        </p:nvSpPr>
        <p:spPr>
          <a:xfrm rot="-5400000">
            <a:off x="4647659" y="3420182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4" name="Freeform 2504"/>
          <p:cNvSpPr/>
          <p:nvPr/>
        </p:nvSpPr>
        <p:spPr>
          <a:xfrm rot="-5400000">
            <a:off x="4663459" y="3424553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5" name="Freeform 2505"/>
          <p:cNvSpPr/>
          <p:nvPr/>
        </p:nvSpPr>
        <p:spPr>
          <a:xfrm rot="-5400000">
            <a:off x="4679932" y="3428923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6" name="Freeform 2506"/>
          <p:cNvSpPr/>
          <p:nvPr/>
        </p:nvSpPr>
        <p:spPr>
          <a:xfrm rot="-5400000">
            <a:off x="4695733" y="3433293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7" name="Freeform 2507"/>
          <p:cNvSpPr/>
          <p:nvPr/>
        </p:nvSpPr>
        <p:spPr>
          <a:xfrm rot="-5400000">
            <a:off x="4711533" y="3437664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8" name="Freeform 2508"/>
          <p:cNvSpPr/>
          <p:nvPr/>
        </p:nvSpPr>
        <p:spPr>
          <a:xfrm rot="-5400000">
            <a:off x="4728006" y="3442034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9" name="Freeform 2509"/>
          <p:cNvSpPr/>
          <p:nvPr/>
        </p:nvSpPr>
        <p:spPr>
          <a:xfrm rot="-5400000">
            <a:off x="4744478" y="3446404"/>
            <a:ext cx="8067" cy="1344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25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0" name="Freeform 2510"/>
          <p:cNvSpPr/>
          <p:nvPr/>
        </p:nvSpPr>
        <p:spPr>
          <a:xfrm rot="-5400000">
            <a:off x="4760615" y="3451111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1" name="Freeform 2511"/>
          <p:cNvSpPr/>
          <p:nvPr/>
        </p:nvSpPr>
        <p:spPr>
          <a:xfrm rot="-5400000">
            <a:off x="4777087" y="3456154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0" y="127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2" name="Freeform 2512"/>
          <p:cNvSpPr/>
          <p:nvPr/>
        </p:nvSpPr>
        <p:spPr>
          <a:xfrm rot="-5400000">
            <a:off x="4794232" y="346052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3" name="Freeform 2513"/>
          <p:cNvSpPr/>
          <p:nvPr/>
        </p:nvSpPr>
        <p:spPr>
          <a:xfrm rot="-5400000">
            <a:off x="4811041" y="3465902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4" name="Freeform 2514"/>
          <p:cNvSpPr/>
          <p:nvPr/>
        </p:nvSpPr>
        <p:spPr>
          <a:xfrm rot="-5400000">
            <a:off x="3490874" y="2141031"/>
            <a:ext cx="713366" cy="1940410"/>
          </a:xfrm>
          <a:custGeom>
            <a:avLst/>
            <a:gdLst/>
            <a:ahLst/>
            <a:cxnLst/>
            <a:rect l="0" t="0" r="0" b="0"/>
            <a:pathLst>
              <a:path w="13474700" h="36652200">
                <a:moveTo>
                  <a:pt x="13474700" y="393700"/>
                </a:moveTo>
                <a:lnTo>
                  <a:pt x="12458700" y="0"/>
                </a:lnTo>
                <a:lnTo>
                  <a:pt x="11557000" y="1435100"/>
                </a:lnTo>
                <a:lnTo>
                  <a:pt x="10477500" y="4025900"/>
                </a:lnTo>
                <a:lnTo>
                  <a:pt x="9410700" y="6718300"/>
                </a:lnTo>
                <a:lnTo>
                  <a:pt x="9017000" y="7721600"/>
                </a:lnTo>
                <a:lnTo>
                  <a:pt x="7086600" y="6908800"/>
                </a:lnTo>
                <a:lnTo>
                  <a:pt x="6731000" y="7747000"/>
                </a:lnTo>
                <a:lnTo>
                  <a:pt x="8686800" y="8572500"/>
                </a:lnTo>
                <a:lnTo>
                  <a:pt x="7289800" y="12319000"/>
                </a:lnTo>
                <a:lnTo>
                  <a:pt x="6070600" y="15748000"/>
                </a:lnTo>
                <a:lnTo>
                  <a:pt x="4978400" y="19011900"/>
                </a:lnTo>
                <a:lnTo>
                  <a:pt x="4292600" y="21158200"/>
                </a:lnTo>
                <a:lnTo>
                  <a:pt x="3708400" y="22999700"/>
                </a:lnTo>
                <a:lnTo>
                  <a:pt x="2286000" y="22567900"/>
                </a:lnTo>
                <a:lnTo>
                  <a:pt x="2019300" y="23444200"/>
                </a:lnTo>
                <a:lnTo>
                  <a:pt x="3441700" y="23876000"/>
                </a:lnTo>
                <a:lnTo>
                  <a:pt x="2628900" y="26644600"/>
                </a:lnTo>
                <a:lnTo>
                  <a:pt x="1854200" y="29413200"/>
                </a:lnTo>
                <a:lnTo>
                  <a:pt x="596900" y="34213800"/>
                </a:lnTo>
                <a:lnTo>
                  <a:pt x="0" y="36652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5" name="Freeform 2515"/>
          <p:cNvSpPr/>
          <p:nvPr/>
        </p:nvSpPr>
        <p:spPr>
          <a:xfrm rot="-3091213">
            <a:off x="4755418" y="3405488"/>
            <a:ext cx="31961" cy="91675"/>
          </a:xfrm>
          <a:custGeom>
            <a:avLst/>
            <a:gdLst/>
            <a:ahLst/>
            <a:cxnLst/>
            <a:rect l="0" t="0" r="0" b="0"/>
            <a:pathLst>
              <a:path w="603718" h="1731638">
                <a:moveTo>
                  <a:pt x="603718" y="1731638"/>
                </a:moveTo>
                <a:cubicBezTo>
                  <a:pt x="431554" y="1144696"/>
                  <a:pt x="230060" y="566757"/>
                  <a:pt x="0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6" name="Freeform 2516"/>
          <p:cNvSpPr/>
          <p:nvPr/>
        </p:nvSpPr>
        <p:spPr>
          <a:xfrm rot="-5400000">
            <a:off x="3471376" y="2181372"/>
            <a:ext cx="681765" cy="1828127"/>
          </a:xfrm>
          <a:custGeom>
            <a:avLst/>
            <a:gdLst/>
            <a:ahLst/>
            <a:cxnLst/>
            <a:rect l="0" t="0" r="0" b="0"/>
            <a:pathLst>
              <a:path w="12877800" h="34531300">
                <a:moveTo>
                  <a:pt x="12877800" y="0"/>
                </a:moveTo>
                <a:lnTo>
                  <a:pt x="12242800" y="1409700"/>
                </a:lnTo>
                <a:lnTo>
                  <a:pt x="10693400" y="4927600"/>
                </a:lnTo>
                <a:lnTo>
                  <a:pt x="9207500" y="8445500"/>
                </a:lnTo>
                <a:lnTo>
                  <a:pt x="7899400" y="11671300"/>
                </a:lnTo>
                <a:lnTo>
                  <a:pt x="6642100" y="14897100"/>
                </a:lnTo>
                <a:lnTo>
                  <a:pt x="5422900" y="18148300"/>
                </a:lnTo>
                <a:lnTo>
                  <a:pt x="3949700" y="22237700"/>
                </a:lnTo>
                <a:lnTo>
                  <a:pt x="2768600" y="25730200"/>
                </a:lnTo>
                <a:lnTo>
                  <a:pt x="1625600" y="29235400"/>
                </a:lnTo>
                <a:lnTo>
                  <a:pt x="800100" y="31877000"/>
                </a:lnTo>
                <a:lnTo>
                  <a:pt x="0" y="3453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7" name="Freeform 2517"/>
          <p:cNvSpPr/>
          <p:nvPr/>
        </p:nvSpPr>
        <p:spPr>
          <a:xfrm rot="-5400000">
            <a:off x="5528778" y="4777999"/>
            <a:ext cx="698574" cy="155985"/>
          </a:xfrm>
          <a:custGeom>
            <a:avLst/>
            <a:gdLst/>
            <a:ahLst/>
            <a:cxnLst/>
            <a:rect l="0" t="0" r="0" b="0"/>
            <a:pathLst>
              <a:path w="13195300" h="2946400">
                <a:moveTo>
                  <a:pt x="13195300" y="2946400"/>
                </a:moveTo>
                <a:lnTo>
                  <a:pt x="0" y="266700"/>
                </a:lnTo>
                <a:lnTo>
                  <a:pt x="25400" y="0"/>
                </a:lnTo>
                <a:lnTo>
                  <a:pt x="68326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8" name="Freeform 2518"/>
          <p:cNvSpPr/>
          <p:nvPr/>
        </p:nvSpPr>
        <p:spPr>
          <a:xfrm rot="-3091213">
            <a:off x="5799008" y="4735501"/>
            <a:ext cx="135473" cy="68004"/>
          </a:xfrm>
          <a:custGeom>
            <a:avLst/>
            <a:gdLst/>
            <a:ahLst/>
            <a:cxnLst/>
            <a:rect l="0" t="0" r="0" b="0"/>
            <a:pathLst>
              <a:path w="2558939" h="1284526">
                <a:moveTo>
                  <a:pt x="2558939" y="0"/>
                </a:moveTo>
                <a:cubicBezTo>
                  <a:pt x="1677122" y="368136"/>
                  <a:pt x="822065" y="797354"/>
                  <a:pt x="0" y="1284526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9" name="Freeform 2519"/>
          <p:cNvSpPr/>
          <p:nvPr/>
        </p:nvSpPr>
        <p:spPr>
          <a:xfrm rot="-3091213">
            <a:off x="5822089" y="4571321"/>
            <a:ext cx="192338" cy="59626"/>
          </a:xfrm>
          <a:custGeom>
            <a:avLst/>
            <a:gdLst/>
            <a:ahLst/>
            <a:cxnLst/>
            <a:rect l="0" t="0" r="0" b="0"/>
            <a:pathLst>
              <a:path w="3633055" h="1126273">
                <a:moveTo>
                  <a:pt x="3633055" y="0"/>
                </a:moveTo>
                <a:cubicBezTo>
                  <a:pt x="2389307" y="260315"/>
                  <a:pt x="1172897" y="637411"/>
                  <a:pt x="0" y="1126273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0" name="Freeform 2520"/>
          <p:cNvSpPr/>
          <p:nvPr/>
        </p:nvSpPr>
        <p:spPr>
          <a:xfrm rot="-5400000">
            <a:off x="5771161" y="5379419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1" name="Freeform 2521"/>
          <p:cNvSpPr/>
          <p:nvPr/>
        </p:nvSpPr>
        <p:spPr>
          <a:xfrm rot="-5400000">
            <a:off x="5774523" y="5325631"/>
            <a:ext cx="22187" cy="2016"/>
          </a:xfrm>
          <a:custGeom>
            <a:avLst/>
            <a:gdLst/>
            <a:ahLst/>
            <a:cxnLst/>
            <a:rect l="0" t="0" r="0" b="0"/>
            <a:pathLst>
              <a:path w="419100" h="38100">
                <a:moveTo>
                  <a:pt x="0" y="381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2" name="Freeform 2522"/>
          <p:cNvSpPr/>
          <p:nvPr/>
        </p:nvSpPr>
        <p:spPr>
          <a:xfrm rot="-5400000">
            <a:off x="5777884" y="5271170"/>
            <a:ext cx="33617" cy="4033"/>
          </a:xfrm>
          <a:custGeom>
            <a:avLst/>
            <a:gdLst/>
            <a:ahLst/>
            <a:cxnLst/>
            <a:rect l="0" t="0" r="0" b="0"/>
            <a:pathLst>
              <a:path w="635000" h="76200">
                <a:moveTo>
                  <a:pt x="0" y="76200"/>
                </a:move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3" name="Freeform 2523"/>
          <p:cNvSpPr/>
          <p:nvPr/>
        </p:nvSpPr>
        <p:spPr>
          <a:xfrm rot="-5400000">
            <a:off x="5784944" y="5221080"/>
            <a:ext cx="38323" cy="4033"/>
          </a:xfrm>
          <a:custGeom>
            <a:avLst/>
            <a:gdLst/>
            <a:ahLst/>
            <a:cxnLst/>
            <a:rect l="0" t="0" r="0" b="0"/>
            <a:pathLst>
              <a:path w="723900" h="76200">
                <a:moveTo>
                  <a:pt x="0" y="76200"/>
                </a:move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4" name="Freeform 2524"/>
          <p:cNvSpPr/>
          <p:nvPr/>
        </p:nvSpPr>
        <p:spPr>
          <a:xfrm rot="-5400000">
            <a:off x="5678040" y="5293694"/>
            <a:ext cx="225910" cy="46391"/>
          </a:xfrm>
          <a:custGeom>
            <a:avLst/>
            <a:gdLst/>
            <a:ahLst/>
            <a:cxnLst/>
            <a:rect l="0" t="0" r="0" b="0"/>
            <a:pathLst>
              <a:path w="4267200" h="876300">
                <a:moveTo>
                  <a:pt x="4241800" y="876300"/>
                </a:moveTo>
                <a:lnTo>
                  <a:pt x="4267200" y="609600"/>
                </a:lnTo>
                <a:lnTo>
                  <a:pt x="0" y="0"/>
                </a:lnTo>
                <a:lnTo>
                  <a:pt x="424180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5" name="Freeform 2525"/>
          <p:cNvSpPr/>
          <p:nvPr/>
        </p:nvSpPr>
        <p:spPr>
          <a:xfrm rot="-5400000">
            <a:off x="4287614" y="274547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6" name="Freeform 2526"/>
          <p:cNvSpPr/>
          <p:nvPr/>
        </p:nvSpPr>
        <p:spPr>
          <a:xfrm rot="-5400000">
            <a:off x="4302742" y="275051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7" name="Freeform 2527"/>
          <p:cNvSpPr/>
          <p:nvPr/>
        </p:nvSpPr>
        <p:spPr>
          <a:xfrm rot="-5400000">
            <a:off x="4318543" y="2755561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8" name="Freeform 2528"/>
          <p:cNvSpPr/>
          <p:nvPr/>
        </p:nvSpPr>
        <p:spPr>
          <a:xfrm rot="-5400000">
            <a:off x="4334007" y="2760940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9" name="Freeform 2529"/>
          <p:cNvSpPr/>
          <p:nvPr/>
        </p:nvSpPr>
        <p:spPr>
          <a:xfrm rot="-5400000">
            <a:off x="4349470" y="276564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0" name="Freeform 2530"/>
          <p:cNvSpPr/>
          <p:nvPr/>
        </p:nvSpPr>
        <p:spPr>
          <a:xfrm rot="-5400000">
            <a:off x="4365271" y="277069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1" name="Freeform 2531"/>
          <p:cNvSpPr/>
          <p:nvPr/>
        </p:nvSpPr>
        <p:spPr>
          <a:xfrm rot="-5400000">
            <a:off x="4380399" y="2775732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2" name="Freeform 2532"/>
          <p:cNvSpPr/>
          <p:nvPr/>
        </p:nvSpPr>
        <p:spPr>
          <a:xfrm rot="-5400000">
            <a:off x="4396199" y="2780775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3" name="Freeform 2533"/>
          <p:cNvSpPr/>
          <p:nvPr/>
        </p:nvSpPr>
        <p:spPr>
          <a:xfrm rot="-5400000">
            <a:off x="4410991" y="2785482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4" name="Freeform 2534"/>
          <p:cNvSpPr/>
          <p:nvPr/>
        </p:nvSpPr>
        <p:spPr>
          <a:xfrm rot="-5400000">
            <a:off x="4427128" y="2790188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5" name="Freeform 2535"/>
          <p:cNvSpPr/>
          <p:nvPr/>
        </p:nvSpPr>
        <p:spPr>
          <a:xfrm rot="-5400000">
            <a:off x="4442255" y="2795231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6" name="Freeform 2536"/>
          <p:cNvSpPr/>
          <p:nvPr/>
        </p:nvSpPr>
        <p:spPr>
          <a:xfrm rot="-5400000">
            <a:off x="4458056" y="2800273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0" y="127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7" name="Freeform 2537"/>
          <p:cNvSpPr/>
          <p:nvPr/>
        </p:nvSpPr>
        <p:spPr>
          <a:xfrm rot="-5400000">
            <a:off x="4473184" y="2805316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8" name="Freeform 2538"/>
          <p:cNvSpPr/>
          <p:nvPr/>
        </p:nvSpPr>
        <p:spPr>
          <a:xfrm rot="-5400000">
            <a:off x="4488648" y="2809350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9" name="Freeform 2539"/>
          <p:cNvSpPr/>
          <p:nvPr/>
        </p:nvSpPr>
        <p:spPr>
          <a:xfrm rot="-5400000">
            <a:off x="4504112" y="2814729"/>
            <a:ext cx="9412" cy="671"/>
          </a:xfrm>
          <a:custGeom>
            <a:avLst/>
            <a:gdLst/>
            <a:ahLst/>
            <a:cxnLst/>
            <a:rect l="0" t="0" r="0" b="0"/>
            <a:pathLst>
              <a:path w="177800" h="12700">
                <a:moveTo>
                  <a:pt x="0" y="127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0" name="Freeform 2540"/>
          <p:cNvSpPr/>
          <p:nvPr/>
        </p:nvSpPr>
        <p:spPr>
          <a:xfrm rot="-5400000">
            <a:off x="4519576" y="2819435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1" name="Freeform 2541"/>
          <p:cNvSpPr/>
          <p:nvPr/>
        </p:nvSpPr>
        <p:spPr>
          <a:xfrm rot="-5400000">
            <a:off x="4535040" y="2824142"/>
            <a:ext cx="10757" cy="671"/>
          </a:xfrm>
          <a:custGeom>
            <a:avLst/>
            <a:gdLst/>
            <a:ahLst/>
            <a:cxnLst/>
            <a:rect l="0" t="0" r="0" b="0"/>
            <a:pathLst>
              <a:path w="203200" h="12700">
                <a:moveTo>
                  <a:pt x="0" y="127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2" name="Freeform 2542"/>
          <p:cNvSpPr/>
          <p:nvPr/>
        </p:nvSpPr>
        <p:spPr>
          <a:xfrm rot="-5400000">
            <a:off x="4550504" y="2828848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3" name="Freeform 2543"/>
          <p:cNvSpPr/>
          <p:nvPr/>
        </p:nvSpPr>
        <p:spPr>
          <a:xfrm rot="-5400000">
            <a:off x="4565632" y="2833218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4" name="Freeform 2544"/>
          <p:cNvSpPr/>
          <p:nvPr/>
        </p:nvSpPr>
        <p:spPr>
          <a:xfrm rot="-5400000">
            <a:off x="4581432" y="2838261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5" name="Freeform 2545"/>
          <p:cNvSpPr/>
          <p:nvPr/>
        </p:nvSpPr>
        <p:spPr>
          <a:xfrm rot="-5400000">
            <a:off x="4596560" y="2842631"/>
            <a:ext cx="13446" cy="1344"/>
          </a:xfrm>
          <a:custGeom>
            <a:avLst/>
            <a:gdLst/>
            <a:ahLst/>
            <a:cxnLst/>
            <a:rect l="0" t="0" r="0" b="0"/>
            <a:pathLst>
              <a:path w="254000" h="25400">
                <a:moveTo>
                  <a:pt x="0" y="25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6" name="Freeform 2546"/>
          <p:cNvSpPr/>
          <p:nvPr/>
        </p:nvSpPr>
        <p:spPr>
          <a:xfrm rot="-5400000">
            <a:off x="4612360" y="2847674"/>
            <a:ext cx="14119" cy="1344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7" name="Freeform 2547"/>
          <p:cNvSpPr/>
          <p:nvPr/>
        </p:nvSpPr>
        <p:spPr>
          <a:xfrm rot="-5400000">
            <a:off x="4627489" y="2852044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8" name="Freeform 2548"/>
          <p:cNvSpPr/>
          <p:nvPr/>
        </p:nvSpPr>
        <p:spPr>
          <a:xfrm rot="-5400000">
            <a:off x="4642616" y="2856415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9" name="Freeform 2549"/>
          <p:cNvSpPr/>
          <p:nvPr/>
        </p:nvSpPr>
        <p:spPr>
          <a:xfrm rot="-5400000">
            <a:off x="4658417" y="2861457"/>
            <a:ext cx="16136" cy="1344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0" y="254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0" name="Freeform 2550"/>
          <p:cNvSpPr/>
          <p:nvPr/>
        </p:nvSpPr>
        <p:spPr>
          <a:xfrm rot="-5400000">
            <a:off x="4673881" y="2865491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1" name="Freeform 2551"/>
          <p:cNvSpPr/>
          <p:nvPr/>
        </p:nvSpPr>
        <p:spPr>
          <a:xfrm rot="-5400000">
            <a:off x="4688673" y="287019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2" name="Freeform 2552"/>
          <p:cNvSpPr/>
          <p:nvPr/>
        </p:nvSpPr>
        <p:spPr>
          <a:xfrm rot="-5400000">
            <a:off x="4704809" y="2874904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3" name="Freeform 2553"/>
          <p:cNvSpPr/>
          <p:nvPr/>
        </p:nvSpPr>
        <p:spPr>
          <a:xfrm rot="-5400000">
            <a:off x="4719937" y="2879275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4" name="Freeform 2554"/>
          <p:cNvSpPr/>
          <p:nvPr/>
        </p:nvSpPr>
        <p:spPr>
          <a:xfrm rot="-5400000">
            <a:off x="4735401" y="2883308"/>
            <a:ext cx="19497" cy="2689"/>
          </a:xfrm>
          <a:custGeom>
            <a:avLst/>
            <a:gdLst/>
            <a:ahLst/>
            <a:cxnLst/>
            <a:rect l="0" t="0" r="0" b="0"/>
            <a:pathLst>
              <a:path w="368300" h="50800">
                <a:moveTo>
                  <a:pt x="0" y="508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5" name="Freeform 2555"/>
          <p:cNvSpPr/>
          <p:nvPr/>
        </p:nvSpPr>
        <p:spPr>
          <a:xfrm rot="-5400000">
            <a:off x="4750865" y="2888015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6" name="Freeform 2556"/>
          <p:cNvSpPr/>
          <p:nvPr/>
        </p:nvSpPr>
        <p:spPr>
          <a:xfrm rot="-5400000">
            <a:off x="4765994" y="2892385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7" name="Freeform 2557"/>
          <p:cNvSpPr/>
          <p:nvPr/>
        </p:nvSpPr>
        <p:spPr>
          <a:xfrm rot="-5400000">
            <a:off x="4781121" y="2896756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8" name="Freeform 2558"/>
          <p:cNvSpPr/>
          <p:nvPr/>
        </p:nvSpPr>
        <p:spPr>
          <a:xfrm rot="-5400000">
            <a:off x="4796922" y="2901126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9" name="Freeform 2559"/>
          <p:cNvSpPr/>
          <p:nvPr/>
        </p:nvSpPr>
        <p:spPr>
          <a:xfrm rot="-5400000">
            <a:off x="4812050" y="2905496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0" name="Freeform 2560"/>
          <p:cNvSpPr/>
          <p:nvPr/>
        </p:nvSpPr>
        <p:spPr>
          <a:xfrm rot="-5400000">
            <a:off x="4827850" y="2909194"/>
            <a:ext cx="23531" cy="3361"/>
          </a:xfrm>
          <a:custGeom>
            <a:avLst/>
            <a:gdLst/>
            <a:ahLst/>
            <a:cxnLst/>
            <a:rect l="0" t="0" r="0" b="0"/>
            <a:pathLst>
              <a:path w="444500" h="63500">
                <a:moveTo>
                  <a:pt x="0" y="635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1" name="Freeform 2561"/>
          <p:cNvSpPr/>
          <p:nvPr/>
        </p:nvSpPr>
        <p:spPr>
          <a:xfrm rot="-5400000">
            <a:off x="4843314" y="2913901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2" name="Freeform 2562"/>
          <p:cNvSpPr/>
          <p:nvPr/>
        </p:nvSpPr>
        <p:spPr>
          <a:xfrm rot="-5400000">
            <a:off x="4858778" y="291793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3" name="Freeform 2563"/>
          <p:cNvSpPr/>
          <p:nvPr/>
        </p:nvSpPr>
        <p:spPr>
          <a:xfrm rot="-5400000">
            <a:off x="4874242" y="2921296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4" name="Freeform 2564"/>
          <p:cNvSpPr/>
          <p:nvPr/>
        </p:nvSpPr>
        <p:spPr>
          <a:xfrm rot="-5400000">
            <a:off x="4890715" y="2924994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5" name="Freeform 2565"/>
          <p:cNvSpPr/>
          <p:nvPr/>
        </p:nvSpPr>
        <p:spPr>
          <a:xfrm rot="-5400000">
            <a:off x="4906851" y="2928356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6" name="Freeform 2566"/>
          <p:cNvSpPr/>
          <p:nvPr/>
        </p:nvSpPr>
        <p:spPr>
          <a:xfrm rot="-5400000">
            <a:off x="4922988" y="2931718"/>
            <a:ext cx="20842" cy="2689"/>
          </a:xfrm>
          <a:custGeom>
            <a:avLst/>
            <a:gdLst/>
            <a:ahLst/>
            <a:cxnLst/>
            <a:rect l="0" t="0" r="0" b="0"/>
            <a:pathLst>
              <a:path w="393700" h="50800">
                <a:moveTo>
                  <a:pt x="0" y="508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7" name="Freeform 2567"/>
          <p:cNvSpPr/>
          <p:nvPr/>
        </p:nvSpPr>
        <p:spPr>
          <a:xfrm rot="-5400000">
            <a:off x="4939461" y="2934744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8" name="Freeform 2568"/>
          <p:cNvSpPr/>
          <p:nvPr/>
        </p:nvSpPr>
        <p:spPr>
          <a:xfrm rot="-5400000">
            <a:off x="4955933" y="2937769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9" name="Freeform 2569"/>
          <p:cNvSpPr/>
          <p:nvPr/>
        </p:nvSpPr>
        <p:spPr>
          <a:xfrm rot="-5400000">
            <a:off x="4972406" y="2940795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0" name="Freeform 2570"/>
          <p:cNvSpPr/>
          <p:nvPr/>
        </p:nvSpPr>
        <p:spPr>
          <a:xfrm rot="-5400000">
            <a:off x="4988878" y="2943148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1" name="Freeform 2571"/>
          <p:cNvSpPr/>
          <p:nvPr/>
        </p:nvSpPr>
        <p:spPr>
          <a:xfrm rot="-5400000">
            <a:off x="5006360" y="2945837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2" name="Freeform 2572"/>
          <p:cNvSpPr/>
          <p:nvPr/>
        </p:nvSpPr>
        <p:spPr>
          <a:xfrm rot="-5400000">
            <a:off x="5022496" y="2948527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3" name="Freeform 2573"/>
          <p:cNvSpPr/>
          <p:nvPr/>
        </p:nvSpPr>
        <p:spPr>
          <a:xfrm rot="-5400000">
            <a:off x="5039977" y="295054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4" name="Freeform 2574"/>
          <p:cNvSpPr/>
          <p:nvPr/>
        </p:nvSpPr>
        <p:spPr>
          <a:xfrm rot="-5400000">
            <a:off x="5057122" y="2952897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5" name="Freeform 2575"/>
          <p:cNvSpPr/>
          <p:nvPr/>
        </p:nvSpPr>
        <p:spPr>
          <a:xfrm rot="-5400000">
            <a:off x="4567311" y="2459054"/>
            <a:ext cx="209773" cy="779256"/>
          </a:xfrm>
          <a:custGeom>
            <a:avLst/>
            <a:gdLst/>
            <a:ahLst/>
            <a:cxnLst/>
            <a:rect l="0" t="0" r="0" b="0"/>
            <a:pathLst>
              <a:path w="3962400" h="14719300">
                <a:moveTo>
                  <a:pt x="635000" y="10337800"/>
                </a:moveTo>
                <a:lnTo>
                  <a:pt x="1447800" y="7696200"/>
                </a:lnTo>
                <a:lnTo>
                  <a:pt x="2273300" y="5054600"/>
                </a:lnTo>
                <a:lnTo>
                  <a:pt x="3111500" y="2527300"/>
                </a:lnTo>
                <a:lnTo>
                  <a:pt x="3962400" y="0"/>
                </a:lnTo>
                <a:lnTo>
                  <a:pt x="3086100" y="2921000"/>
                </a:lnTo>
                <a:lnTo>
                  <a:pt x="2260600" y="5854700"/>
                </a:lnTo>
                <a:lnTo>
                  <a:pt x="1460500" y="8801100"/>
                </a:lnTo>
                <a:lnTo>
                  <a:pt x="711200" y="11760200"/>
                </a:lnTo>
                <a:lnTo>
                  <a:pt x="0" y="1471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6" name="Freeform 2576"/>
          <p:cNvSpPr/>
          <p:nvPr/>
        </p:nvSpPr>
        <p:spPr>
          <a:xfrm rot="-3091213">
            <a:off x="4886748" y="2835328"/>
            <a:ext cx="118348" cy="202884"/>
          </a:xfrm>
          <a:custGeom>
            <a:avLst/>
            <a:gdLst/>
            <a:ahLst/>
            <a:cxnLst/>
            <a:rect l="0" t="0" r="0" b="0"/>
            <a:pathLst>
              <a:path w="2235474" h="3832254">
                <a:moveTo>
                  <a:pt x="0" y="0"/>
                </a:moveTo>
                <a:cubicBezTo>
                  <a:pt x="554317" y="1379583"/>
                  <a:pt x="1307446" y="2670668"/>
                  <a:pt x="2235474" y="3832254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7" name="Freeform 2577"/>
          <p:cNvSpPr/>
          <p:nvPr/>
        </p:nvSpPr>
        <p:spPr>
          <a:xfrm rot="-5400000">
            <a:off x="5772506" y="1979330"/>
            <a:ext cx="1345377" cy="249442"/>
          </a:xfrm>
          <a:custGeom>
            <a:avLst/>
            <a:gdLst/>
            <a:ahLst/>
            <a:cxnLst/>
            <a:rect l="0" t="0" r="0" b="0"/>
            <a:pathLst>
              <a:path w="25412700" h="4711700">
                <a:moveTo>
                  <a:pt x="0" y="63500"/>
                </a:moveTo>
                <a:lnTo>
                  <a:pt x="2806700" y="698500"/>
                </a:lnTo>
                <a:lnTo>
                  <a:pt x="9499600" y="2209800"/>
                </a:lnTo>
                <a:lnTo>
                  <a:pt x="9690100" y="2247900"/>
                </a:lnTo>
                <a:lnTo>
                  <a:pt x="22009100" y="4267200"/>
                </a:lnTo>
                <a:lnTo>
                  <a:pt x="24777700" y="4711700"/>
                </a:lnTo>
                <a:lnTo>
                  <a:pt x="25412700" y="4254500"/>
                </a:lnTo>
                <a:lnTo>
                  <a:pt x="16383000" y="2209800"/>
                </a:lnTo>
                <a:lnTo>
                  <a:pt x="10007600" y="762000"/>
                </a:lnTo>
                <a:lnTo>
                  <a:pt x="661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8" name="Freeform 2578"/>
          <p:cNvSpPr/>
          <p:nvPr/>
        </p:nvSpPr>
        <p:spPr>
          <a:xfrm rot="-3091213">
            <a:off x="6185566" y="2490929"/>
            <a:ext cx="272023" cy="220594"/>
          </a:xfrm>
          <a:custGeom>
            <a:avLst/>
            <a:gdLst/>
            <a:ahLst/>
            <a:cxnLst/>
            <a:rect l="0" t="0" r="0" b="0"/>
            <a:pathLst>
              <a:path w="5138204" h="4166767">
                <a:moveTo>
                  <a:pt x="5138204" y="0"/>
                </a:moveTo>
                <a:cubicBezTo>
                  <a:pt x="3141155" y="996128"/>
                  <a:pt x="1387135" y="2418529"/>
                  <a:pt x="0" y="4166767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9" name="Freeform 2579"/>
          <p:cNvSpPr/>
          <p:nvPr/>
        </p:nvSpPr>
        <p:spPr>
          <a:xfrm rot="-5400000">
            <a:off x="6346023" y="1158387"/>
            <a:ext cx="506281" cy="106903"/>
          </a:xfrm>
          <a:custGeom>
            <a:avLst/>
            <a:gdLst/>
            <a:ahLst/>
            <a:cxnLst/>
            <a:rect l="0" t="0" r="0" b="0"/>
            <a:pathLst>
              <a:path w="9563100" h="2019300">
                <a:moveTo>
                  <a:pt x="635000" y="0"/>
                </a:moveTo>
                <a:lnTo>
                  <a:pt x="0" y="457200"/>
                </a:lnTo>
                <a:lnTo>
                  <a:pt x="9563100" y="2019300"/>
                </a:lnTo>
                <a:lnTo>
                  <a:pt x="63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0" name="Freeform 2580"/>
          <p:cNvSpPr/>
          <p:nvPr/>
        </p:nvSpPr>
        <p:spPr>
          <a:xfrm rot="-5400000">
            <a:off x="7026108" y="392545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1" name="Freeform 2581"/>
          <p:cNvSpPr/>
          <p:nvPr/>
        </p:nvSpPr>
        <p:spPr>
          <a:xfrm rot="-5400000">
            <a:off x="7041236" y="392713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2" name="Freeform 2582"/>
          <p:cNvSpPr/>
          <p:nvPr/>
        </p:nvSpPr>
        <p:spPr>
          <a:xfrm rot="-5400000">
            <a:off x="7056364" y="3929489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3" name="Freeform 2583"/>
          <p:cNvSpPr/>
          <p:nvPr/>
        </p:nvSpPr>
        <p:spPr>
          <a:xfrm rot="-5400000">
            <a:off x="7071828" y="393150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4" name="Freeform 2584"/>
          <p:cNvSpPr/>
          <p:nvPr/>
        </p:nvSpPr>
        <p:spPr>
          <a:xfrm rot="-5400000">
            <a:off x="7086619" y="3933524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5" name="Freeform 2585"/>
          <p:cNvSpPr/>
          <p:nvPr/>
        </p:nvSpPr>
        <p:spPr>
          <a:xfrm rot="-5400000">
            <a:off x="7102084" y="3935541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6" name="Freeform 2586"/>
          <p:cNvSpPr/>
          <p:nvPr/>
        </p:nvSpPr>
        <p:spPr>
          <a:xfrm rot="-5400000">
            <a:off x="7116875" y="3937558"/>
            <a:ext cx="4706" cy="0"/>
          </a:xfrm>
          <a:custGeom>
            <a:avLst/>
            <a:gdLst/>
            <a:ahLst/>
            <a:cxnLst/>
            <a:rect l="0" t="0" r="0" b="0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7" name="Freeform 2587"/>
          <p:cNvSpPr/>
          <p:nvPr/>
        </p:nvSpPr>
        <p:spPr>
          <a:xfrm rot="-5400000">
            <a:off x="7132003" y="3939239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127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8" name="Freeform 2588"/>
          <p:cNvSpPr/>
          <p:nvPr/>
        </p:nvSpPr>
        <p:spPr>
          <a:xfrm rot="-5400000">
            <a:off x="7146795" y="3941256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0" y="127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9" name="Freeform 2589"/>
          <p:cNvSpPr/>
          <p:nvPr/>
        </p:nvSpPr>
        <p:spPr>
          <a:xfrm rot="-5400000">
            <a:off x="7161923" y="3942937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0" name="Freeform 2590"/>
          <p:cNvSpPr/>
          <p:nvPr/>
        </p:nvSpPr>
        <p:spPr>
          <a:xfrm rot="-5400000">
            <a:off x="7177387" y="3944954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1" name="Freeform 2591"/>
          <p:cNvSpPr/>
          <p:nvPr/>
        </p:nvSpPr>
        <p:spPr>
          <a:xfrm rot="-5400000">
            <a:off x="7192179" y="3946971"/>
            <a:ext cx="8067" cy="671"/>
          </a:xfrm>
          <a:custGeom>
            <a:avLst/>
            <a:gdLst/>
            <a:ahLst/>
            <a:cxnLst/>
            <a:rect l="0" t="0" r="0" b="0"/>
            <a:pathLst>
              <a:path w="152400" h="12700">
                <a:moveTo>
                  <a:pt x="0" y="127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2" name="Freeform 2592"/>
          <p:cNvSpPr/>
          <p:nvPr/>
        </p:nvSpPr>
        <p:spPr>
          <a:xfrm rot="-5400000">
            <a:off x="7207979" y="3948652"/>
            <a:ext cx="8067" cy="1344"/>
          </a:xfrm>
          <a:custGeom>
            <a:avLst/>
            <a:gdLst/>
            <a:ahLst/>
            <a:cxnLst/>
            <a:rect l="0" t="0" r="0" b="0"/>
            <a:pathLst>
              <a:path w="152400" h="25400">
                <a:moveTo>
                  <a:pt x="0" y="254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3" name="Freeform 2593"/>
          <p:cNvSpPr/>
          <p:nvPr/>
        </p:nvSpPr>
        <p:spPr>
          <a:xfrm rot="-5400000">
            <a:off x="7223107" y="3950333"/>
            <a:ext cx="8740" cy="1344"/>
          </a:xfrm>
          <a:custGeom>
            <a:avLst/>
            <a:gdLst/>
            <a:ahLst/>
            <a:cxnLst/>
            <a:rect l="0" t="0" r="0" b="0"/>
            <a:pathLst>
              <a:path w="165100" h="25400">
                <a:moveTo>
                  <a:pt x="0" y="254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4" name="Freeform 2594"/>
          <p:cNvSpPr/>
          <p:nvPr/>
        </p:nvSpPr>
        <p:spPr>
          <a:xfrm rot="-5400000">
            <a:off x="7238235" y="3952014"/>
            <a:ext cx="9412" cy="1344"/>
          </a:xfrm>
          <a:custGeom>
            <a:avLst/>
            <a:gdLst/>
            <a:ahLst/>
            <a:cxnLst/>
            <a:rect l="0" t="0" r="0" b="0"/>
            <a:pathLst>
              <a:path w="177800" h="25400">
                <a:moveTo>
                  <a:pt x="0" y="254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5" name="Freeform 2595"/>
          <p:cNvSpPr/>
          <p:nvPr/>
        </p:nvSpPr>
        <p:spPr>
          <a:xfrm rot="-5400000">
            <a:off x="7253027" y="3954031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6" name="Freeform 2596"/>
          <p:cNvSpPr/>
          <p:nvPr/>
        </p:nvSpPr>
        <p:spPr>
          <a:xfrm rot="-5400000">
            <a:off x="7268491" y="3956048"/>
            <a:ext cx="10757" cy="1344"/>
          </a:xfrm>
          <a:custGeom>
            <a:avLst/>
            <a:gdLst/>
            <a:ahLst/>
            <a:cxnLst/>
            <a:rect l="0" t="0" r="0" b="0"/>
            <a:pathLst>
              <a:path w="203200" h="25400">
                <a:moveTo>
                  <a:pt x="0" y="2540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7" name="Freeform 2597"/>
          <p:cNvSpPr/>
          <p:nvPr/>
        </p:nvSpPr>
        <p:spPr>
          <a:xfrm rot="-5400000">
            <a:off x="7283619" y="3957729"/>
            <a:ext cx="11429" cy="1344"/>
          </a:xfrm>
          <a:custGeom>
            <a:avLst/>
            <a:gdLst/>
            <a:ahLst/>
            <a:cxnLst/>
            <a:rect l="0" t="0" r="0" b="0"/>
            <a:pathLst>
              <a:path w="215900" h="25400">
                <a:moveTo>
                  <a:pt x="0" y="25400"/>
                </a:move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8" name="Freeform 2598"/>
          <p:cNvSpPr/>
          <p:nvPr/>
        </p:nvSpPr>
        <p:spPr>
          <a:xfrm rot="-5400000">
            <a:off x="7298747" y="3959409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9" name="Freeform 2599"/>
          <p:cNvSpPr/>
          <p:nvPr/>
        </p:nvSpPr>
        <p:spPr>
          <a:xfrm rot="-5400000">
            <a:off x="7313539" y="3960754"/>
            <a:ext cx="12774" cy="2016"/>
          </a:xfrm>
          <a:custGeom>
            <a:avLst/>
            <a:gdLst/>
            <a:ahLst/>
            <a:cxnLst/>
            <a:rect l="0" t="0" r="0" b="0"/>
            <a:pathLst>
              <a:path w="241300" h="38100">
                <a:moveTo>
                  <a:pt x="0" y="38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0" name="Freeform 2600"/>
          <p:cNvSpPr/>
          <p:nvPr/>
        </p:nvSpPr>
        <p:spPr>
          <a:xfrm rot="-5400000">
            <a:off x="7328667" y="3962435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1" name="Freeform 2601"/>
          <p:cNvSpPr/>
          <p:nvPr/>
        </p:nvSpPr>
        <p:spPr>
          <a:xfrm rot="-5400000">
            <a:off x="7344131" y="3964452"/>
            <a:ext cx="13446" cy="2016"/>
          </a:xfrm>
          <a:custGeom>
            <a:avLst/>
            <a:gdLst/>
            <a:ahLst/>
            <a:cxnLst/>
            <a:rect l="0" t="0" r="0" b="0"/>
            <a:pathLst>
              <a:path w="254000" h="38100">
                <a:moveTo>
                  <a:pt x="0" y="381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2" name="Freeform 2602"/>
          <p:cNvSpPr/>
          <p:nvPr/>
        </p:nvSpPr>
        <p:spPr>
          <a:xfrm rot="-5400000">
            <a:off x="7358922" y="3966469"/>
            <a:ext cx="14119" cy="1344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3" name="Freeform 2603"/>
          <p:cNvSpPr/>
          <p:nvPr/>
        </p:nvSpPr>
        <p:spPr>
          <a:xfrm rot="-5400000">
            <a:off x="7374050" y="3968150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4" name="Freeform 2604"/>
          <p:cNvSpPr/>
          <p:nvPr/>
        </p:nvSpPr>
        <p:spPr>
          <a:xfrm rot="-5400000">
            <a:off x="7389514" y="3969495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5" name="Freeform 2605"/>
          <p:cNvSpPr/>
          <p:nvPr/>
        </p:nvSpPr>
        <p:spPr>
          <a:xfrm rot="-5400000">
            <a:off x="7404643" y="3971176"/>
            <a:ext cx="15463" cy="1344"/>
          </a:xfrm>
          <a:custGeom>
            <a:avLst/>
            <a:gdLst/>
            <a:ahLst/>
            <a:cxnLst/>
            <a:rect l="0" t="0" r="0" b="0"/>
            <a:pathLst>
              <a:path w="292100" h="25400">
                <a:moveTo>
                  <a:pt x="0" y="254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6" name="Freeform 2606"/>
          <p:cNvSpPr/>
          <p:nvPr/>
        </p:nvSpPr>
        <p:spPr>
          <a:xfrm rot="-5400000">
            <a:off x="7419770" y="3972857"/>
            <a:ext cx="16136" cy="1344"/>
          </a:xfrm>
          <a:custGeom>
            <a:avLst/>
            <a:gdLst/>
            <a:ahLst/>
            <a:cxnLst/>
            <a:rect l="0" t="0" r="0" b="0"/>
            <a:pathLst>
              <a:path w="304800" h="25400">
                <a:moveTo>
                  <a:pt x="0" y="254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7" name="Freeform 2607"/>
          <p:cNvSpPr/>
          <p:nvPr/>
        </p:nvSpPr>
        <p:spPr>
          <a:xfrm rot="-5400000">
            <a:off x="7434562" y="3974201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8" name="Freeform 2608"/>
          <p:cNvSpPr/>
          <p:nvPr/>
        </p:nvSpPr>
        <p:spPr>
          <a:xfrm rot="-5400000">
            <a:off x="7450026" y="3975546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9" name="Freeform 2609"/>
          <p:cNvSpPr/>
          <p:nvPr/>
        </p:nvSpPr>
        <p:spPr>
          <a:xfrm rot="-5400000">
            <a:off x="7465154" y="3977227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0" name="Freeform 2610"/>
          <p:cNvSpPr/>
          <p:nvPr/>
        </p:nvSpPr>
        <p:spPr>
          <a:xfrm rot="-5400000">
            <a:off x="7479946" y="3978572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1" name="Freeform 2611"/>
          <p:cNvSpPr/>
          <p:nvPr/>
        </p:nvSpPr>
        <p:spPr>
          <a:xfrm rot="-5400000">
            <a:off x="7495410" y="3979916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2" name="Freeform 2612"/>
          <p:cNvSpPr/>
          <p:nvPr/>
        </p:nvSpPr>
        <p:spPr>
          <a:xfrm rot="-5400000">
            <a:off x="7510538" y="3981597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3" name="Freeform 2613"/>
          <p:cNvSpPr/>
          <p:nvPr/>
        </p:nvSpPr>
        <p:spPr>
          <a:xfrm rot="-5400000">
            <a:off x="7526002" y="3982942"/>
            <a:ext cx="19497" cy="2016"/>
          </a:xfrm>
          <a:custGeom>
            <a:avLst/>
            <a:gdLst/>
            <a:ahLst/>
            <a:cxnLst/>
            <a:rect l="0" t="0" r="0" b="0"/>
            <a:pathLst>
              <a:path w="368300" h="38100">
                <a:moveTo>
                  <a:pt x="0" y="381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4" name="Freeform 2614"/>
          <p:cNvSpPr/>
          <p:nvPr/>
        </p:nvSpPr>
        <p:spPr>
          <a:xfrm rot="-5400000">
            <a:off x="7541130" y="3984623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5" name="Freeform 2615"/>
          <p:cNvSpPr/>
          <p:nvPr/>
        </p:nvSpPr>
        <p:spPr>
          <a:xfrm rot="-5400000">
            <a:off x="7556258" y="3985631"/>
            <a:ext cx="20170" cy="2689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0" y="50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6" name="Freeform 2616"/>
          <p:cNvSpPr/>
          <p:nvPr/>
        </p:nvSpPr>
        <p:spPr>
          <a:xfrm rot="-5400000">
            <a:off x="7571050" y="3986976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7" name="Freeform 2617"/>
          <p:cNvSpPr/>
          <p:nvPr/>
        </p:nvSpPr>
        <p:spPr>
          <a:xfrm rot="-5400000">
            <a:off x="7586514" y="3988321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8" name="Freeform 2618"/>
          <p:cNvSpPr/>
          <p:nvPr/>
        </p:nvSpPr>
        <p:spPr>
          <a:xfrm rot="-5400000">
            <a:off x="7269498" y="3666600"/>
            <a:ext cx="77992" cy="590997"/>
          </a:xfrm>
          <a:custGeom>
            <a:avLst/>
            <a:gdLst/>
            <a:ahLst/>
            <a:cxnLst/>
            <a:rect l="0" t="0" r="0" b="0"/>
            <a:pathLst>
              <a:path w="1473200" h="11163300">
                <a:moveTo>
                  <a:pt x="0" y="11099800"/>
                </a:moveTo>
                <a:lnTo>
                  <a:pt x="406400" y="11163300"/>
                </a:lnTo>
                <a:lnTo>
                  <a:pt x="711200" y="7442200"/>
                </a:lnTo>
                <a:lnTo>
                  <a:pt x="1066800" y="3721100"/>
                </a:lnTo>
                <a:lnTo>
                  <a:pt x="1473200" y="0"/>
                </a:lnTo>
                <a:lnTo>
                  <a:pt x="914400" y="3695700"/>
                </a:lnTo>
                <a:lnTo>
                  <a:pt x="419100" y="7391400"/>
                </a:lnTo>
                <a:lnTo>
                  <a:pt x="0" y="1109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9" name="Freeform 2619"/>
          <p:cNvSpPr/>
          <p:nvPr/>
        </p:nvSpPr>
        <p:spPr>
          <a:xfrm rot="-5400000">
            <a:off x="7601642" y="3990001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0" name="Freeform 2620"/>
          <p:cNvSpPr/>
          <p:nvPr/>
        </p:nvSpPr>
        <p:spPr>
          <a:xfrm rot="-5400000">
            <a:off x="7616770" y="3991010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1" name="Freeform 2621"/>
          <p:cNvSpPr/>
          <p:nvPr/>
        </p:nvSpPr>
        <p:spPr>
          <a:xfrm rot="-5400000">
            <a:off x="7631898" y="399269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2" name="Freeform 2622"/>
          <p:cNvSpPr/>
          <p:nvPr/>
        </p:nvSpPr>
        <p:spPr>
          <a:xfrm rot="-5400000">
            <a:off x="7635596" y="4005130"/>
            <a:ext cx="49081" cy="6050"/>
          </a:xfrm>
          <a:custGeom>
            <a:avLst/>
            <a:gdLst/>
            <a:ahLst/>
            <a:cxnLst/>
            <a:rect l="0" t="0" r="0" b="0"/>
            <a:pathLst>
              <a:path w="927100" h="114300">
                <a:moveTo>
                  <a:pt x="0" y="1143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3" name="Freeform 2623"/>
          <p:cNvSpPr/>
          <p:nvPr/>
        </p:nvSpPr>
        <p:spPr>
          <a:xfrm rot="-5400000">
            <a:off x="7630217" y="4026645"/>
            <a:ext cx="95473" cy="10757"/>
          </a:xfrm>
          <a:custGeom>
            <a:avLst/>
            <a:gdLst/>
            <a:ahLst/>
            <a:cxnLst/>
            <a:rect l="0" t="0" r="0" b="0"/>
            <a:pathLst>
              <a:path w="1803400" h="203200">
                <a:moveTo>
                  <a:pt x="0" y="203200"/>
                </a:moveTo>
                <a:lnTo>
                  <a:pt x="180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4" name="Freeform 2624"/>
          <p:cNvSpPr/>
          <p:nvPr/>
        </p:nvSpPr>
        <p:spPr>
          <a:xfrm rot="-5400000">
            <a:off x="7641647" y="4032024"/>
            <a:ext cx="104886" cy="12101"/>
          </a:xfrm>
          <a:custGeom>
            <a:avLst/>
            <a:gdLst/>
            <a:ahLst/>
            <a:cxnLst/>
            <a:rect l="0" t="0" r="0" b="0"/>
            <a:pathLst>
              <a:path w="1981200" h="228600">
                <a:moveTo>
                  <a:pt x="0" y="228600"/>
                </a:moveTo>
                <a:lnTo>
                  <a:pt x="1981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5" name="Freeform 2625"/>
          <p:cNvSpPr/>
          <p:nvPr/>
        </p:nvSpPr>
        <p:spPr>
          <a:xfrm rot="-5400000">
            <a:off x="7660136" y="4029671"/>
            <a:ext cx="98163" cy="11429"/>
          </a:xfrm>
          <a:custGeom>
            <a:avLst/>
            <a:gdLst/>
            <a:ahLst/>
            <a:cxnLst/>
            <a:rect l="0" t="0" r="0" b="0"/>
            <a:pathLst>
              <a:path w="1854200" h="215900">
                <a:moveTo>
                  <a:pt x="0" y="2159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6" name="Freeform 2626"/>
          <p:cNvSpPr/>
          <p:nvPr/>
        </p:nvSpPr>
        <p:spPr>
          <a:xfrm rot="-5400000">
            <a:off x="7678626" y="4027990"/>
            <a:ext cx="90767" cy="10084"/>
          </a:xfrm>
          <a:custGeom>
            <a:avLst/>
            <a:gdLst/>
            <a:ahLst/>
            <a:cxnLst/>
            <a:rect l="0" t="0" r="0" b="0"/>
            <a:pathLst>
              <a:path w="1714500" h="190500">
                <a:moveTo>
                  <a:pt x="0" y="1905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7" name="Freeform 2627"/>
          <p:cNvSpPr/>
          <p:nvPr/>
        </p:nvSpPr>
        <p:spPr>
          <a:xfrm rot="-5400000">
            <a:off x="7697116" y="4025636"/>
            <a:ext cx="84043" cy="9412"/>
          </a:xfrm>
          <a:custGeom>
            <a:avLst/>
            <a:gdLst/>
            <a:ahLst/>
            <a:cxnLst/>
            <a:rect l="0" t="0" r="0" b="0"/>
            <a:pathLst>
              <a:path w="1587500" h="177800">
                <a:moveTo>
                  <a:pt x="0" y="177800"/>
                </a:moveTo>
                <a:lnTo>
                  <a:pt x="158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8" name="Freeform 2628"/>
          <p:cNvSpPr/>
          <p:nvPr/>
        </p:nvSpPr>
        <p:spPr>
          <a:xfrm rot="-5400000">
            <a:off x="7715270" y="4023619"/>
            <a:ext cx="76647" cy="8740"/>
          </a:xfrm>
          <a:custGeom>
            <a:avLst/>
            <a:gdLst/>
            <a:ahLst/>
            <a:cxnLst/>
            <a:rect l="0" t="0" r="0" b="0"/>
            <a:pathLst>
              <a:path w="1447800" h="165100">
                <a:moveTo>
                  <a:pt x="0" y="165100"/>
                </a:moveTo>
                <a:lnTo>
                  <a:pt x="144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9" name="Freeform 2629"/>
          <p:cNvSpPr/>
          <p:nvPr/>
        </p:nvSpPr>
        <p:spPr>
          <a:xfrm rot="-5400000">
            <a:off x="7733759" y="4021266"/>
            <a:ext cx="69924" cy="8067"/>
          </a:xfrm>
          <a:custGeom>
            <a:avLst/>
            <a:gdLst/>
            <a:ahLst/>
            <a:cxnLst/>
            <a:rect l="0" t="0" r="0" b="0"/>
            <a:pathLst>
              <a:path w="1320800" h="152400">
                <a:moveTo>
                  <a:pt x="0" y="1524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0" name="Freeform 2630"/>
          <p:cNvSpPr/>
          <p:nvPr/>
        </p:nvSpPr>
        <p:spPr>
          <a:xfrm rot="-5400000">
            <a:off x="7752921" y="4018913"/>
            <a:ext cx="61856" cy="7395"/>
          </a:xfrm>
          <a:custGeom>
            <a:avLst/>
            <a:gdLst/>
            <a:ahLst/>
            <a:cxnLst/>
            <a:rect l="0" t="0" r="0" b="0"/>
            <a:pathLst>
              <a:path w="1168400" h="139700">
                <a:moveTo>
                  <a:pt x="0" y="139700"/>
                </a:moveTo>
                <a:lnTo>
                  <a:pt x="1168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1" name="Freeform 2631"/>
          <p:cNvSpPr/>
          <p:nvPr/>
        </p:nvSpPr>
        <p:spPr>
          <a:xfrm rot="-5400000">
            <a:off x="7769730" y="4018240"/>
            <a:ext cx="58494" cy="6723"/>
          </a:xfrm>
          <a:custGeom>
            <a:avLst/>
            <a:gdLst/>
            <a:ahLst/>
            <a:cxnLst/>
            <a:rect l="0" t="0" r="0" b="0"/>
            <a:pathLst>
              <a:path w="1104900" h="127000">
                <a:moveTo>
                  <a:pt x="0" y="127000"/>
                </a:moveTo>
                <a:lnTo>
                  <a:pt x="1104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2" name="Freeform 2632"/>
          <p:cNvSpPr/>
          <p:nvPr/>
        </p:nvSpPr>
        <p:spPr>
          <a:xfrm rot="-5400000">
            <a:off x="7784186" y="4019921"/>
            <a:ext cx="60511" cy="6723"/>
          </a:xfrm>
          <a:custGeom>
            <a:avLst/>
            <a:gdLst/>
            <a:ahLst/>
            <a:cxnLst/>
            <a:rect l="0" t="0" r="0" b="0"/>
            <a:pathLst>
              <a:path w="1143000" h="127000">
                <a:moveTo>
                  <a:pt x="0" y="1270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3" name="Freeform 2633"/>
          <p:cNvSpPr/>
          <p:nvPr/>
        </p:nvSpPr>
        <p:spPr>
          <a:xfrm rot="-5400000">
            <a:off x="7798641" y="4021602"/>
            <a:ext cx="61856" cy="7395"/>
          </a:xfrm>
          <a:custGeom>
            <a:avLst/>
            <a:gdLst/>
            <a:ahLst/>
            <a:cxnLst/>
            <a:rect l="0" t="0" r="0" b="0"/>
            <a:pathLst>
              <a:path w="1168400" h="139700">
                <a:moveTo>
                  <a:pt x="0" y="139700"/>
                </a:moveTo>
                <a:lnTo>
                  <a:pt x="1168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4" name="Freeform 2634"/>
          <p:cNvSpPr/>
          <p:nvPr/>
        </p:nvSpPr>
        <p:spPr>
          <a:xfrm rot="-5400000">
            <a:off x="7813433" y="4022947"/>
            <a:ext cx="63200" cy="7395"/>
          </a:xfrm>
          <a:custGeom>
            <a:avLst/>
            <a:gdLst/>
            <a:ahLst/>
            <a:cxnLst/>
            <a:rect l="0" t="0" r="0" b="0"/>
            <a:pathLst>
              <a:path w="1193800" h="139700">
                <a:moveTo>
                  <a:pt x="0" y="139700"/>
                </a:moveTo>
                <a:lnTo>
                  <a:pt x="1193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5" name="Freeform 2635"/>
          <p:cNvSpPr/>
          <p:nvPr/>
        </p:nvSpPr>
        <p:spPr>
          <a:xfrm rot="-5400000">
            <a:off x="7827889" y="4024628"/>
            <a:ext cx="65217" cy="7395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6" name="Freeform 2636"/>
          <p:cNvSpPr/>
          <p:nvPr/>
        </p:nvSpPr>
        <p:spPr>
          <a:xfrm rot="-5400000">
            <a:off x="7842680" y="4025973"/>
            <a:ext cx="66562" cy="7395"/>
          </a:xfrm>
          <a:custGeom>
            <a:avLst/>
            <a:gdLst/>
            <a:ahLst/>
            <a:cxnLst/>
            <a:rect l="0" t="0" r="0" b="0"/>
            <a:pathLst>
              <a:path w="1257300" h="139700">
                <a:moveTo>
                  <a:pt x="0" y="139700"/>
                </a:moveTo>
                <a:lnTo>
                  <a:pt x="1257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7" name="Freeform 2637"/>
          <p:cNvSpPr/>
          <p:nvPr/>
        </p:nvSpPr>
        <p:spPr>
          <a:xfrm rot="-5400000">
            <a:off x="7857809" y="4027653"/>
            <a:ext cx="67234" cy="7395"/>
          </a:xfrm>
          <a:custGeom>
            <a:avLst/>
            <a:gdLst/>
            <a:ahLst/>
            <a:cxnLst/>
            <a:rect l="0" t="0" r="0" b="0"/>
            <a:pathLst>
              <a:path w="1270000" h="139700">
                <a:moveTo>
                  <a:pt x="0" y="139700"/>
                </a:moveTo>
                <a:lnTo>
                  <a:pt x="1270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8" name="Freeform 2638"/>
          <p:cNvSpPr/>
          <p:nvPr/>
        </p:nvSpPr>
        <p:spPr>
          <a:xfrm rot="-5400000">
            <a:off x="7875962" y="4024964"/>
            <a:ext cx="60511" cy="7395"/>
          </a:xfrm>
          <a:custGeom>
            <a:avLst/>
            <a:gdLst/>
            <a:ahLst/>
            <a:cxnLst/>
            <a:rect l="0" t="0" r="0" b="0"/>
            <a:pathLst>
              <a:path w="1143000" h="139700">
                <a:moveTo>
                  <a:pt x="0" y="139700"/>
                </a:moveTo>
                <a:lnTo>
                  <a:pt x="114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9" name="Freeform 2639"/>
          <p:cNvSpPr/>
          <p:nvPr/>
        </p:nvSpPr>
        <p:spPr>
          <a:xfrm rot="-5400000">
            <a:off x="7906218" y="4010845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0" name="Freeform 2640"/>
          <p:cNvSpPr/>
          <p:nvPr/>
        </p:nvSpPr>
        <p:spPr>
          <a:xfrm rot="-5400000">
            <a:off x="7921345" y="4011853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1" name="Freeform 2641"/>
          <p:cNvSpPr/>
          <p:nvPr/>
        </p:nvSpPr>
        <p:spPr>
          <a:xfrm rot="-5400000">
            <a:off x="7936473" y="4012861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2" name="Freeform 2642"/>
          <p:cNvSpPr/>
          <p:nvPr/>
        </p:nvSpPr>
        <p:spPr>
          <a:xfrm rot="-5400000">
            <a:off x="7951601" y="4013198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3" name="Freeform 2643"/>
          <p:cNvSpPr/>
          <p:nvPr/>
        </p:nvSpPr>
        <p:spPr>
          <a:xfrm rot="-5400000">
            <a:off x="7966729" y="4014206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4" name="Freeform 2644"/>
          <p:cNvSpPr/>
          <p:nvPr/>
        </p:nvSpPr>
        <p:spPr>
          <a:xfrm rot="-5400000">
            <a:off x="7982194" y="4014879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5" name="Freeform 2645"/>
          <p:cNvSpPr/>
          <p:nvPr/>
        </p:nvSpPr>
        <p:spPr>
          <a:xfrm rot="-5400000">
            <a:off x="7997322" y="4015887"/>
            <a:ext cx="28238" cy="2689"/>
          </a:xfrm>
          <a:custGeom>
            <a:avLst/>
            <a:gdLst/>
            <a:ahLst/>
            <a:cxnLst/>
            <a:rect l="0" t="0" r="0" b="0"/>
            <a:pathLst>
              <a:path w="533400" h="50800">
                <a:moveTo>
                  <a:pt x="0" y="508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6" name="Freeform 2646"/>
          <p:cNvSpPr/>
          <p:nvPr/>
        </p:nvSpPr>
        <p:spPr>
          <a:xfrm rot="-5400000">
            <a:off x="8012449" y="4016223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7" name="Freeform 2647"/>
          <p:cNvSpPr/>
          <p:nvPr/>
        </p:nvSpPr>
        <p:spPr>
          <a:xfrm rot="-5400000">
            <a:off x="8027914" y="4016896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8" name="Freeform 2648"/>
          <p:cNvSpPr/>
          <p:nvPr/>
        </p:nvSpPr>
        <p:spPr>
          <a:xfrm rot="-5400000">
            <a:off x="8043378" y="4017568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9" name="Freeform 2649"/>
          <p:cNvSpPr/>
          <p:nvPr/>
        </p:nvSpPr>
        <p:spPr>
          <a:xfrm rot="-5400000">
            <a:off x="8058506" y="4018576"/>
            <a:ext cx="28238" cy="2689"/>
          </a:xfrm>
          <a:custGeom>
            <a:avLst/>
            <a:gdLst/>
            <a:ahLst/>
            <a:cxnLst/>
            <a:rect l="0" t="0" r="0" b="0"/>
            <a:pathLst>
              <a:path w="533400" h="50800">
                <a:moveTo>
                  <a:pt x="0" y="508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0" name="Freeform 2650"/>
          <p:cNvSpPr/>
          <p:nvPr/>
        </p:nvSpPr>
        <p:spPr>
          <a:xfrm rot="-5400000">
            <a:off x="8073634" y="4018913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1" name="Freeform 2651"/>
          <p:cNvSpPr/>
          <p:nvPr/>
        </p:nvSpPr>
        <p:spPr>
          <a:xfrm rot="-5400000">
            <a:off x="8089098" y="4019585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2" name="Freeform 2652"/>
          <p:cNvSpPr/>
          <p:nvPr/>
        </p:nvSpPr>
        <p:spPr>
          <a:xfrm rot="-5400000">
            <a:off x="8104898" y="4019921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3" name="Freeform 2653"/>
          <p:cNvSpPr/>
          <p:nvPr/>
        </p:nvSpPr>
        <p:spPr>
          <a:xfrm rot="-5400000">
            <a:off x="8120026" y="4020930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4" name="Freeform 2654"/>
          <p:cNvSpPr/>
          <p:nvPr/>
        </p:nvSpPr>
        <p:spPr>
          <a:xfrm rot="-5400000">
            <a:off x="8134818" y="4020930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5" name="Freeform 2655"/>
          <p:cNvSpPr/>
          <p:nvPr/>
        </p:nvSpPr>
        <p:spPr>
          <a:xfrm rot="-5400000">
            <a:off x="8150282" y="4021602"/>
            <a:ext cx="28238" cy="336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0" y="6350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6" name="Freeform 2656"/>
          <p:cNvSpPr/>
          <p:nvPr/>
        </p:nvSpPr>
        <p:spPr>
          <a:xfrm rot="-5400000">
            <a:off x="8166082" y="4021938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7" name="Freeform 2657"/>
          <p:cNvSpPr/>
          <p:nvPr/>
        </p:nvSpPr>
        <p:spPr>
          <a:xfrm rot="-5400000">
            <a:off x="8181210" y="4022947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8" name="Freeform 2658"/>
          <p:cNvSpPr/>
          <p:nvPr/>
        </p:nvSpPr>
        <p:spPr>
          <a:xfrm rot="-5400000">
            <a:off x="8196338" y="4022611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9" name="Freeform 2659"/>
          <p:cNvSpPr/>
          <p:nvPr/>
        </p:nvSpPr>
        <p:spPr>
          <a:xfrm rot="-5400000">
            <a:off x="8211802" y="4023283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0" name="Freeform 2660"/>
          <p:cNvSpPr/>
          <p:nvPr/>
        </p:nvSpPr>
        <p:spPr>
          <a:xfrm rot="-5400000">
            <a:off x="8227266" y="4023955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1" name="Freeform 2661"/>
          <p:cNvSpPr/>
          <p:nvPr/>
        </p:nvSpPr>
        <p:spPr>
          <a:xfrm rot="-5400000">
            <a:off x="8242394" y="4024291"/>
            <a:ext cx="27566" cy="2689"/>
          </a:xfrm>
          <a:custGeom>
            <a:avLst/>
            <a:gdLst/>
            <a:ahLst/>
            <a:cxnLst/>
            <a:rect l="0" t="0" r="0" b="0"/>
            <a:pathLst>
              <a:path w="520700" h="50800">
                <a:moveTo>
                  <a:pt x="0" y="508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2" name="Freeform 2662"/>
          <p:cNvSpPr/>
          <p:nvPr/>
        </p:nvSpPr>
        <p:spPr>
          <a:xfrm rot="-5400000">
            <a:off x="8257858" y="4024292"/>
            <a:ext cx="26893" cy="3361"/>
          </a:xfrm>
          <a:custGeom>
            <a:avLst/>
            <a:gdLst/>
            <a:ahLst/>
            <a:cxnLst/>
            <a:rect l="0" t="0" r="0" b="0"/>
            <a:pathLst>
              <a:path w="508000" h="63500">
                <a:moveTo>
                  <a:pt x="0" y="635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3" name="Freeform 2663"/>
          <p:cNvSpPr/>
          <p:nvPr/>
        </p:nvSpPr>
        <p:spPr>
          <a:xfrm rot="-5400000">
            <a:off x="8272986" y="4024628"/>
            <a:ext cx="27566" cy="3361"/>
          </a:xfrm>
          <a:custGeom>
            <a:avLst/>
            <a:gdLst/>
            <a:ahLst/>
            <a:cxnLst/>
            <a:rect l="0" t="0" r="0" b="0"/>
            <a:pathLst>
              <a:path w="520700" h="63500">
                <a:moveTo>
                  <a:pt x="0" y="6350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4" name="Freeform 2664"/>
          <p:cNvSpPr/>
          <p:nvPr/>
        </p:nvSpPr>
        <p:spPr>
          <a:xfrm rot="-5400000">
            <a:off x="8288451" y="4025300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5" name="Freeform 2665"/>
          <p:cNvSpPr/>
          <p:nvPr/>
        </p:nvSpPr>
        <p:spPr>
          <a:xfrm rot="-5400000">
            <a:off x="8303914" y="402530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6" name="Freeform 2666"/>
          <p:cNvSpPr/>
          <p:nvPr/>
        </p:nvSpPr>
        <p:spPr>
          <a:xfrm rot="-5400000">
            <a:off x="8319379" y="4025300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7" name="Freeform 2667"/>
          <p:cNvSpPr/>
          <p:nvPr/>
        </p:nvSpPr>
        <p:spPr>
          <a:xfrm rot="-5400000">
            <a:off x="8334171" y="4025972"/>
            <a:ext cx="26893" cy="2689"/>
          </a:xfrm>
          <a:custGeom>
            <a:avLst/>
            <a:gdLst/>
            <a:ahLst/>
            <a:cxnLst/>
            <a:rect l="0" t="0" r="0" b="0"/>
            <a:pathLst>
              <a:path w="508000" h="50800">
                <a:moveTo>
                  <a:pt x="0" y="5080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8" name="Freeform 2668"/>
          <p:cNvSpPr/>
          <p:nvPr/>
        </p:nvSpPr>
        <p:spPr>
          <a:xfrm rot="-5400000">
            <a:off x="8349634" y="4025972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9" name="Freeform 2669"/>
          <p:cNvSpPr/>
          <p:nvPr/>
        </p:nvSpPr>
        <p:spPr>
          <a:xfrm rot="-5400000">
            <a:off x="8365099" y="4025972"/>
            <a:ext cx="26221" cy="336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0" y="6350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0" name="Freeform 2670"/>
          <p:cNvSpPr/>
          <p:nvPr/>
        </p:nvSpPr>
        <p:spPr>
          <a:xfrm rot="-5400000">
            <a:off x="8380563" y="4026645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1" name="Freeform 2671"/>
          <p:cNvSpPr/>
          <p:nvPr/>
        </p:nvSpPr>
        <p:spPr>
          <a:xfrm rot="-5400000">
            <a:off x="8396027" y="4026645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2" name="Freeform 2672"/>
          <p:cNvSpPr/>
          <p:nvPr/>
        </p:nvSpPr>
        <p:spPr>
          <a:xfrm rot="-5400000">
            <a:off x="8410818" y="4026645"/>
            <a:ext cx="25549" cy="2689"/>
          </a:xfrm>
          <a:custGeom>
            <a:avLst/>
            <a:gdLst/>
            <a:ahLst/>
            <a:cxnLst/>
            <a:rect l="0" t="0" r="0" b="0"/>
            <a:pathLst>
              <a:path w="482600" h="50800">
                <a:moveTo>
                  <a:pt x="0" y="508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3" name="Freeform 2673"/>
          <p:cNvSpPr/>
          <p:nvPr/>
        </p:nvSpPr>
        <p:spPr>
          <a:xfrm rot="-5400000">
            <a:off x="8426619" y="4026981"/>
            <a:ext cx="24876" cy="2689"/>
          </a:xfrm>
          <a:custGeom>
            <a:avLst/>
            <a:gdLst/>
            <a:ahLst/>
            <a:cxnLst/>
            <a:rect l="0" t="0" r="0" b="0"/>
            <a:pathLst>
              <a:path w="469900" h="50800">
                <a:moveTo>
                  <a:pt x="0" y="508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4" name="Freeform 2674"/>
          <p:cNvSpPr/>
          <p:nvPr/>
        </p:nvSpPr>
        <p:spPr>
          <a:xfrm rot="-5400000">
            <a:off x="8442419" y="402664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5" name="Freeform 2675"/>
          <p:cNvSpPr/>
          <p:nvPr/>
        </p:nvSpPr>
        <p:spPr>
          <a:xfrm rot="-5400000">
            <a:off x="8457211" y="402664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6" name="Freeform 2676"/>
          <p:cNvSpPr/>
          <p:nvPr/>
        </p:nvSpPr>
        <p:spPr>
          <a:xfrm rot="-5400000">
            <a:off x="8472675" y="4026645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7" name="Freeform 2677"/>
          <p:cNvSpPr/>
          <p:nvPr/>
        </p:nvSpPr>
        <p:spPr>
          <a:xfrm rot="-5400000">
            <a:off x="8488476" y="4026981"/>
            <a:ext cx="23531" cy="2689"/>
          </a:xfrm>
          <a:custGeom>
            <a:avLst/>
            <a:gdLst/>
            <a:ahLst/>
            <a:cxnLst/>
            <a:rect l="0" t="0" r="0" b="0"/>
            <a:pathLst>
              <a:path w="444500" h="50800">
                <a:moveTo>
                  <a:pt x="0" y="50800"/>
                </a:moveTo>
                <a:lnTo>
                  <a:pt x="444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8" name="Freeform 2678"/>
          <p:cNvSpPr/>
          <p:nvPr/>
        </p:nvSpPr>
        <p:spPr>
          <a:xfrm rot="-5400000">
            <a:off x="8503603" y="4026645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9" name="Freeform 2679"/>
          <p:cNvSpPr/>
          <p:nvPr/>
        </p:nvSpPr>
        <p:spPr>
          <a:xfrm rot="-5400000">
            <a:off x="8519068" y="4026645"/>
            <a:ext cx="22859" cy="2689"/>
          </a:xfrm>
          <a:custGeom>
            <a:avLst/>
            <a:gdLst/>
            <a:ahLst/>
            <a:cxnLst/>
            <a:rect l="0" t="0" r="0" b="0"/>
            <a:pathLst>
              <a:path w="431800" h="50800">
                <a:moveTo>
                  <a:pt x="0" y="508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0" name="Freeform 2680"/>
          <p:cNvSpPr/>
          <p:nvPr/>
        </p:nvSpPr>
        <p:spPr>
          <a:xfrm rot="-5400000">
            <a:off x="8534195" y="4026981"/>
            <a:ext cx="22859" cy="2016"/>
          </a:xfrm>
          <a:custGeom>
            <a:avLst/>
            <a:gdLst/>
            <a:ahLst/>
            <a:cxnLst/>
            <a:rect l="0" t="0" r="0" b="0"/>
            <a:pathLst>
              <a:path w="431800" h="38100">
                <a:moveTo>
                  <a:pt x="0" y="381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1" name="Freeform 2681"/>
          <p:cNvSpPr/>
          <p:nvPr/>
        </p:nvSpPr>
        <p:spPr>
          <a:xfrm rot="-5400000">
            <a:off x="8549659" y="402630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2" name="Freeform 2682"/>
          <p:cNvSpPr/>
          <p:nvPr/>
        </p:nvSpPr>
        <p:spPr>
          <a:xfrm rot="-5400000">
            <a:off x="8565124" y="4026308"/>
            <a:ext cx="22187" cy="2689"/>
          </a:xfrm>
          <a:custGeom>
            <a:avLst/>
            <a:gdLst/>
            <a:ahLst/>
            <a:cxnLst/>
            <a:rect l="0" t="0" r="0" b="0"/>
            <a:pathLst>
              <a:path w="419100" h="50800">
                <a:moveTo>
                  <a:pt x="0" y="50800"/>
                </a:move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3" name="Freeform 2683"/>
          <p:cNvSpPr/>
          <p:nvPr/>
        </p:nvSpPr>
        <p:spPr>
          <a:xfrm rot="-5400000">
            <a:off x="8580588" y="4026309"/>
            <a:ext cx="21514" cy="2016"/>
          </a:xfrm>
          <a:custGeom>
            <a:avLst/>
            <a:gdLst/>
            <a:ahLst/>
            <a:cxnLst/>
            <a:rect l="0" t="0" r="0" b="0"/>
            <a:pathLst>
              <a:path w="406400" h="38100">
                <a:moveTo>
                  <a:pt x="0" y="381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4" name="Freeform 2684"/>
          <p:cNvSpPr/>
          <p:nvPr/>
        </p:nvSpPr>
        <p:spPr>
          <a:xfrm rot="-5400000">
            <a:off x="8595716" y="4025972"/>
            <a:ext cx="21514" cy="2689"/>
          </a:xfrm>
          <a:custGeom>
            <a:avLst/>
            <a:gdLst/>
            <a:ahLst/>
            <a:cxnLst/>
            <a:rect l="0" t="0" r="0" b="0"/>
            <a:pathLst>
              <a:path w="406400" h="50800">
                <a:moveTo>
                  <a:pt x="0" y="508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5" name="Freeform 2685"/>
          <p:cNvSpPr/>
          <p:nvPr/>
        </p:nvSpPr>
        <p:spPr>
          <a:xfrm rot="-5400000">
            <a:off x="8611180" y="4025973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6" name="Freeform 2686"/>
          <p:cNvSpPr/>
          <p:nvPr/>
        </p:nvSpPr>
        <p:spPr>
          <a:xfrm rot="-5400000">
            <a:off x="8626644" y="4025973"/>
            <a:ext cx="20842" cy="2016"/>
          </a:xfrm>
          <a:custGeom>
            <a:avLst/>
            <a:gdLst/>
            <a:ahLst/>
            <a:cxnLst/>
            <a:rect l="0" t="0" r="0" b="0"/>
            <a:pathLst>
              <a:path w="393700" h="38100">
                <a:moveTo>
                  <a:pt x="0" y="381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7" name="Freeform 2687"/>
          <p:cNvSpPr/>
          <p:nvPr/>
        </p:nvSpPr>
        <p:spPr>
          <a:xfrm rot="-5400000">
            <a:off x="8642108" y="4025300"/>
            <a:ext cx="20170" cy="2689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0" y="508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8" name="Freeform 2688"/>
          <p:cNvSpPr/>
          <p:nvPr/>
        </p:nvSpPr>
        <p:spPr>
          <a:xfrm rot="-5400000">
            <a:off x="8657236" y="4025636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0" y="381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9" name="Freeform 2689"/>
          <p:cNvSpPr/>
          <p:nvPr/>
        </p:nvSpPr>
        <p:spPr>
          <a:xfrm rot="-5400000">
            <a:off x="8672700" y="4024964"/>
            <a:ext cx="19497" cy="2689"/>
          </a:xfrm>
          <a:custGeom>
            <a:avLst/>
            <a:gdLst/>
            <a:ahLst/>
            <a:cxnLst/>
            <a:rect l="0" t="0" r="0" b="0"/>
            <a:pathLst>
              <a:path w="368300" h="50800">
                <a:moveTo>
                  <a:pt x="0" y="50800"/>
                </a:move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0" name="Freeform 2690"/>
          <p:cNvSpPr/>
          <p:nvPr/>
        </p:nvSpPr>
        <p:spPr>
          <a:xfrm rot="-5400000">
            <a:off x="8688164" y="4024964"/>
            <a:ext cx="18825" cy="2016"/>
          </a:xfrm>
          <a:custGeom>
            <a:avLst/>
            <a:gdLst/>
            <a:ahLst/>
            <a:cxnLst/>
            <a:rect l="0" t="0" r="0" b="0"/>
            <a:pathLst>
              <a:path w="355600" h="38100">
                <a:moveTo>
                  <a:pt x="0" y="381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1" name="Freeform 2691"/>
          <p:cNvSpPr/>
          <p:nvPr/>
        </p:nvSpPr>
        <p:spPr>
          <a:xfrm rot="-5400000">
            <a:off x="8703964" y="402462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2" name="Freeform 2692"/>
          <p:cNvSpPr/>
          <p:nvPr/>
        </p:nvSpPr>
        <p:spPr>
          <a:xfrm rot="-5400000">
            <a:off x="8718756" y="4024628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3" name="Freeform 2693"/>
          <p:cNvSpPr/>
          <p:nvPr/>
        </p:nvSpPr>
        <p:spPr>
          <a:xfrm rot="-5400000">
            <a:off x="8734557" y="4024292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4" name="Freeform 2694"/>
          <p:cNvSpPr/>
          <p:nvPr/>
        </p:nvSpPr>
        <p:spPr>
          <a:xfrm rot="-5400000">
            <a:off x="8750021" y="4023619"/>
            <a:ext cx="17480" cy="2016"/>
          </a:xfrm>
          <a:custGeom>
            <a:avLst/>
            <a:gdLst/>
            <a:ahLst/>
            <a:cxnLst/>
            <a:rect l="0" t="0" r="0" b="0"/>
            <a:pathLst>
              <a:path w="330200" h="38100">
                <a:moveTo>
                  <a:pt x="0" y="38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5" name="Freeform 2695"/>
          <p:cNvSpPr/>
          <p:nvPr/>
        </p:nvSpPr>
        <p:spPr>
          <a:xfrm rot="-5400000">
            <a:off x="8765149" y="4023283"/>
            <a:ext cx="16808" cy="2016"/>
          </a:xfrm>
          <a:custGeom>
            <a:avLst/>
            <a:gdLst/>
            <a:ahLst/>
            <a:cxnLst/>
            <a:rect l="0" t="0" r="0" b="0"/>
            <a:pathLst>
              <a:path w="317500" h="38100">
                <a:moveTo>
                  <a:pt x="0" y="381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6" name="Freeform 2696"/>
          <p:cNvSpPr/>
          <p:nvPr/>
        </p:nvSpPr>
        <p:spPr>
          <a:xfrm rot="-5400000">
            <a:off x="8780949" y="4022947"/>
            <a:ext cx="16136" cy="2016"/>
          </a:xfrm>
          <a:custGeom>
            <a:avLst/>
            <a:gdLst/>
            <a:ahLst/>
            <a:cxnLst/>
            <a:rect l="0" t="0" r="0" b="0"/>
            <a:pathLst>
              <a:path w="304800" h="38100">
                <a:moveTo>
                  <a:pt x="0" y="381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7" name="Freeform 2697"/>
          <p:cNvSpPr/>
          <p:nvPr/>
        </p:nvSpPr>
        <p:spPr>
          <a:xfrm rot="-5400000">
            <a:off x="8796077" y="4022611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8" name="Freeform 2698"/>
          <p:cNvSpPr/>
          <p:nvPr/>
        </p:nvSpPr>
        <p:spPr>
          <a:xfrm rot="-5400000">
            <a:off x="8811541" y="4021938"/>
            <a:ext cx="15463" cy="2016"/>
          </a:xfrm>
          <a:custGeom>
            <a:avLst/>
            <a:gdLst/>
            <a:ahLst/>
            <a:cxnLst/>
            <a:rect l="0" t="0" r="0" b="0"/>
            <a:pathLst>
              <a:path w="292100" h="38100">
                <a:moveTo>
                  <a:pt x="0" y="381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9" name="Freeform 2699"/>
          <p:cNvSpPr/>
          <p:nvPr/>
        </p:nvSpPr>
        <p:spPr>
          <a:xfrm rot="-5400000">
            <a:off x="8827005" y="4021938"/>
            <a:ext cx="14791" cy="1344"/>
          </a:xfrm>
          <a:custGeom>
            <a:avLst/>
            <a:gdLst/>
            <a:ahLst/>
            <a:cxnLst/>
            <a:rect l="0" t="0" r="0" b="0"/>
            <a:pathLst>
              <a:path w="279400" h="25400">
                <a:moveTo>
                  <a:pt x="0" y="254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0" name="Freeform 2700"/>
          <p:cNvSpPr/>
          <p:nvPr/>
        </p:nvSpPr>
        <p:spPr>
          <a:xfrm rot="-5400000">
            <a:off x="8842469" y="4021266"/>
            <a:ext cx="14119" cy="2016"/>
          </a:xfrm>
          <a:custGeom>
            <a:avLst/>
            <a:gdLst/>
            <a:ahLst/>
            <a:cxnLst/>
            <a:rect l="0" t="0" r="0" b="0"/>
            <a:pathLst>
              <a:path w="266700" h="38100">
                <a:moveTo>
                  <a:pt x="0" y="38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1" name="Freeform 2701"/>
          <p:cNvSpPr/>
          <p:nvPr/>
        </p:nvSpPr>
        <p:spPr>
          <a:xfrm rot="-5400000">
            <a:off x="8857597" y="4020930"/>
            <a:ext cx="14119" cy="1344"/>
          </a:xfrm>
          <a:custGeom>
            <a:avLst/>
            <a:gdLst/>
            <a:ahLst/>
            <a:cxnLst/>
            <a:rect l="0" t="0" r="0" b="0"/>
            <a:pathLst>
              <a:path w="266700" h="25400">
                <a:moveTo>
                  <a:pt x="0" y="254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2" name="Freeform 2702"/>
          <p:cNvSpPr/>
          <p:nvPr/>
        </p:nvSpPr>
        <p:spPr>
          <a:xfrm rot="-5400000">
            <a:off x="8873734" y="4020257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3" name="Freeform 2703"/>
          <p:cNvSpPr/>
          <p:nvPr/>
        </p:nvSpPr>
        <p:spPr>
          <a:xfrm rot="-5400000">
            <a:off x="8888525" y="4019585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4" name="Freeform 2704"/>
          <p:cNvSpPr/>
          <p:nvPr/>
        </p:nvSpPr>
        <p:spPr>
          <a:xfrm rot="-5400000">
            <a:off x="8904326" y="4019249"/>
            <a:ext cx="12101" cy="1344"/>
          </a:xfrm>
          <a:custGeom>
            <a:avLst/>
            <a:gdLst/>
            <a:ahLst/>
            <a:cxnLst/>
            <a:rect l="0" t="0" r="0" b="0"/>
            <a:pathLst>
              <a:path w="228600" h="25400">
                <a:moveTo>
                  <a:pt x="0" y="254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5" name="Freeform 2705"/>
          <p:cNvSpPr/>
          <p:nvPr/>
        </p:nvSpPr>
        <p:spPr>
          <a:xfrm rot="-5400000">
            <a:off x="7591557" y="3988657"/>
            <a:ext cx="21514" cy="3361"/>
          </a:xfrm>
          <a:custGeom>
            <a:avLst/>
            <a:gdLst/>
            <a:ahLst/>
            <a:cxnLst/>
            <a:rect l="0" t="0" r="0" b="0"/>
            <a:pathLst>
              <a:path w="406400" h="63500">
                <a:moveTo>
                  <a:pt x="406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6" name="Freeform 2706"/>
          <p:cNvSpPr/>
          <p:nvPr/>
        </p:nvSpPr>
        <p:spPr>
          <a:xfrm rot="-3091213">
            <a:off x="7612456" y="3981798"/>
            <a:ext cx="27662" cy="43187"/>
          </a:xfrm>
          <a:custGeom>
            <a:avLst/>
            <a:gdLst/>
            <a:ahLst/>
            <a:cxnLst/>
            <a:rect l="0" t="0" r="0" b="0"/>
            <a:pathLst>
              <a:path w="522512" h="815761">
                <a:moveTo>
                  <a:pt x="0" y="0"/>
                </a:moveTo>
                <a:cubicBezTo>
                  <a:pt x="168887" y="275268"/>
                  <a:pt x="343090" y="547239"/>
                  <a:pt x="522512" y="815761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7" name="Freeform 2707"/>
          <p:cNvSpPr/>
          <p:nvPr/>
        </p:nvSpPr>
        <p:spPr>
          <a:xfrm rot="-5400000">
            <a:off x="7679297" y="3978235"/>
            <a:ext cx="88750" cy="143883"/>
          </a:xfrm>
          <a:custGeom>
            <a:avLst/>
            <a:gdLst/>
            <a:ahLst/>
            <a:cxnLst/>
            <a:rect l="0" t="0" r="0" b="0"/>
            <a:pathLst>
              <a:path w="1676400" h="2717800">
                <a:moveTo>
                  <a:pt x="1676400" y="0"/>
                </a:moveTo>
                <a:lnTo>
                  <a:pt x="0" y="723900"/>
                </a:lnTo>
                <a:lnTo>
                  <a:pt x="838200" y="271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8" name="Freeform 2708"/>
          <p:cNvSpPr/>
          <p:nvPr/>
        </p:nvSpPr>
        <p:spPr>
          <a:xfrm rot="-3091213">
            <a:off x="7822943" y="4008316"/>
            <a:ext cx="57071" cy="98858"/>
          </a:xfrm>
          <a:custGeom>
            <a:avLst/>
            <a:gdLst/>
            <a:ahLst/>
            <a:cxnLst/>
            <a:rect l="0" t="0" r="0" b="0"/>
            <a:pathLst>
              <a:path w="1078015" h="1867316">
                <a:moveTo>
                  <a:pt x="0" y="0"/>
                </a:moveTo>
                <a:cubicBezTo>
                  <a:pt x="347251" y="629339"/>
                  <a:pt x="706655" y="1251893"/>
                  <a:pt x="1078015" y="1867316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9" name="Freeform 2709"/>
          <p:cNvSpPr/>
          <p:nvPr/>
        </p:nvSpPr>
        <p:spPr>
          <a:xfrm rot="-3091213">
            <a:off x="7892975" y="4035933"/>
            <a:ext cx="35734" cy="20629"/>
          </a:xfrm>
          <a:custGeom>
            <a:avLst/>
            <a:gdLst/>
            <a:ahLst/>
            <a:cxnLst/>
            <a:rect l="0" t="0" r="0" b="0"/>
            <a:pathLst>
              <a:path w="674976" h="389670">
                <a:moveTo>
                  <a:pt x="0" y="389670"/>
                </a:moveTo>
                <a:cubicBezTo>
                  <a:pt x="227486" y="264150"/>
                  <a:pt x="452521" y="134236"/>
                  <a:pt x="674976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0" name="Freeform 2710"/>
          <p:cNvSpPr/>
          <p:nvPr/>
        </p:nvSpPr>
        <p:spPr>
          <a:xfrm rot="-5400000">
            <a:off x="8228273" y="3355300"/>
            <a:ext cx="61183" cy="1309743"/>
          </a:xfrm>
          <a:custGeom>
            <a:avLst/>
            <a:gdLst/>
            <a:ahLst/>
            <a:cxnLst/>
            <a:rect l="0" t="0" r="0" b="0"/>
            <a:pathLst>
              <a:path w="1155700" h="24739600">
                <a:moveTo>
                  <a:pt x="279400" y="5867400"/>
                </a:moveTo>
                <a:lnTo>
                  <a:pt x="139700" y="8572500"/>
                </a:lnTo>
                <a:lnTo>
                  <a:pt x="50800" y="11290300"/>
                </a:lnTo>
                <a:lnTo>
                  <a:pt x="0" y="14008100"/>
                </a:lnTo>
                <a:lnTo>
                  <a:pt x="12700" y="16675100"/>
                </a:lnTo>
                <a:lnTo>
                  <a:pt x="63500" y="19354800"/>
                </a:lnTo>
                <a:lnTo>
                  <a:pt x="152400" y="22034500"/>
                </a:lnTo>
                <a:lnTo>
                  <a:pt x="279400" y="24701500"/>
                </a:lnTo>
                <a:lnTo>
                  <a:pt x="508000" y="24739600"/>
                </a:lnTo>
                <a:lnTo>
                  <a:pt x="457200" y="21450300"/>
                </a:lnTo>
                <a:lnTo>
                  <a:pt x="457200" y="18161000"/>
                </a:lnTo>
                <a:lnTo>
                  <a:pt x="482600" y="14871700"/>
                </a:lnTo>
                <a:lnTo>
                  <a:pt x="558800" y="11531600"/>
                </a:lnTo>
                <a:lnTo>
                  <a:pt x="685800" y="8191500"/>
                </a:lnTo>
                <a:lnTo>
                  <a:pt x="889000" y="4102100"/>
                </a:ln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1" name="Freeform 2711"/>
          <p:cNvSpPr/>
          <p:nvPr/>
        </p:nvSpPr>
        <p:spPr>
          <a:xfrm rot="-5400000">
            <a:off x="9231088" y="3675676"/>
            <a:ext cx="30927" cy="669663"/>
          </a:xfrm>
          <a:custGeom>
            <a:avLst/>
            <a:gdLst/>
            <a:ahLst/>
            <a:cxnLst/>
            <a:rect l="0" t="0" r="0" b="0"/>
            <a:pathLst>
              <a:path w="584200" h="12649200">
                <a:moveTo>
                  <a:pt x="228600" y="38100"/>
                </a:moveTo>
                <a:lnTo>
                  <a:pt x="0" y="0"/>
                </a:lnTo>
                <a:lnTo>
                  <a:pt x="584200" y="12649200"/>
                </a:lnTo>
                <a:lnTo>
                  <a:pt x="228600" y="3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2" name="Freeform 2712"/>
          <p:cNvSpPr/>
          <p:nvPr/>
        </p:nvSpPr>
        <p:spPr>
          <a:xfrm rot="-5400000">
            <a:off x="7247646" y="2808341"/>
            <a:ext cx="161364" cy="1169893"/>
          </a:xfrm>
          <a:custGeom>
            <a:avLst/>
            <a:gdLst/>
            <a:ahLst/>
            <a:cxnLst/>
            <a:rect l="0" t="0" r="0" b="0"/>
            <a:pathLst>
              <a:path w="3048000" h="22098000">
                <a:moveTo>
                  <a:pt x="0" y="22098000"/>
                </a:moveTo>
                <a:lnTo>
                  <a:pt x="0" y="22098000"/>
                </a:lnTo>
                <a:lnTo>
                  <a:pt x="317500" y="18859500"/>
                </a:lnTo>
                <a:lnTo>
                  <a:pt x="673100" y="15633700"/>
                </a:lnTo>
                <a:lnTo>
                  <a:pt x="1079500" y="12407900"/>
                </a:lnTo>
                <a:lnTo>
                  <a:pt x="1663700" y="8255000"/>
                </a:lnTo>
                <a:lnTo>
                  <a:pt x="2324100" y="4114800"/>
                </a:lnTo>
                <a:lnTo>
                  <a:pt x="3048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3" name="Freeform 2713"/>
          <p:cNvSpPr/>
          <p:nvPr/>
        </p:nvSpPr>
        <p:spPr>
          <a:xfrm rot="-3091213">
            <a:off x="6819106" y="3232527"/>
            <a:ext cx="89261" cy="238455"/>
          </a:xfrm>
          <a:custGeom>
            <a:avLst/>
            <a:gdLst/>
            <a:ahLst/>
            <a:cxnLst/>
            <a:rect l="0" t="0" r="0" b="0"/>
            <a:pathLst>
              <a:path w="1686042" h="4504147">
                <a:moveTo>
                  <a:pt x="0" y="0"/>
                </a:moveTo>
                <a:cubicBezTo>
                  <a:pt x="320182" y="1581127"/>
                  <a:pt x="889276" y="3101420"/>
                  <a:pt x="1686042" y="4504147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4" name="Freeform 2714"/>
          <p:cNvSpPr/>
          <p:nvPr/>
        </p:nvSpPr>
        <p:spPr>
          <a:xfrm rot="-5400000">
            <a:off x="7408002" y="2968698"/>
            <a:ext cx="82699" cy="927846"/>
          </a:xfrm>
          <a:custGeom>
            <a:avLst/>
            <a:gdLst/>
            <a:ahLst/>
            <a:cxnLst/>
            <a:rect l="0" t="0" r="0" b="0"/>
            <a:pathLst>
              <a:path w="1562100" h="17526000">
                <a:moveTo>
                  <a:pt x="1562100" y="0"/>
                </a:moveTo>
                <a:lnTo>
                  <a:pt x="1219200" y="2857500"/>
                </a:lnTo>
                <a:lnTo>
                  <a:pt x="914400" y="5740400"/>
                </a:lnTo>
                <a:lnTo>
                  <a:pt x="546100" y="9664700"/>
                </a:lnTo>
                <a:lnTo>
                  <a:pt x="241300" y="13589000"/>
                </a:lnTo>
                <a:lnTo>
                  <a:pt x="0" y="17526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5" name="Freeform 2715"/>
          <p:cNvSpPr/>
          <p:nvPr/>
        </p:nvSpPr>
        <p:spPr>
          <a:xfrm rot="-5400000">
            <a:off x="4408638" y="5079886"/>
            <a:ext cx="1746772" cy="277681"/>
          </a:xfrm>
          <a:custGeom>
            <a:avLst/>
            <a:gdLst/>
            <a:ahLst/>
            <a:cxnLst/>
            <a:rect l="0" t="0" r="0" b="0"/>
            <a:pathLst>
              <a:path w="32994600" h="5245100">
                <a:moveTo>
                  <a:pt x="32994600" y="5245100"/>
                </a:moveTo>
                <a:lnTo>
                  <a:pt x="27038300" y="4038600"/>
                </a:lnTo>
                <a:lnTo>
                  <a:pt x="18846800" y="3048000"/>
                </a:lnTo>
                <a:lnTo>
                  <a:pt x="19189700" y="101600"/>
                </a:lnTo>
                <a:lnTo>
                  <a:pt x="18275300" y="0"/>
                </a:lnTo>
                <a:lnTo>
                  <a:pt x="17945100" y="2946400"/>
                </a:lnTo>
                <a:lnTo>
                  <a:pt x="12890500" y="2336800"/>
                </a:lnTo>
                <a:lnTo>
                  <a:pt x="0" y="787400"/>
                </a:lnTo>
                <a:lnTo>
                  <a:pt x="30035500" y="506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6" name="Freeform 2716"/>
          <p:cNvSpPr/>
          <p:nvPr/>
        </p:nvSpPr>
        <p:spPr>
          <a:xfrm rot="-3091213">
            <a:off x="5351636" y="4377943"/>
            <a:ext cx="128546" cy="90035"/>
          </a:xfrm>
          <a:custGeom>
            <a:avLst/>
            <a:gdLst/>
            <a:ahLst/>
            <a:cxnLst/>
            <a:rect l="0" t="0" r="0" b="0"/>
            <a:pathLst>
              <a:path w="2428082" h="1700664">
                <a:moveTo>
                  <a:pt x="0" y="1700664"/>
                </a:moveTo>
                <a:cubicBezTo>
                  <a:pt x="854033" y="1200392"/>
                  <a:pt x="1666059" y="631638"/>
                  <a:pt x="2428082" y="0"/>
                </a:cubicBezTo>
              </a:path>
            </a:pathLst>
          </a:custGeom>
          <a:noFill/>
          <a:ln w="9144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7" name="Freeform 2717"/>
          <p:cNvSpPr/>
          <p:nvPr/>
        </p:nvSpPr>
        <p:spPr>
          <a:xfrm rot="-5400000">
            <a:off x="5185541" y="607866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8" name="Freeform 2718"/>
          <p:cNvSpPr/>
          <p:nvPr/>
        </p:nvSpPr>
        <p:spPr>
          <a:xfrm rot="-5400000">
            <a:off x="5191256" y="6016474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0" y="127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9" name="Freeform 2719"/>
          <p:cNvSpPr/>
          <p:nvPr/>
        </p:nvSpPr>
        <p:spPr>
          <a:xfrm rot="-5400000">
            <a:off x="5195963" y="5953944"/>
            <a:ext cx="12774" cy="1344"/>
          </a:xfrm>
          <a:custGeom>
            <a:avLst/>
            <a:gdLst/>
            <a:ahLst/>
            <a:cxnLst/>
            <a:rect l="0" t="0" r="0" b="0"/>
            <a:pathLst>
              <a:path w="241300" h="25400">
                <a:moveTo>
                  <a:pt x="0" y="254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0" name="Freeform 2720"/>
          <p:cNvSpPr/>
          <p:nvPr/>
        </p:nvSpPr>
        <p:spPr>
          <a:xfrm rot="-5400000">
            <a:off x="5201678" y="5891752"/>
            <a:ext cx="18153" cy="2016"/>
          </a:xfrm>
          <a:custGeom>
            <a:avLst/>
            <a:gdLst/>
            <a:ahLst/>
            <a:cxnLst/>
            <a:rect l="0" t="0" r="0" b="0"/>
            <a:pathLst>
              <a:path w="342900" h="38100">
                <a:moveTo>
                  <a:pt x="0" y="381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1" name="Freeform 2721"/>
          <p:cNvSpPr/>
          <p:nvPr/>
        </p:nvSpPr>
        <p:spPr>
          <a:xfrm rot="-5400000">
            <a:off x="5207057" y="5829223"/>
            <a:ext cx="24204" cy="2689"/>
          </a:xfrm>
          <a:custGeom>
            <a:avLst/>
            <a:gdLst/>
            <a:ahLst/>
            <a:cxnLst/>
            <a:rect l="0" t="0" r="0" b="0"/>
            <a:pathLst>
              <a:path w="457200" h="50800">
                <a:moveTo>
                  <a:pt x="0" y="508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2" name="Freeform 2722"/>
          <p:cNvSpPr/>
          <p:nvPr/>
        </p:nvSpPr>
        <p:spPr>
          <a:xfrm rot="-5400000">
            <a:off x="5212436" y="5766694"/>
            <a:ext cx="28910" cy="336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3" name="Freeform 2723"/>
          <p:cNvSpPr/>
          <p:nvPr/>
        </p:nvSpPr>
        <p:spPr>
          <a:xfrm rot="-5400000">
            <a:off x="5126711" y="5099384"/>
            <a:ext cx="47736" cy="5378"/>
          </a:xfrm>
          <a:custGeom>
            <a:avLst/>
            <a:gdLst/>
            <a:ahLst/>
            <a:cxnLst/>
            <a:rect l="0" t="0" r="0" b="0"/>
            <a:pathLst>
              <a:path w="901700" h="101600">
                <a:moveTo>
                  <a:pt x="0" y="10160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4" name="Freeform 2724"/>
          <p:cNvSpPr/>
          <p:nvPr/>
        </p:nvSpPr>
        <p:spPr>
          <a:xfrm rot="-5400000">
            <a:off x="5217815" y="5704166"/>
            <a:ext cx="34961" cy="4033"/>
          </a:xfrm>
          <a:custGeom>
            <a:avLst/>
            <a:gdLst/>
            <a:ahLst/>
            <a:cxnLst/>
            <a:rect l="0" t="0" r="0" b="0"/>
            <a:pathLst>
              <a:path w="660400" h="76200">
                <a:moveTo>
                  <a:pt x="0" y="762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5" name="Freeform 2725"/>
          <p:cNvSpPr/>
          <p:nvPr/>
        </p:nvSpPr>
        <p:spPr>
          <a:xfrm rot="-5400000">
            <a:off x="5141502" y="5100056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6" name="Freeform 2726"/>
          <p:cNvSpPr/>
          <p:nvPr/>
        </p:nvSpPr>
        <p:spPr>
          <a:xfrm rot="-5400000">
            <a:off x="5222857" y="5641973"/>
            <a:ext cx="40340" cy="4706"/>
          </a:xfrm>
          <a:custGeom>
            <a:avLst/>
            <a:gdLst/>
            <a:ahLst/>
            <a:cxnLst/>
            <a:rect l="0" t="0" r="0" b="0"/>
            <a:pathLst>
              <a:path w="762000" h="88900">
                <a:moveTo>
                  <a:pt x="0" y="88900"/>
                </a:moveTo>
                <a:lnTo>
                  <a:pt x="762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7" name="Freeform 2727"/>
          <p:cNvSpPr/>
          <p:nvPr/>
        </p:nvSpPr>
        <p:spPr>
          <a:xfrm rot="-5400000">
            <a:off x="5156631" y="5101737"/>
            <a:ext cx="49753" cy="5378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0" y="101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8" name="Freeform 2728"/>
          <p:cNvSpPr/>
          <p:nvPr/>
        </p:nvSpPr>
        <p:spPr>
          <a:xfrm rot="-5400000">
            <a:off x="5228236" y="5579444"/>
            <a:ext cx="46391" cy="5378"/>
          </a:xfrm>
          <a:custGeom>
            <a:avLst/>
            <a:gdLst/>
            <a:ahLst/>
            <a:cxnLst/>
            <a:rect l="0" t="0" r="0" b="0"/>
            <a:pathLst>
              <a:path w="876300" h="101600">
                <a:moveTo>
                  <a:pt x="0" y="101600"/>
                </a:moveTo>
                <a:lnTo>
                  <a:pt x="876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9" name="Freeform 2729"/>
          <p:cNvSpPr/>
          <p:nvPr/>
        </p:nvSpPr>
        <p:spPr>
          <a:xfrm rot="-5400000">
            <a:off x="5172431" y="5103418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0" name="Freeform 2730"/>
          <p:cNvSpPr/>
          <p:nvPr/>
        </p:nvSpPr>
        <p:spPr>
          <a:xfrm rot="-5400000">
            <a:off x="5233615" y="5517587"/>
            <a:ext cx="51770" cy="5378"/>
          </a:xfrm>
          <a:custGeom>
            <a:avLst/>
            <a:gdLst/>
            <a:ahLst/>
            <a:cxnLst/>
            <a:rect l="0" t="0" r="0" b="0"/>
            <a:pathLst>
              <a:path w="977900" h="101600">
                <a:moveTo>
                  <a:pt x="0" y="101600"/>
                </a:moveTo>
                <a:lnTo>
                  <a:pt x="977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1" name="Freeform 2731"/>
          <p:cNvSpPr/>
          <p:nvPr/>
        </p:nvSpPr>
        <p:spPr>
          <a:xfrm rot="-5400000">
            <a:off x="5187895" y="5105435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2" name="Freeform 2732"/>
          <p:cNvSpPr/>
          <p:nvPr/>
        </p:nvSpPr>
        <p:spPr>
          <a:xfrm rot="-5400000">
            <a:off x="5238658" y="5454722"/>
            <a:ext cx="57821" cy="6723"/>
          </a:xfrm>
          <a:custGeom>
            <a:avLst/>
            <a:gdLst/>
            <a:ahLst/>
            <a:cxnLst/>
            <a:rect l="0" t="0" r="0" b="0"/>
            <a:pathLst>
              <a:path w="1092200" h="127000">
                <a:moveTo>
                  <a:pt x="0" y="127000"/>
                </a:moveTo>
                <a:lnTo>
                  <a:pt x="1092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3" name="Freeform 2733"/>
          <p:cNvSpPr/>
          <p:nvPr/>
        </p:nvSpPr>
        <p:spPr>
          <a:xfrm rot="-5400000">
            <a:off x="5203023" y="5107116"/>
            <a:ext cx="49753" cy="5378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0" y="101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4" name="Freeform 2734"/>
          <p:cNvSpPr/>
          <p:nvPr/>
        </p:nvSpPr>
        <p:spPr>
          <a:xfrm rot="-5400000">
            <a:off x="5244036" y="5392194"/>
            <a:ext cx="63873" cy="7395"/>
          </a:xfrm>
          <a:custGeom>
            <a:avLst/>
            <a:gdLst/>
            <a:ahLst/>
            <a:cxnLst/>
            <a:rect l="0" t="0" r="0" b="0"/>
            <a:pathLst>
              <a:path w="1206500" h="139700">
                <a:moveTo>
                  <a:pt x="0" y="139700"/>
                </a:moveTo>
                <a:lnTo>
                  <a:pt x="1206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5" name="Freeform 2735"/>
          <p:cNvSpPr/>
          <p:nvPr/>
        </p:nvSpPr>
        <p:spPr>
          <a:xfrm rot="-5400000">
            <a:off x="5218823" y="5108797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6" name="Freeform 2736"/>
          <p:cNvSpPr/>
          <p:nvPr/>
        </p:nvSpPr>
        <p:spPr>
          <a:xfrm rot="-5400000">
            <a:off x="5249415" y="5329665"/>
            <a:ext cx="68579" cy="8067"/>
          </a:xfrm>
          <a:custGeom>
            <a:avLst/>
            <a:gdLst/>
            <a:ahLst/>
            <a:cxnLst/>
            <a:rect l="0" t="0" r="0" b="0"/>
            <a:pathLst>
              <a:path w="1295400" h="152400">
                <a:moveTo>
                  <a:pt x="0" y="152400"/>
                </a:moveTo>
                <a:lnTo>
                  <a:pt x="12954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7" name="Freeform 2737"/>
          <p:cNvSpPr/>
          <p:nvPr/>
        </p:nvSpPr>
        <p:spPr>
          <a:xfrm rot="-5400000">
            <a:off x="5233951" y="5110478"/>
            <a:ext cx="49753" cy="5378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0" y="101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8" name="Freeform 2738"/>
          <p:cNvSpPr/>
          <p:nvPr/>
        </p:nvSpPr>
        <p:spPr>
          <a:xfrm rot="-5400000">
            <a:off x="5254794" y="5267136"/>
            <a:ext cx="74630" cy="8740"/>
          </a:xfrm>
          <a:custGeom>
            <a:avLst/>
            <a:gdLst/>
            <a:ahLst/>
            <a:cxnLst/>
            <a:rect l="0" t="0" r="0" b="0"/>
            <a:pathLst>
              <a:path w="1409700" h="165100">
                <a:moveTo>
                  <a:pt x="0" y="1651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9" name="Freeform 2739"/>
          <p:cNvSpPr/>
          <p:nvPr/>
        </p:nvSpPr>
        <p:spPr>
          <a:xfrm rot="-5400000">
            <a:off x="5249751" y="5112159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0" name="Freeform 2740"/>
          <p:cNvSpPr/>
          <p:nvPr/>
        </p:nvSpPr>
        <p:spPr>
          <a:xfrm rot="-5400000">
            <a:off x="5260173" y="5205279"/>
            <a:ext cx="80009" cy="8740"/>
          </a:xfrm>
          <a:custGeom>
            <a:avLst/>
            <a:gdLst/>
            <a:ahLst/>
            <a:cxnLst/>
            <a:rect l="0" t="0" r="0" b="0"/>
            <a:pathLst>
              <a:path w="1511300" h="165100">
                <a:moveTo>
                  <a:pt x="0" y="165100"/>
                </a:moveTo>
                <a:lnTo>
                  <a:pt x="1511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1" name="Freeform 2741"/>
          <p:cNvSpPr/>
          <p:nvPr/>
        </p:nvSpPr>
        <p:spPr>
          <a:xfrm rot="-5400000">
            <a:off x="5265215" y="5114176"/>
            <a:ext cx="49081" cy="5378"/>
          </a:xfrm>
          <a:custGeom>
            <a:avLst/>
            <a:gdLst/>
            <a:ahLst/>
            <a:cxnLst/>
            <a:rect l="0" t="0" r="0" b="0"/>
            <a:pathLst>
              <a:path w="927100" h="101600">
                <a:moveTo>
                  <a:pt x="0" y="1016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2" name="Freeform 2742"/>
          <p:cNvSpPr/>
          <p:nvPr/>
        </p:nvSpPr>
        <p:spPr>
          <a:xfrm rot="-5400000">
            <a:off x="5259164" y="5136363"/>
            <a:ext cx="96818" cy="11429"/>
          </a:xfrm>
          <a:custGeom>
            <a:avLst/>
            <a:gdLst/>
            <a:ahLst/>
            <a:cxnLst/>
            <a:rect l="0" t="0" r="0" b="0"/>
            <a:pathLst>
              <a:path w="1828800" h="215900">
                <a:moveTo>
                  <a:pt x="0" y="215900"/>
                </a:moveTo>
                <a:lnTo>
                  <a:pt x="182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3" name="Freeform 2743"/>
          <p:cNvSpPr/>
          <p:nvPr/>
        </p:nvSpPr>
        <p:spPr>
          <a:xfrm rot="-5400000">
            <a:off x="5270930" y="5080222"/>
            <a:ext cx="91439" cy="10757"/>
          </a:xfrm>
          <a:custGeom>
            <a:avLst/>
            <a:gdLst/>
            <a:ahLst/>
            <a:cxnLst/>
            <a:rect l="0" t="0" r="0" b="0"/>
            <a:pathLst>
              <a:path w="1727200" h="203200">
                <a:moveTo>
                  <a:pt x="0" y="203200"/>
                </a:moveTo>
                <a:lnTo>
                  <a:pt x="1727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4" name="Freeform 2744"/>
          <p:cNvSpPr/>
          <p:nvPr/>
        </p:nvSpPr>
        <p:spPr>
          <a:xfrm rot="-5400000">
            <a:off x="5275973" y="5018029"/>
            <a:ext cx="97490" cy="10757"/>
          </a:xfrm>
          <a:custGeom>
            <a:avLst/>
            <a:gdLst/>
            <a:ahLst/>
            <a:cxnLst/>
            <a:rect l="0" t="0" r="0" b="0"/>
            <a:pathLst>
              <a:path w="1841500" h="203200">
                <a:moveTo>
                  <a:pt x="0" y="203200"/>
                </a:moveTo>
                <a:lnTo>
                  <a:pt x="1841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5" name="Freeform 2745"/>
          <p:cNvSpPr/>
          <p:nvPr/>
        </p:nvSpPr>
        <p:spPr>
          <a:xfrm rot="-5400000">
            <a:off x="5281016" y="4955165"/>
            <a:ext cx="103541" cy="12101"/>
          </a:xfrm>
          <a:custGeom>
            <a:avLst/>
            <a:gdLst/>
            <a:ahLst/>
            <a:cxnLst/>
            <a:rect l="0" t="0" r="0" b="0"/>
            <a:pathLst>
              <a:path w="1955800" h="228600">
                <a:moveTo>
                  <a:pt x="0" y="228600"/>
                </a:moveTo>
                <a:lnTo>
                  <a:pt x="1955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6" name="Freeform 2746"/>
          <p:cNvSpPr/>
          <p:nvPr/>
        </p:nvSpPr>
        <p:spPr>
          <a:xfrm rot="-5400000">
            <a:off x="5286731" y="4892972"/>
            <a:ext cx="108248" cy="12101"/>
          </a:xfrm>
          <a:custGeom>
            <a:avLst/>
            <a:gdLst/>
            <a:ahLst/>
            <a:cxnLst/>
            <a:rect l="0" t="0" r="0" b="0"/>
            <a:pathLst>
              <a:path w="2044700" h="228600">
                <a:moveTo>
                  <a:pt x="0" y="228600"/>
                </a:moveTo>
                <a:lnTo>
                  <a:pt x="20447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7" name="Freeform 2747"/>
          <p:cNvSpPr/>
          <p:nvPr/>
        </p:nvSpPr>
        <p:spPr>
          <a:xfrm rot="-5400000">
            <a:off x="5291773" y="4830107"/>
            <a:ext cx="114299" cy="13446"/>
          </a:xfrm>
          <a:custGeom>
            <a:avLst/>
            <a:gdLst/>
            <a:ahLst/>
            <a:cxnLst/>
            <a:rect l="0" t="0" r="0" b="0"/>
            <a:pathLst>
              <a:path w="2159000" h="254000">
                <a:moveTo>
                  <a:pt x="0" y="254000"/>
                </a:moveTo>
                <a:lnTo>
                  <a:pt x="2159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8" name="Freeform 2748"/>
          <p:cNvSpPr/>
          <p:nvPr/>
        </p:nvSpPr>
        <p:spPr>
          <a:xfrm rot="-5400000">
            <a:off x="5296816" y="4767914"/>
            <a:ext cx="120350" cy="13446"/>
          </a:xfrm>
          <a:custGeom>
            <a:avLst/>
            <a:gdLst/>
            <a:ahLst/>
            <a:cxnLst/>
            <a:rect l="0" t="0" r="0" b="0"/>
            <a:pathLst>
              <a:path w="2273300" h="254000">
                <a:moveTo>
                  <a:pt x="0" y="254000"/>
                </a:moveTo>
                <a:lnTo>
                  <a:pt x="2273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9" name="Freeform 2749"/>
          <p:cNvSpPr/>
          <p:nvPr/>
        </p:nvSpPr>
        <p:spPr>
          <a:xfrm rot="-5400000">
            <a:off x="5303876" y="4707066"/>
            <a:ext cx="123040" cy="14119"/>
          </a:xfrm>
          <a:custGeom>
            <a:avLst/>
            <a:gdLst/>
            <a:ahLst/>
            <a:cxnLst/>
            <a:rect l="0" t="0" r="0" b="0"/>
            <a:pathLst>
              <a:path w="2324100" h="266700">
                <a:moveTo>
                  <a:pt x="0" y="2667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0" name="Freeform 2750"/>
          <p:cNvSpPr/>
          <p:nvPr/>
        </p:nvSpPr>
        <p:spPr>
          <a:xfrm rot="-5400000">
            <a:off x="5319003" y="4654286"/>
            <a:ext cx="111610" cy="12774"/>
          </a:xfrm>
          <a:custGeom>
            <a:avLst/>
            <a:gdLst/>
            <a:ahLst/>
            <a:cxnLst/>
            <a:rect l="0" t="0" r="0" b="0"/>
            <a:pathLst>
              <a:path w="2108200" h="241300">
                <a:moveTo>
                  <a:pt x="0" y="241300"/>
                </a:moveTo>
                <a:lnTo>
                  <a:pt x="21082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1" name="Freeform 2751"/>
          <p:cNvSpPr/>
          <p:nvPr/>
        </p:nvSpPr>
        <p:spPr>
          <a:xfrm rot="-5400000">
            <a:off x="5333123" y="4601171"/>
            <a:ext cx="100852" cy="11429"/>
          </a:xfrm>
          <a:custGeom>
            <a:avLst/>
            <a:gdLst/>
            <a:ahLst/>
            <a:cxnLst/>
            <a:rect l="0" t="0" r="0" b="0"/>
            <a:pathLst>
              <a:path w="1905000" h="215900">
                <a:moveTo>
                  <a:pt x="0" y="2159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2" name="Freeform 2752"/>
          <p:cNvSpPr/>
          <p:nvPr/>
        </p:nvSpPr>
        <p:spPr>
          <a:xfrm rot="-5400000">
            <a:off x="5348251" y="4548391"/>
            <a:ext cx="89422" cy="10084"/>
          </a:xfrm>
          <a:custGeom>
            <a:avLst/>
            <a:gdLst/>
            <a:ahLst/>
            <a:cxnLst/>
            <a:rect l="0" t="0" r="0" b="0"/>
            <a:pathLst>
              <a:path w="1689100" h="190500">
                <a:moveTo>
                  <a:pt x="0" y="190500"/>
                </a:moveTo>
                <a:lnTo>
                  <a:pt x="16891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3" name="Freeform 2753"/>
          <p:cNvSpPr/>
          <p:nvPr/>
        </p:nvSpPr>
        <p:spPr>
          <a:xfrm rot="-5400000">
            <a:off x="5363043" y="4495275"/>
            <a:ext cx="77320" cy="8740"/>
          </a:xfrm>
          <a:custGeom>
            <a:avLst/>
            <a:gdLst/>
            <a:ahLst/>
            <a:cxnLst/>
            <a:rect l="0" t="0" r="0" b="0"/>
            <a:pathLst>
              <a:path w="1460500" h="165100">
                <a:moveTo>
                  <a:pt x="0" y="165100"/>
                </a:moveTo>
                <a:lnTo>
                  <a:pt x="14605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4" name="Freeform 2754"/>
          <p:cNvSpPr/>
          <p:nvPr/>
        </p:nvSpPr>
        <p:spPr>
          <a:xfrm rot="-5400000">
            <a:off x="5378507" y="4442159"/>
            <a:ext cx="65217" cy="7395"/>
          </a:xfrm>
          <a:custGeom>
            <a:avLst/>
            <a:gdLst/>
            <a:ahLst/>
            <a:cxnLst/>
            <a:rect l="0" t="0" r="0" b="0"/>
            <a:pathLst>
              <a:path w="1231900" h="139700">
                <a:moveTo>
                  <a:pt x="0" y="139700"/>
                </a:moveTo>
                <a:lnTo>
                  <a:pt x="1231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5" name="Freeform 2755"/>
          <p:cNvSpPr/>
          <p:nvPr/>
        </p:nvSpPr>
        <p:spPr>
          <a:xfrm rot="-5400000">
            <a:off x="5402376" y="4379966"/>
            <a:ext cx="32944" cy="4033"/>
          </a:xfrm>
          <a:custGeom>
            <a:avLst/>
            <a:gdLst/>
            <a:ahLst/>
            <a:cxnLst/>
            <a:rect l="0" t="0" r="0" b="0"/>
            <a:pathLst>
              <a:path w="622300" h="76200">
                <a:moveTo>
                  <a:pt x="0" y="76200"/>
                </a:moveTo>
                <a:lnTo>
                  <a:pt x="6223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56" name="Picture 2756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2921389" y="4850275"/>
            <a:ext cx="769843" cy="2272553"/>
          </a:xfrm>
          <a:prstGeom prst="rect">
            <a:avLst/>
          </a:prstGeom>
          <a:noFill/>
        </p:spPr>
      </p:pic>
      <p:sp>
        <p:nvSpPr>
          <p:cNvPr id="2758" name="Freeform 2758"/>
          <p:cNvSpPr/>
          <p:nvPr/>
        </p:nvSpPr>
        <p:spPr>
          <a:xfrm rot="-5400000">
            <a:off x="3742671" y="450400"/>
            <a:ext cx="102869" cy="97490"/>
          </a:xfrm>
          <a:custGeom>
            <a:avLst/>
            <a:gdLst/>
            <a:ahLst/>
            <a:cxnLst/>
            <a:rect l="0" t="0" r="0" b="0"/>
            <a:pathLst>
              <a:path w="1943100" h="1841500">
                <a:moveTo>
                  <a:pt x="1752600" y="787400"/>
                </a:moveTo>
                <a:lnTo>
                  <a:pt x="914400" y="1841500"/>
                </a:lnTo>
                <a:lnTo>
                  <a:pt x="889000" y="1816100"/>
                </a:lnTo>
                <a:lnTo>
                  <a:pt x="1016000" y="203200"/>
                </a:lnTo>
                <a:lnTo>
                  <a:pt x="228600" y="1193800"/>
                </a:lnTo>
                <a:lnTo>
                  <a:pt x="406400" y="1333500"/>
                </a:lnTo>
                <a:lnTo>
                  <a:pt x="381000" y="1371600"/>
                </a:lnTo>
                <a:lnTo>
                  <a:pt x="0" y="1079500"/>
                </a:lnTo>
                <a:lnTo>
                  <a:pt x="25400" y="1028700"/>
                </a:lnTo>
                <a:lnTo>
                  <a:pt x="190500" y="1155700"/>
                </a:lnTo>
                <a:lnTo>
                  <a:pt x="977900" y="165100"/>
                </a:lnTo>
                <a:lnTo>
                  <a:pt x="800100" y="38100"/>
                </a:lnTo>
                <a:lnTo>
                  <a:pt x="838200" y="0"/>
                </a:lnTo>
                <a:lnTo>
                  <a:pt x="1244600" y="317500"/>
                </a:lnTo>
                <a:lnTo>
                  <a:pt x="1143000" y="1460500"/>
                </a:lnTo>
                <a:lnTo>
                  <a:pt x="1155700" y="1473200"/>
                </a:lnTo>
                <a:lnTo>
                  <a:pt x="1714500" y="762000"/>
                </a:lnTo>
                <a:lnTo>
                  <a:pt x="1536700" y="622300"/>
                </a:lnTo>
                <a:lnTo>
                  <a:pt x="1574800" y="584200"/>
                </a:lnTo>
                <a:lnTo>
                  <a:pt x="1943100" y="876300"/>
                </a:lnTo>
                <a:lnTo>
                  <a:pt x="1917700" y="914400"/>
                </a:lnTo>
                <a:lnTo>
                  <a:pt x="1752600" y="787400"/>
                </a:lnTo>
                <a:close/>
                <a:moveTo>
                  <a:pt x="1752600" y="787400"/>
                </a:moveTo>
              </a:path>
            </a:pathLst>
          </a:custGeom>
          <a:solidFill>
            <a:srgbClr val="000000">
              <a:alpha val="10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9" name="Freeform 2759"/>
          <p:cNvSpPr/>
          <p:nvPr/>
        </p:nvSpPr>
        <p:spPr>
          <a:xfrm rot="-5400000">
            <a:off x="3906052" y="484690"/>
            <a:ext cx="439718" cy="552673"/>
          </a:xfrm>
          <a:custGeom>
            <a:avLst/>
            <a:gdLst/>
            <a:ahLst/>
            <a:cxnLst/>
            <a:rect l="0" t="0" r="0" b="0"/>
            <a:pathLst>
              <a:path w="8305800" h="10439400">
                <a:moveTo>
                  <a:pt x="8305800" y="0"/>
                </a:moveTo>
                <a:lnTo>
                  <a:pt x="0" y="10439400"/>
                </a:lnTo>
              </a:path>
            </a:pathLst>
          </a:custGeom>
          <a:noFill/>
          <a:ln w="1295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0" name="Freeform 2760"/>
          <p:cNvSpPr/>
          <p:nvPr/>
        </p:nvSpPr>
        <p:spPr>
          <a:xfrm rot="-5400000">
            <a:off x="3852600" y="538142"/>
            <a:ext cx="174811" cy="180862"/>
          </a:xfrm>
          <a:custGeom>
            <a:avLst/>
            <a:gdLst/>
            <a:ahLst/>
            <a:cxnLst/>
            <a:rect l="0" t="0" r="0" b="0"/>
            <a:pathLst>
              <a:path w="3302000" h="3416300">
                <a:moveTo>
                  <a:pt x="3302000" y="0"/>
                </a:moveTo>
                <a:lnTo>
                  <a:pt x="0" y="3416300"/>
                </a:lnTo>
                <a:lnTo>
                  <a:pt x="647700" y="3340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1" name="Freeform 2761"/>
          <p:cNvSpPr/>
          <p:nvPr/>
        </p:nvSpPr>
        <p:spPr>
          <a:xfrm rot="-5400000">
            <a:off x="4248952" y="827590"/>
            <a:ext cx="174139" cy="203722"/>
          </a:xfrm>
          <a:custGeom>
            <a:avLst/>
            <a:gdLst/>
            <a:ahLst/>
            <a:cxnLst/>
            <a:rect l="0" t="0" r="0" b="0"/>
            <a:pathLst>
              <a:path w="3289300" h="3848100">
                <a:moveTo>
                  <a:pt x="673100" y="3175000"/>
                </a:moveTo>
                <a:lnTo>
                  <a:pt x="774700" y="3848100"/>
                </a:lnTo>
                <a:lnTo>
                  <a:pt x="3289300" y="685800"/>
                </a:lnTo>
                <a:lnTo>
                  <a:pt x="3200400" y="0"/>
                </a:lnTo>
                <a:lnTo>
                  <a:pt x="2514600" y="76200"/>
                </a:lnTo>
                <a:lnTo>
                  <a:pt x="0" y="3238500"/>
                </a:lnTo>
                <a:lnTo>
                  <a:pt x="673100" y="3175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2" name="Freeform 2762"/>
          <p:cNvSpPr/>
          <p:nvPr/>
        </p:nvSpPr>
        <p:spPr>
          <a:xfrm rot="-5400000">
            <a:off x="3884537" y="506205"/>
            <a:ext cx="140521" cy="210446"/>
          </a:xfrm>
          <a:custGeom>
            <a:avLst/>
            <a:gdLst/>
            <a:ahLst/>
            <a:cxnLst/>
            <a:rect l="0" t="0" r="0" b="0"/>
            <a:pathLst>
              <a:path w="2654300" h="3975100">
                <a:moveTo>
                  <a:pt x="2654300" y="0"/>
                </a:moveTo>
                <a:lnTo>
                  <a:pt x="63500" y="3975100"/>
                </a:lnTo>
                <a:lnTo>
                  <a:pt x="0" y="3340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63" name="Picture 2763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8368" y="529960"/>
            <a:ext cx="232858" cy="162933"/>
          </a:xfrm>
          <a:prstGeom prst="rect">
            <a:avLst/>
          </a:prstGeom>
          <a:noFill/>
        </p:spPr>
      </p:pic>
      <p:sp>
        <p:nvSpPr>
          <p:cNvPr id="2764" name="Freeform 2764"/>
          <p:cNvSpPr/>
          <p:nvPr/>
        </p:nvSpPr>
        <p:spPr>
          <a:xfrm rot="-5400000">
            <a:off x="4238867" y="842381"/>
            <a:ext cx="36306" cy="45719"/>
          </a:xfrm>
          <a:custGeom>
            <a:avLst/>
            <a:gdLst/>
            <a:ahLst/>
            <a:cxnLst/>
            <a:rect l="0" t="0" r="0" b="0"/>
            <a:pathLst>
              <a:path w="685800" h="863600">
                <a:moveTo>
                  <a:pt x="685800" y="0"/>
                </a:moveTo>
                <a:lnTo>
                  <a:pt x="0" y="863600"/>
                </a:lnTo>
                <a:lnTo>
                  <a:pt x="0" y="76200"/>
                </a:lnTo>
                <a:close/>
                <a:moveTo>
                  <a:pt x="-4381500" y="1070229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65" name="Picture 276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6988" y="872187"/>
            <a:ext cx="189828" cy="155538"/>
          </a:xfrm>
          <a:prstGeom prst="rect">
            <a:avLst/>
          </a:prstGeom>
          <a:noFill/>
        </p:spPr>
      </p:pic>
      <p:sp>
        <p:nvSpPr>
          <p:cNvPr id="2766" name="Freeform 2766"/>
          <p:cNvSpPr/>
          <p:nvPr/>
        </p:nvSpPr>
        <p:spPr>
          <a:xfrm rot="-5400000">
            <a:off x="4271476" y="850114"/>
            <a:ext cx="97490" cy="164053"/>
          </a:xfrm>
          <a:custGeom>
            <a:avLst/>
            <a:gdLst/>
            <a:ahLst/>
            <a:cxnLst/>
            <a:rect l="0" t="0" r="0" b="0"/>
            <a:pathLst>
              <a:path w="1841500" h="3098800">
                <a:moveTo>
                  <a:pt x="1841500" y="0"/>
                </a:moveTo>
                <a:lnTo>
                  <a:pt x="1841500" y="787400"/>
                </a:lnTo>
                <a:lnTo>
                  <a:pt x="0" y="3098800"/>
                </a:lnTo>
                <a:close/>
                <a:moveTo>
                  <a:pt x="-2616200" y="1069467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7" name="Freeform 2767"/>
          <p:cNvSpPr/>
          <p:nvPr/>
        </p:nvSpPr>
        <p:spPr>
          <a:xfrm>
            <a:off x="4073468" y="709927"/>
            <a:ext cx="88077" cy="88077"/>
          </a:xfrm>
          <a:custGeom>
            <a:avLst/>
            <a:gdLst/>
            <a:ahLst/>
            <a:cxnLst/>
            <a:rect l="0" t="0" r="0" b="0"/>
            <a:pathLst>
              <a:path w="1663700" h="1663700">
                <a:moveTo>
                  <a:pt x="1663700" y="831850"/>
                </a:moveTo>
                <a:cubicBezTo>
                  <a:pt x="1663700" y="372432"/>
                  <a:pt x="1291268" y="0"/>
                  <a:pt x="831850" y="0"/>
                </a:cubicBezTo>
                <a:cubicBezTo>
                  <a:pt x="372432" y="0"/>
                  <a:pt x="0" y="372432"/>
                  <a:pt x="0" y="831850"/>
                </a:cubicBezTo>
                <a:cubicBezTo>
                  <a:pt x="0" y="1291268"/>
                  <a:pt x="372432" y="1663700"/>
                  <a:pt x="831850" y="1663700"/>
                </a:cubicBezTo>
                <a:cubicBezTo>
                  <a:pt x="1291268" y="1663700"/>
                  <a:pt x="1663700" y="1291268"/>
                  <a:pt x="1663700" y="83185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8" name="Freeform 2768"/>
          <p:cNvSpPr/>
          <p:nvPr/>
        </p:nvSpPr>
        <p:spPr>
          <a:xfrm>
            <a:off x="4095656" y="732115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825500" y="412750"/>
                </a:moveTo>
                <a:cubicBezTo>
                  <a:pt x="825500" y="184795"/>
                  <a:pt x="640705" y="0"/>
                  <a:pt x="412750" y="0"/>
                </a:cubicBezTo>
                <a:cubicBezTo>
                  <a:pt x="184795" y="0"/>
                  <a:pt x="0" y="184795"/>
                  <a:pt x="0" y="412750"/>
                </a:cubicBezTo>
                <a:cubicBezTo>
                  <a:pt x="0" y="640705"/>
                  <a:pt x="184795" y="825500"/>
                  <a:pt x="412750" y="825500"/>
                </a:cubicBezTo>
                <a:cubicBezTo>
                  <a:pt x="640705" y="825500"/>
                  <a:pt x="825500" y="640705"/>
                  <a:pt x="825500" y="41275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9" name="Freeform 2769"/>
          <p:cNvSpPr/>
          <p:nvPr/>
        </p:nvSpPr>
        <p:spPr>
          <a:xfrm rot="-5400000">
            <a:off x="4072461" y="718332"/>
            <a:ext cx="90094" cy="71941"/>
          </a:xfrm>
          <a:custGeom>
            <a:avLst/>
            <a:gdLst/>
            <a:ahLst/>
            <a:cxnLst/>
            <a:rect l="0" t="0" r="0" b="0"/>
            <a:pathLst>
              <a:path w="1701800" h="1358900">
                <a:moveTo>
                  <a:pt x="0" y="0"/>
                </a:moveTo>
                <a:lnTo>
                  <a:pt x="850900" y="685800"/>
                </a:lnTo>
                <a:lnTo>
                  <a:pt x="1701800" y="1358900"/>
                </a:lnTo>
              </a:path>
            </a:pathLst>
          </a:custGeom>
          <a:noFill/>
          <a:ln w="1295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0" name="Freeform 2770"/>
          <p:cNvSpPr/>
          <p:nvPr/>
        </p:nvSpPr>
        <p:spPr>
          <a:xfrm rot="-5400000">
            <a:off x="2919708" y="4851958"/>
            <a:ext cx="770516" cy="2268518"/>
          </a:xfrm>
          <a:custGeom>
            <a:avLst/>
            <a:gdLst/>
            <a:ahLst/>
            <a:cxnLst/>
            <a:rect l="0" t="0" r="0" b="0"/>
            <a:pathLst>
              <a:path w="14554200" h="42849800">
                <a:moveTo>
                  <a:pt x="0" y="42849800"/>
                </a:moveTo>
                <a:lnTo>
                  <a:pt x="0" y="0"/>
                </a:lnTo>
                <a:lnTo>
                  <a:pt x="14554200" y="0"/>
                </a:lnTo>
                <a:lnTo>
                  <a:pt x="14554200" y="42849800"/>
                </a:lnTo>
                <a:lnTo>
                  <a:pt x="0" y="4284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1" name="Freeform 2771"/>
          <p:cNvSpPr/>
          <p:nvPr/>
        </p:nvSpPr>
        <p:spPr>
          <a:xfrm rot="-5400000">
            <a:off x="2516632" y="5535405"/>
            <a:ext cx="4706" cy="630666"/>
          </a:xfrm>
          <a:custGeom>
            <a:avLst/>
            <a:gdLst/>
            <a:ahLst/>
            <a:cxnLst/>
            <a:rect l="0" t="0" r="0" b="0"/>
            <a:pathLst>
              <a:path w="88900" h="11912600">
                <a:moveTo>
                  <a:pt x="88900" y="0"/>
                </a:moveTo>
                <a:lnTo>
                  <a:pt x="0" y="1191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2" name="Freeform 2772"/>
          <p:cNvSpPr/>
          <p:nvPr/>
        </p:nvSpPr>
        <p:spPr>
          <a:xfrm rot="-5400000">
            <a:off x="2205670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3" name="Freeform 2773"/>
          <p:cNvSpPr/>
          <p:nvPr/>
        </p:nvSpPr>
        <p:spPr>
          <a:xfrm rot="-5400000">
            <a:off x="2276939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4" name="Freeform 2774"/>
          <p:cNvSpPr/>
          <p:nvPr/>
        </p:nvSpPr>
        <p:spPr>
          <a:xfrm rot="-5400000">
            <a:off x="2348209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5" name="Freeform 2775"/>
          <p:cNvSpPr/>
          <p:nvPr/>
        </p:nvSpPr>
        <p:spPr>
          <a:xfrm rot="-5400000">
            <a:off x="2419478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6" name="Freeform 2776"/>
          <p:cNvSpPr/>
          <p:nvPr/>
        </p:nvSpPr>
        <p:spPr>
          <a:xfrm rot="-5400000">
            <a:off x="2490748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7" name="Freeform 2777"/>
          <p:cNvSpPr/>
          <p:nvPr/>
        </p:nvSpPr>
        <p:spPr>
          <a:xfrm rot="-5400000">
            <a:off x="2562017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8" name="Freeform 2778"/>
          <p:cNvSpPr/>
          <p:nvPr/>
        </p:nvSpPr>
        <p:spPr>
          <a:xfrm rot="-5400000">
            <a:off x="2633287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9" name="Freeform 2779"/>
          <p:cNvSpPr/>
          <p:nvPr/>
        </p:nvSpPr>
        <p:spPr>
          <a:xfrm rot="-5400000">
            <a:off x="2704556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0" name="Freeform 2780"/>
          <p:cNvSpPr/>
          <p:nvPr/>
        </p:nvSpPr>
        <p:spPr>
          <a:xfrm rot="-5400000">
            <a:off x="2775825" y="6163047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1" name="Freeform 2781"/>
          <p:cNvSpPr/>
          <p:nvPr/>
        </p:nvSpPr>
        <p:spPr>
          <a:xfrm rot="-5400000">
            <a:off x="2518313" y="5705174"/>
            <a:ext cx="5378" cy="626632"/>
          </a:xfrm>
          <a:custGeom>
            <a:avLst/>
            <a:gdLst/>
            <a:ahLst/>
            <a:cxnLst/>
            <a:rect l="0" t="0" r="0" b="0"/>
            <a:pathLst>
              <a:path w="101600" h="11836400">
                <a:moveTo>
                  <a:pt x="0" y="11836400"/>
                </a:moveTo>
                <a:lnTo>
                  <a:pt x="101600" y="0"/>
                </a:lnTo>
                <a:lnTo>
                  <a:pt x="0" y="11836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2" name="Freeform 2782"/>
          <p:cNvSpPr/>
          <p:nvPr/>
        </p:nvSpPr>
        <p:spPr>
          <a:xfrm rot="-5400000">
            <a:off x="2500496" y="5866875"/>
            <a:ext cx="37651" cy="629994"/>
          </a:xfrm>
          <a:custGeom>
            <a:avLst/>
            <a:gdLst/>
            <a:ahLst/>
            <a:cxnLst/>
            <a:rect l="0" t="0" r="0" b="0"/>
            <a:pathLst>
              <a:path w="711200" h="11899900">
                <a:moveTo>
                  <a:pt x="0" y="11899900"/>
                </a:moveTo>
                <a:lnTo>
                  <a:pt x="711200" y="11899900"/>
                </a:lnTo>
                <a:lnTo>
                  <a:pt x="711200" y="0"/>
                </a:lnTo>
                <a:lnTo>
                  <a:pt x="0" y="0"/>
                </a:lnTo>
                <a:lnTo>
                  <a:pt x="0" y="1189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3" name="Rectangle 2783"/>
          <p:cNvSpPr/>
          <p:nvPr/>
        </p:nvSpPr>
        <p:spPr>
          <a:xfrm rot="-3088915">
            <a:off x="3751976" y="410850"/>
            <a:ext cx="96180" cy="160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42" dirty="0">
                <a:solidFill>
                  <a:srgbClr val="000000"/>
                </a:solidFill>
                <a:latin typeface="BodoniMT"/>
              </a:rPr>
              <a:t>N</a:t>
            </a:r>
          </a:p>
        </p:txBody>
      </p:sp>
      <p:sp>
        <p:nvSpPr>
          <p:cNvPr id="2785" name="Rectangle 2785"/>
          <p:cNvSpPr/>
          <p:nvPr/>
        </p:nvSpPr>
        <p:spPr>
          <a:xfrm rot="1297276">
            <a:off x="2684631" y="2602463"/>
            <a:ext cx="1510029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b="1" dirty="0">
                <a:solidFill>
                  <a:srgbClr val="000000"/>
                </a:solidFill>
                <a:latin typeface="Arial-BoldMT"/>
              </a:rPr>
              <a:t>TAUNTON ST (RTE 152)</a:t>
            </a:r>
          </a:p>
        </p:txBody>
      </p:sp>
      <p:sp>
        <p:nvSpPr>
          <p:cNvPr id="2787" name="Rectangle 2787"/>
          <p:cNvSpPr/>
          <p:nvPr/>
        </p:nvSpPr>
        <p:spPr>
          <a:xfrm>
            <a:off x="3717794" y="4590184"/>
            <a:ext cx="1107676" cy="315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STURDY HEALTH</a:t>
            </a:r>
          </a:p>
          <a:p>
            <a:pPr marL="65893">
              <a:lnSpc>
                <a:spcPts val="1255"/>
              </a:lnSpc>
            </a:pPr>
            <a:r>
              <a:rPr lang="en-US" sz="1039" dirty="0">
                <a:solidFill>
                  <a:srgbClr val="000000"/>
                </a:solidFill>
                <a:latin typeface="ArialMT"/>
              </a:rPr>
              <a:t>URGENT CARE</a:t>
            </a:r>
          </a:p>
        </p:txBody>
      </p:sp>
      <p:sp>
        <p:nvSpPr>
          <p:cNvPr id="2789" name="Rectangle 2789"/>
          <p:cNvSpPr/>
          <p:nvPr/>
        </p:nvSpPr>
        <p:spPr>
          <a:xfrm>
            <a:off x="2910296" y="5672987"/>
            <a:ext cx="774251" cy="2346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3476"/>
            <a:r>
              <a:rPr lang="en-US" sz="831" b="1" dirty="0">
                <a:solidFill>
                  <a:srgbClr val="000000"/>
                </a:solidFill>
                <a:latin typeface="Arial-BoldMT"/>
              </a:rPr>
              <a:t>LEGEND</a:t>
            </a:r>
          </a:p>
          <a:p>
            <a:pPr>
              <a:lnSpc>
                <a:spcPts val="897"/>
              </a:lnSpc>
            </a:pPr>
            <a:r>
              <a:rPr lang="en-US" sz="693" b="1" dirty="0">
                <a:solidFill>
                  <a:srgbClr val="000000"/>
                </a:solidFill>
                <a:latin typeface="Arial-BoldMT"/>
              </a:rPr>
              <a:t>PROPERTY LINES</a:t>
            </a:r>
          </a:p>
        </p:txBody>
      </p:sp>
      <p:sp>
        <p:nvSpPr>
          <p:cNvPr id="2790" name="Rectangle 2790"/>
          <p:cNvSpPr/>
          <p:nvPr/>
        </p:nvSpPr>
        <p:spPr>
          <a:xfrm>
            <a:off x="2910295" y="5966118"/>
            <a:ext cx="1319272" cy="2519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93" b="1" dirty="0">
                <a:solidFill>
                  <a:srgbClr val="000000"/>
                </a:solidFill>
                <a:latin typeface="Arial-BoldMT"/>
              </a:rPr>
              <a:t>PROPOSED SIDEWALK</a:t>
            </a:r>
          </a:p>
          <a:p>
            <a:pPr>
              <a:lnSpc>
                <a:spcPts val="1255"/>
              </a:lnSpc>
            </a:pPr>
            <a:r>
              <a:rPr lang="en-US" sz="693" b="1" dirty="0">
                <a:solidFill>
                  <a:srgbClr val="000000"/>
                </a:solidFill>
                <a:latin typeface="Arial-BoldMT"/>
              </a:rPr>
              <a:t>NEEDED ROW FOR SIDEWALK</a:t>
            </a:r>
          </a:p>
        </p:txBody>
      </p:sp>
      <p:sp>
        <p:nvSpPr>
          <p:cNvPr id="2791" name="Rectangle 2791"/>
          <p:cNvSpPr/>
          <p:nvPr/>
        </p:nvSpPr>
        <p:spPr>
          <a:xfrm>
            <a:off x="2215085" y="3071339"/>
            <a:ext cx="1375056" cy="315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18 TAUNTON</a:t>
            </a:r>
          </a:p>
          <a:p>
            <a:pPr marL="4706">
              <a:lnSpc>
                <a:spcPts val="1255"/>
              </a:lnSpc>
            </a:pPr>
            <a:r>
              <a:rPr lang="en-US" sz="1039" dirty="0">
                <a:solidFill>
                  <a:srgbClr val="000000"/>
                </a:solidFill>
                <a:latin typeface="ArialMT"/>
              </a:rPr>
              <a:t>KILLARNEY ESTATES</a:t>
            </a:r>
          </a:p>
        </p:txBody>
      </p:sp>
      <p:sp>
        <p:nvSpPr>
          <p:cNvPr id="2792" name="Rectangle 2792"/>
          <p:cNvSpPr/>
          <p:nvPr/>
        </p:nvSpPr>
        <p:spPr>
          <a:xfrm>
            <a:off x="3655937" y="4435543"/>
            <a:ext cx="123912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60 MESSENGER ST</a:t>
            </a:r>
          </a:p>
        </p:txBody>
      </p:sp>
      <p:sp>
        <p:nvSpPr>
          <p:cNvPr id="2793" name="Rectangle 2793"/>
          <p:cNvSpPr/>
          <p:nvPr/>
        </p:nvSpPr>
        <p:spPr>
          <a:xfrm>
            <a:off x="3708381" y="1663432"/>
            <a:ext cx="1490793" cy="315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PLAINVILLE CROSSING</a:t>
            </a:r>
          </a:p>
          <a:p>
            <a:pPr marL="163390">
              <a:lnSpc>
                <a:spcPts val="1255"/>
              </a:lnSpc>
            </a:pPr>
            <a:r>
              <a:rPr lang="en-US" sz="1039" dirty="0">
                <a:solidFill>
                  <a:srgbClr val="000000"/>
                </a:solidFill>
                <a:latin typeface="ArialMT"/>
              </a:rPr>
              <a:t>SHOPPING PLAZA</a:t>
            </a:r>
          </a:p>
        </p:txBody>
      </p:sp>
      <p:sp>
        <p:nvSpPr>
          <p:cNvPr id="2794" name="Rectangle 2794"/>
          <p:cNvSpPr/>
          <p:nvPr/>
        </p:nvSpPr>
        <p:spPr>
          <a:xfrm>
            <a:off x="3937653" y="1474500"/>
            <a:ext cx="103554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13 TAUNTON ST</a:t>
            </a:r>
          </a:p>
        </p:txBody>
      </p:sp>
      <p:sp>
        <p:nvSpPr>
          <p:cNvPr id="2795" name="Rectangle 2795"/>
          <p:cNvSpPr/>
          <p:nvPr/>
        </p:nvSpPr>
        <p:spPr>
          <a:xfrm>
            <a:off x="6452254" y="4554549"/>
            <a:ext cx="419987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SHELL</a:t>
            </a:r>
          </a:p>
        </p:txBody>
      </p:sp>
      <p:sp>
        <p:nvSpPr>
          <p:cNvPr id="2796" name="Rectangle 2796"/>
          <p:cNvSpPr/>
          <p:nvPr/>
        </p:nvSpPr>
        <p:spPr>
          <a:xfrm>
            <a:off x="6190035" y="4375703"/>
            <a:ext cx="103554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10 TAUNTON ST</a:t>
            </a:r>
          </a:p>
        </p:txBody>
      </p:sp>
      <p:sp>
        <p:nvSpPr>
          <p:cNvPr id="2797" name="Rectangle 2797"/>
          <p:cNvSpPr/>
          <p:nvPr/>
        </p:nvSpPr>
        <p:spPr>
          <a:xfrm>
            <a:off x="7733086" y="4877279"/>
            <a:ext cx="931345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BURGER KING</a:t>
            </a:r>
          </a:p>
        </p:txBody>
      </p:sp>
      <p:sp>
        <p:nvSpPr>
          <p:cNvPr id="2798" name="Rectangle 2798"/>
          <p:cNvSpPr/>
          <p:nvPr/>
        </p:nvSpPr>
        <p:spPr>
          <a:xfrm>
            <a:off x="7710225" y="4722638"/>
            <a:ext cx="96180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6 TAUNTON ST</a:t>
            </a:r>
          </a:p>
        </p:txBody>
      </p:sp>
      <p:sp>
        <p:nvSpPr>
          <p:cNvPr id="2799" name="Rectangle 2799"/>
          <p:cNvSpPr/>
          <p:nvPr/>
        </p:nvSpPr>
        <p:spPr>
          <a:xfrm>
            <a:off x="6713799" y="2898544"/>
            <a:ext cx="413575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MOBIL</a:t>
            </a:r>
          </a:p>
        </p:txBody>
      </p:sp>
      <p:sp>
        <p:nvSpPr>
          <p:cNvPr id="2800" name="Rectangle 2800"/>
          <p:cNvSpPr/>
          <p:nvPr/>
        </p:nvSpPr>
        <p:spPr>
          <a:xfrm>
            <a:off x="6434772" y="2770797"/>
            <a:ext cx="103554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11 TAUNTON ST</a:t>
            </a:r>
          </a:p>
        </p:txBody>
      </p:sp>
      <p:sp>
        <p:nvSpPr>
          <p:cNvPr id="2801" name="Rectangle 2801"/>
          <p:cNvSpPr/>
          <p:nvPr/>
        </p:nvSpPr>
        <p:spPr>
          <a:xfrm>
            <a:off x="9097290" y="4875934"/>
            <a:ext cx="535403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DUNKIN'</a:t>
            </a:r>
          </a:p>
        </p:txBody>
      </p:sp>
      <p:sp>
        <p:nvSpPr>
          <p:cNvPr id="2802" name="Rectangle 2802"/>
          <p:cNvSpPr/>
          <p:nvPr/>
        </p:nvSpPr>
        <p:spPr>
          <a:xfrm>
            <a:off x="8907686" y="4740791"/>
            <a:ext cx="96180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4 TAUNTON ST</a:t>
            </a:r>
          </a:p>
        </p:txBody>
      </p:sp>
      <p:sp>
        <p:nvSpPr>
          <p:cNvPr id="2803" name="Rectangle 2803"/>
          <p:cNvSpPr/>
          <p:nvPr/>
        </p:nvSpPr>
        <p:spPr>
          <a:xfrm>
            <a:off x="7505158" y="833076"/>
            <a:ext cx="102592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WILLOW TRACE</a:t>
            </a:r>
          </a:p>
        </p:txBody>
      </p:sp>
      <p:sp>
        <p:nvSpPr>
          <p:cNvPr id="2804" name="Rectangle 2804"/>
          <p:cNvSpPr/>
          <p:nvPr/>
        </p:nvSpPr>
        <p:spPr>
          <a:xfrm>
            <a:off x="7581134" y="654230"/>
            <a:ext cx="96180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7 TAUNTON ST</a:t>
            </a:r>
          </a:p>
        </p:txBody>
      </p:sp>
      <p:sp>
        <p:nvSpPr>
          <p:cNvPr id="2805" name="Rectangle 2805"/>
          <p:cNvSpPr/>
          <p:nvPr/>
        </p:nvSpPr>
        <p:spPr>
          <a:xfrm>
            <a:off x="6855665" y="6016811"/>
            <a:ext cx="27251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CVS</a:t>
            </a:r>
          </a:p>
        </p:txBody>
      </p:sp>
      <p:sp>
        <p:nvSpPr>
          <p:cNvPr id="2806" name="Rectangle 2806"/>
          <p:cNvSpPr/>
          <p:nvPr/>
        </p:nvSpPr>
        <p:spPr>
          <a:xfrm>
            <a:off x="6473096" y="5896460"/>
            <a:ext cx="123912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57 MESSENGER 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F19D2-2522-2BE2-759B-ED3CD7894300}"/>
              </a:ext>
            </a:extLst>
          </p:cNvPr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1E969-2B49-0F01-1D13-9205F84EC6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F48D99-50A6-6A83-77F7-021EB498E855}"/>
              </a:ext>
            </a:extLst>
          </p:cNvPr>
          <p:cNvSpPr txBox="1"/>
          <p:nvPr/>
        </p:nvSpPr>
        <p:spPr>
          <a:xfrm>
            <a:off x="147428" y="6416158"/>
            <a:ext cx="3877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Source: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Nearmap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Imagery Date: April 2024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7433A-D502-F6FF-352D-0F0006699A3F}"/>
              </a:ext>
            </a:extLst>
          </p:cNvPr>
          <p:cNvSpPr txBox="1"/>
          <p:nvPr/>
        </p:nvSpPr>
        <p:spPr>
          <a:xfrm>
            <a:off x="761975" y="-51628"/>
            <a:ext cx="7399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B5C"/>
                </a:solidFill>
              </a:rPr>
              <a:t>Pre-25% ROW Exhibition– Overview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19245" r="15848" b="3290"/>
          <a:stretch/>
        </p:blipFill>
        <p:spPr>
          <a:xfrm>
            <a:off x="4710545" y="1134225"/>
            <a:ext cx="7481455" cy="414460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EF19D2-2522-2BE2-759B-ED3CD7894300}"/>
              </a:ext>
            </a:extLst>
          </p:cNvPr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1E969-2B49-0F01-1D13-9205F84EC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F48D99-50A6-6A83-77F7-021EB498E855}"/>
              </a:ext>
            </a:extLst>
          </p:cNvPr>
          <p:cNvSpPr txBox="1"/>
          <p:nvPr/>
        </p:nvSpPr>
        <p:spPr>
          <a:xfrm>
            <a:off x="147428" y="6416158"/>
            <a:ext cx="4801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Source: Google Street View	Imagery Date: April 2024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7433A-D502-F6FF-352D-0F0006699A3F}"/>
              </a:ext>
            </a:extLst>
          </p:cNvPr>
          <p:cNvSpPr txBox="1"/>
          <p:nvPr/>
        </p:nvSpPr>
        <p:spPr>
          <a:xfrm>
            <a:off x="701015" y="329710"/>
            <a:ext cx="875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B5C"/>
                </a:solidFill>
              </a:rPr>
              <a:t>Existing Condition: Utility Pole Considerations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F7EF2-5C14-07C0-93C0-5ED9712F025C}"/>
              </a:ext>
            </a:extLst>
          </p:cNvPr>
          <p:cNvSpPr/>
          <p:nvPr/>
        </p:nvSpPr>
        <p:spPr>
          <a:xfrm>
            <a:off x="147428" y="1198880"/>
            <a:ext cx="45631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Approximate cost to move utility pole could be upwards of $500k, as this is a major junction for intersecting large transmission power lines.  The effects of moving one pole effects all poles in each direction.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 dirty="0"/>
              <a:t>The relocation of one major pole will trigger additional Right of Way costs in all four directions of the intersection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08720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7" name="Picture 370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3305063" y="-335055"/>
            <a:ext cx="5488416" cy="7393865"/>
          </a:xfrm>
          <a:prstGeom prst="rect">
            <a:avLst/>
          </a:prstGeom>
          <a:noFill/>
        </p:spPr>
      </p:pic>
      <p:sp>
        <p:nvSpPr>
          <p:cNvPr id="3708" name="Freeform 3708"/>
          <p:cNvSpPr/>
          <p:nvPr/>
        </p:nvSpPr>
        <p:spPr>
          <a:xfrm rot="-5400000">
            <a:off x="2973594" y="1115884"/>
            <a:ext cx="73958" cy="14791"/>
          </a:xfrm>
          <a:custGeom>
            <a:avLst/>
            <a:gdLst/>
            <a:ahLst/>
            <a:cxnLst/>
            <a:rect l="0" t="0" r="0" b="0"/>
            <a:pathLst>
              <a:path w="1397000" h="279400">
                <a:moveTo>
                  <a:pt x="13970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09" name="Freeform 3709"/>
          <p:cNvSpPr/>
          <p:nvPr/>
        </p:nvSpPr>
        <p:spPr>
          <a:xfrm>
            <a:off x="3017282" y="1159654"/>
            <a:ext cx="25559" cy="49050"/>
          </a:xfrm>
          <a:custGeom>
            <a:avLst/>
            <a:gdLst/>
            <a:ahLst/>
            <a:cxnLst/>
            <a:rect l="0" t="0" r="0" b="0"/>
            <a:pathLst>
              <a:path w="482790" h="926515">
                <a:moveTo>
                  <a:pt x="0" y="0"/>
                </a:moveTo>
                <a:cubicBezTo>
                  <a:pt x="70679" y="347561"/>
                  <a:pt x="237923" y="668518"/>
                  <a:pt x="482790" y="926515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0" name="Freeform 3710"/>
          <p:cNvSpPr/>
          <p:nvPr/>
        </p:nvSpPr>
        <p:spPr>
          <a:xfrm rot="-5400000">
            <a:off x="3113999" y="1213634"/>
            <a:ext cx="4685" cy="52270"/>
          </a:xfrm>
          <a:custGeom>
            <a:avLst/>
            <a:gdLst/>
            <a:ahLst/>
            <a:cxnLst/>
            <a:rect l="0" t="0" r="0" b="0"/>
            <a:pathLst>
              <a:path w="88515" h="987326">
                <a:moveTo>
                  <a:pt x="88515" y="0"/>
                </a:moveTo>
                <a:cubicBezTo>
                  <a:pt x="440" y="323230"/>
                  <a:pt x="0" y="663860"/>
                  <a:pt x="87225" y="987326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1" name="Freeform 3711"/>
          <p:cNvSpPr/>
          <p:nvPr/>
        </p:nvSpPr>
        <p:spPr>
          <a:xfrm rot="-5400000">
            <a:off x="3161179" y="1205979"/>
            <a:ext cx="13446" cy="49753"/>
          </a:xfrm>
          <a:custGeom>
            <a:avLst/>
            <a:gdLst/>
            <a:ahLst/>
            <a:cxnLst/>
            <a:rect l="0" t="0" r="0" b="0"/>
            <a:pathLst>
              <a:path w="254000" h="939800">
                <a:moveTo>
                  <a:pt x="0" y="0"/>
                </a:moveTo>
                <a:lnTo>
                  <a:pt x="254000" y="939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2" name="Freeform 3712"/>
          <p:cNvSpPr/>
          <p:nvPr/>
        </p:nvSpPr>
        <p:spPr>
          <a:xfrm rot="-5400000">
            <a:off x="3268083" y="1626200"/>
            <a:ext cx="20170" cy="83371"/>
          </a:xfrm>
          <a:custGeom>
            <a:avLst/>
            <a:gdLst/>
            <a:ahLst/>
            <a:cxnLst/>
            <a:rect l="0" t="0" r="0" b="0"/>
            <a:pathLst>
              <a:path w="381000" h="1574800">
                <a:moveTo>
                  <a:pt x="381000" y="157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3" name="Freeform 3713"/>
          <p:cNvSpPr/>
          <p:nvPr/>
        </p:nvSpPr>
        <p:spPr>
          <a:xfrm rot="-5400000">
            <a:off x="3205044" y="1667353"/>
            <a:ext cx="21507" cy="41719"/>
          </a:xfrm>
          <a:custGeom>
            <a:avLst/>
            <a:gdLst/>
            <a:ahLst/>
            <a:cxnLst/>
            <a:rect l="0" t="0" r="0" b="0"/>
            <a:pathLst>
              <a:path w="406257" h="788045">
                <a:moveTo>
                  <a:pt x="406257" y="788045"/>
                </a:moveTo>
                <a:cubicBezTo>
                  <a:pt x="335248" y="497234"/>
                  <a:pt x="196044" y="227211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4" name="Freeform 3714"/>
          <p:cNvSpPr/>
          <p:nvPr/>
        </p:nvSpPr>
        <p:spPr>
          <a:xfrm>
            <a:off x="3157600" y="1744972"/>
            <a:ext cx="6438" cy="55201"/>
          </a:xfrm>
          <a:custGeom>
            <a:avLst/>
            <a:gdLst/>
            <a:ahLst/>
            <a:cxnLst/>
            <a:rect l="0" t="0" r="0" b="0"/>
            <a:pathLst>
              <a:path w="121601" h="1042697">
                <a:moveTo>
                  <a:pt x="121601" y="0"/>
                </a:moveTo>
                <a:cubicBezTo>
                  <a:pt x="12136" y="337497"/>
                  <a:pt x="0" y="698700"/>
                  <a:pt x="86567" y="1042697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5" name="Freeform 3715"/>
          <p:cNvSpPr/>
          <p:nvPr/>
        </p:nvSpPr>
        <p:spPr>
          <a:xfrm rot="-5400000">
            <a:off x="2194337" y="2768528"/>
            <a:ext cx="3102908" cy="1166531"/>
          </a:xfrm>
          <a:custGeom>
            <a:avLst/>
            <a:gdLst/>
            <a:ahLst/>
            <a:cxnLst/>
            <a:rect l="0" t="0" r="0" b="0"/>
            <a:pathLst>
              <a:path w="58610500" h="22034500">
                <a:moveTo>
                  <a:pt x="58610500" y="0"/>
                </a:moveTo>
                <a:lnTo>
                  <a:pt x="55118000" y="901700"/>
                </a:lnTo>
                <a:lnTo>
                  <a:pt x="51638200" y="1841500"/>
                </a:lnTo>
                <a:lnTo>
                  <a:pt x="48171100" y="2832100"/>
                </a:lnTo>
                <a:lnTo>
                  <a:pt x="44716700" y="3873500"/>
                </a:lnTo>
                <a:lnTo>
                  <a:pt x="41275000" y="4953000"/>
                </a:lnTo>
                <a:lnTo>
                  <a:pt x="37858700" y="6083300"/>
                </a:lnTo>
                <a:lnTo>
                  <a:pt x="34455100" y="7251700"/>
                </a:lnTo>
                <a:lnTo>
                  <a:pt x="31051500" y="8470900"/>
                </a:lnTo>
                <a:lnTo>
                  <a:pt x="27686000" y="9728200"/>
                </a:lnTo>
                <a:lnTo>
                  <a:pt x="24320500" y="11036300"/>
                </a:lnTo>
                <a:lnTo>
                  <a:pt x="20980400" y="12382500"/>
                </a:lnTo>
                <a:lnTo>
                  <a:pt x="17653000" y="13779500"/>
                </a:lnTo>
                <a:lnTo>
                  <a:pt x="14351000" y="15214600"/>
                </a:lnTo>
                <a:lnTo>
                  <a:pt x="11074400" y="16700500"/>
                </a:lnTo>
                <a:lnTo>
                  <a:pt x="7810500" y="18224500"/>
                </a:lnTo>
                <a:lnTo>
                  <a:pt x="4559300" y="19799300"/>
                </a:lnTo>
                <a:lnTo>
                  <a:pt x="0" y="22034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6" name="Freeform 3716"/>
          <p:cNvSpPr/>
          <p:nvPr/>
        </p:nvSpPr>
        <p:spPr>
          <a:xfrm rot="-5400000">
            <a:off x="4315997" y="4916425"/>
            <a:ext cx="73201" cy="46301"/>
          </a:xfrm>
          <a:custGeom>
            <a:avLst/>
            <a:gdLst/>
            <a:ahLst/>
            <a:cxnLst/>
            <a:rect l="0" t="0" r="0" b="0"/>
            <a:pathLst>
              <a:path w="1382687" h="874589">
                <a:moveTo>
                  <a:pt x="1382687" y="0"/>
                </a:moveTo>
                <a:cubicBezTo>
                  <a:pt x="891700" y="241164"/>
                  <a:pt x="428135" y="534380"/>
                  <a:pt x="0" y="874589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7" name="Freeform 3717"/>
          <p:cNvSpPr/>
          <p:nvPr/>
        </p:nvSpPr>
        <p:spPr>
          <a:xfrm rot="-5400000">
            <a:off x="4476625" y="4946488"/>
            <a:ext cx="113448" cy="247680"/>
          </a:xfrm>
          <a:custGeom>
            <a:avLst/>
            <a:gdLst/>
            <a:ahLst/>
            <a:cxnLst/>
            <a:rect l="0" t="0" r="0" b="0"/>
            <a:pathLst>
              <a:path w="2142914" h="4678412">
                <a:moveTo>
                  <a:pt x="2142914" y="0"/>
                </a:moveTo>
                <a:cubicBezTo>
                  <a:pt x="906533" y="1264022"/>
                  <a:pt x="148958" y="2917962"/>
                  <a:pt x="0" y="4678412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8" name="Freeform 3718"/>
          <p:cNvSpPr/>
          <p:nvPr/>
        </p:nvSpPr>
        <p:spPr>
          <a:xfrm>
            <a:off x="4707526" y="5087865"/>
            <a:ext cx="158836" cy="39615"/>
          </a:xfrm>
          <a:custGeom>
            <a:avLst/>
            <a:gdLst/>
            <a:ahLst/>
            <a:cxnLst/>
            <a:rect l="0" t="0" r="0" b="0"/>
            <a:pathLst>
              <a:path w="3000243" h="748287">
                <a:moveTo>
                  <a:pt x="0" y="748287"/>
                </a:moveTo>
                <a:cubicBezTo>
                  <a:pt x="1040774" y="706026"/>
                  <a:pt x="2061844" y="451362"/>
                  <a:pt x="3000243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9" name="Freeform 3719"/>
          <p:cNvSpPr/>
          <p:nvPr/>
        </p:nvSpPr>
        <p:spPr>
          <a:xfrm rot="-5400000">
            <a:off x="5156386" y="4258798"/>
            <a:ext cx="539226" cy="1119467"/>
          </a:xfrm>
          <a:custGeom>
            <a:avLst/>
            <a:gdLst/>
            <a:ahLst/>
            <a:cxnLst/>
            <a:rect l="0" t="0" r="0" b="0"/>
            <a:pathLst>
              <a:path w="10185400" h="21145500">
                <a:moveTo>
                  <a:pt x="0" y="0"/>
                </a:moveTo>
                <a:lnTo>
                  <a:pt x="10185400" y="21145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0" name="Freeform 3720"/>
          <p:cNvSpPr/>
          <p:nvPr/>
        </p:nvSpPr>
        <p:spPr>
          <a:xfrm rot="-5400000">
            <a:off x="6524625" y="4044990"/>
            <a:ext cx="190947" cy="396015"/>
          </a:xfrm>
          <a:custGeom>
            <a:avLst/>
            <a:gdLst/>
            <a:ahLst/>
            <a:cxnLst/>
            <a:rect l="0" t="0" r="0" b="0"/>
            <a:pathLst>
              <a:path w="3606800" h="7480300">
                <a:moveTo>
                  <a:pt x="0" y="0"/>
                </a:moveTo>
                <a:lnTo>
                  <a:pt x="3606800" y="7480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1" name="Freeform 3721"/>
          <p:cNvSpPr/>
          <p:nvPr/>
        </p:nvSpPr>
        <p:spPr>
          <a:xfrm>
            <a:off x="4992184" y="5609496"/>
            <a:ext cx="139564" cy="110749"/>
          </a:xfrm>
          <a:custGeom>
            <a:avLst/>
            <a:gdLst/>
            <a:ahLst/>
            <a:cxnLst/>
            <a:rect l="0" t="0" r="0" b="0"/>
            <a:pathLst>
              <a:path w="2636228" h="2091930">
                <a:moveTo>
                  <a:pt x="2636228" y="0"/>
                </a:moveTo>
                <a:cubicBezTo>
                  <a:pt x="1612324" y="492489"/>
                  <a:pt x="711626" y="1207222"/>
                  <a:pt x="0" y="209193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2" name="Freeform 3722"/>
          <p:cNvSpPr/>
          <p:nvPr/>
        </p:nvSpPr>
        <p:spPr>
          <a:xfrm>
            <a:off x="4904051" y="5761405"/>
            <a:ext cx="59067" cy="185769"/>
          </a:xfrm>
          <a:custGeom>
            <a:avLst/>
            <a:gdLst/>
            <a:ahLst/>
            <a:cxnLst/>
            <a:rect l="0" t="0" r="0" b="0"/>
            <a:pathLst>
              <a:path w="1115717" h="3508975">
                <a:moveTo>
                  <a:pt x="1115717" y="0"/>
                </a:moveTo>
                <a:cubicBezTo>
                  <a:pt x="461885" y="1060929"/>
                  <a:pt x="78780" y="2265810"/>
                  <a:pt x="0" y="3508975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723" name="Picture 37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775" y="5982256"/>
            <a:ext cx="73730" cy="135036"/>
          </a:xfrm>
          <a:prstGeom prst="rect">
            <a:avLst/>
          </a:prstGeom>
          <a:noFill/>
        </p:spPr>
      </p:pic>
      <p:sp>
        <p:nvSpPr>
          <p:cNvPr id="3724" name="Freeform 3724"/>
          <p:cNvSpPr/>
          <p:nvPr/>
        </p:nvSpPr>
        <p:spPr>
          <a:xfrm rot="-5400000">
            <a:off x="2324437" y="2070961"/>
            <a:ext cx="715383" cy="106903"/>
          </a:xfrm>
          <a:custGeom>
            <a:avLst/>
            <a:gdLst/>
            <a:ahLst/>
            <a:cxnLst/>
            <a:rect l="0" t="0" r="0" b="0"/>
            <a:pathLst>
              <a:path w="13512800" h="2019300">
                <a:moveTo>
                  <a:pt x="13512800" y="0"/>
                </a:moveTo>
                <a:lnTo>
                  <a:pt x="3009900" y="1168400"/>
                </a:lnTo>
                <a:lnTo>
                  <a:pt x="0" y="2019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5" name="Freeform 3725"/>
          <p:cNvSpPr/>
          <p:nvPr/>
        </p:nvSpPr>
        <p:spPr>
          <a:xfrm rot="-5400000">
            <a:off x="2425627" y="1153536"/>
            <a:ext cx="273647" cy="30255"/>
          </a:xfrm>
          <a:custGeom>
            <a:avLst/>
            <a:gdLst/>
            <a:ahLst/>
            <a:cxnLst/>
            <a:rect l="0" t="0" r="0" b="0"/>
            <a:pathLst>
              <a:path w="5168900" h="571500">
                <a:moveTo>
                  <a:pt x="0" y="571500"/>
                </a:moveTo>
                <a:lnTo>
                  <a:pt x="5168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6" name="Freeform 3726"/>
          <p:cNvSpPr/>
          <p:nvPr/>
        </p:nvSpPr>
        <p:spPr>
          <a:xfrm rot="-5400000">
            <a:off x="2362761" y="802904"/>
            <a:ext cx="322729" cy="35634"/>
          </a:xfrm>
          <a:custGeom>
            <a:avLst/>
            <a:gdLst/>
            <a:ahLst/>
            <a:cxnLst/>
            <a:rect l="0" t="0" r="0" b="0"/>
            <a:pathLst>
              <a:path w="6096000" h="673100">
                <a:moveTo>
                  <a:pt x="0" y="673100"/>
                </a:moveTo>
                <a:lnTo>
                  <a:pt x="6096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7" name="Freeform 3727"/>
          <p:cNvSpPr/>
          <p:nvPr/>
        </p:nvSpPr>
        <p:spPr>
          <a:xfrm rot="-5400000">
            <a:off x="7147560" y="3269430"/>
            <a:ext cx="548639" cy="1207545"/>
          </a:xfrm>
          <a:custGeom>
            <a:avLst/>
            <a:gdLst/>
            <a:ahLst/>
            <a:cxnLst/>
            <a:rect l="0" t="0" r="0" b="0"/>
            <a:pathLst>
              <a:path w="10363200" h="22809200">
                <a:moveTo>
                  <a:pt x="0" y="0"/>
                </a:moveTo>
                <a:lnTo>
                  <a:pt x="10363200" y="22809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8" name="Freeform 3728"/>
          <p:cNvSpPr/>
          <p:nvPr/>
        </p:nvSpPr>
        <p:spPr>
          <a:xfrm rot="-5400000">
            <a:off x="5374901" y="4882742"/>
            <a:ext cx="484093" cy="970204"/>
          </a:xfrm>
          <a:custGeom>
            <a:avLst/>
            <a:gdLst/>
            <a:ahLst/>
            <a:cxnLst/>
            <a:rect l="0" t="0" r="0" b="0"/>
            <a:pathLst>
              <a:path w="9144000" h="18326100">
                <a:moveTo>
                  <a:pt x="0" y="0"/>
                </a:moveTo>
                <a:lnTo>
                  <a:pt x="6921500" y="14351000"/>
                </a:lnTo>
                <a:lnTo>
                  <a:pt x="9144000" y="18326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9" name="Freeform 3729"/>
          <p:cNvSpPr/>
          <p:nvPr/>
        </p:nvSpPr>
        <p:spPr>
          <a:xfrm rot="-5400000">
            <a:off x="6887359" y="3922958"/>
            <a:ext cx="650837" cy="1164514"/>
          </a:xfrm>
          <a:custGeom>
            <a:avLst/>
            <a:gdLst/>
            <a:ahLst/>
            <a:cxnLst/>
            <a:rect l="0" t="0" r="0" b="0"/>
            <a:pathLst>
              <a:path w="12293600" h="21996400">
                <a:moveTo>
                  <a:pt x="0" y="0"/>
                </a:moveTo>
                <a:lnTo>
                  <a:pt x="12293600" y="21996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0" name="Freeform 3730"/>
          <p:cNvSpPr/>
          <p:nvPr/>
        </p:nvSpPr>
        <p:spPr>
          <a:xfrm rot="-5400000">
            <a:off x="8115748" y="3669480"/>
            <a:ext cx="282387" cy="504264"/>
          </a:xfrm>
          <a:custGeom>
            <a:avLst/>
            <a:gdLst/>
            <a:ahLst/>
            <a:cxnLst/>
            <a:rect l="0" t="0" r="0" b="0"/>
            <a:pathLst>
              <a:path w="5334000" h="9525000">
                <a:moveTo>
                  <a:pt x="0" y="0"/>
                </a:moveTo>
                <a:lnTo>
                  <a:pt x="5334000" y="9525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1" name="Freeform 3731"/>
          <p:cNvSpPr/>
          <p:nvPr/>
        </p:nvSpPr>
        <p:spPr>
          <a:xfrm rot="-5400000">
            <a:off x="5754444" y="5055872"/>
            <a:ext cx="258855" cy="495523"/>
          </a:xfrm>
          <a:custGeom>
            <a:avLst/>
            <a:gdLst/>
            <a:ahLst/>
            <a:cxnLst/>
            <a:rect l="0" t="0" r="0" b="0"/>
            <a:pathLst>
              <a:path w="4889500" h="9359900">
                <a:moveTo>
                  <a:pt x="88900" y="0"/>
                </a:moveTo>
                <a:lnTo>
                  <a:pt x="0" y="38100"/>
                </a:lnTo>
                <a:lnTo>
                  <a:pt x="2565400" y="5359400"/>
                </a:lnTo>
                <a:lnTo>
                  <a:pt x="4800600" y="9359900"/>
                </a:lnTo>
                <a:lnTo>
                  <a:pt x="4889500" y="9321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2" name="Freeform 3732"/>
          <p:cNvSpPr/>
          <p:nvPr/>
        </p:nvSpPr>
        <p:spPr>
          <a:xfrm rot="-5400000">
            <a:off x="3594512" y="4943925"/>
            <a:ext cx="272302" cy="134470"/>
          </a:xfrm>
          <a:custGeom>
            <a:avLst/>
            <a:gdLst/>
            <a:ahLst/>
            <a:cxnLst/>
            <a:rect l="0" t="0" r="0" b="0"/>
            <a:pathLst>
              <a:path w="5143500" h="2540000">
                <a:moveTo>
                  <a:pt x="5143500" y="0"/>
                </a:moveTo>
                <a:lnTo>
                  <a:pt x="0" y="2540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3" name="Freeform 3733"/>
          <p:cNvSpPr/>
          <p:nvPr/>
        </p:nvSpPr>
        <p:spPr>
          <a:xfrm>
            <a:off x="3609204" y="5652272"/>
            <a:ext cx="87121" cy="58864"/>
          </a:xfrm>
          <a:custGeom>
            <a:avLst/>
            <a:gdLst/>
            <a:ahLst/>
            <a:cxnLst/>
            <a:rect l="0" t="0" r="0" b="0"/>
            <a:pathLst>
              <a:path w="1645622" h="1111894">
                <a:moveTo>
                  <a:pt x="0" y="1111894"/>
                </a:moveTo>
                <a:cubicBezTo>
                  <a:pt x="592652" y="810916"/>
                  <a:pt x="1145447" y="437410"/>
                  <a:pt x="1645622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4" name="Freeform 3734"/>
          <p:cNvSpPr/>
          <p:nvPr/>
        </p:nvSpPr>
        <p:spPr>
          <a:xfrm>
            <a:off x="3732229" y="5303886"/>
            <a:ext cx="115789" cy="313002"/>
          </a:xfrm>
          <a:custGeom>
            <a:avLst/>
            <a:gdLst/>
            <a:ahLst/>
            <a:cxnLst/>
            <a:rect l="0" t="0" r="0" b="0"/>
            <a:pathLst>
              <a:path w="2187131" h="5912269">
                <a:moveTo>
                  <a:pt x="0" y="5912269"/>
                </a:moveTo>
                <a:cubicBezTo>
                  <a:pt x="1453273" y="4298670"/>
                  <a:pt x="2187131" y="2164565"/>
                  <a:pt x="203306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5" name="Freeform 3735"/>
          <p:cNvSpPr/>
          <p:nvPr/>
        </p:nvSpPr>
        <p:spPr>
          <a:xfrm>
            <a:off x="3797384" y="5147044"/>
            <a:ext cx="35921" cy="106942"/>
          </a:xfrm>
          <a:custGeom>
            <a:avLst/>
            <a:gdLst/>
            <a:ahLst/>
            <a:cxnLst/>
            <a:rect l="0" t="0" r="0" b="0"/>
            <a:pathLst>
              <a:path w="678511" h="2020017">
                <a:moveTo>
                  <a:pt x="678511" y="2020017"/>
                </a:moveTo>
                <a:cubicBezTo>
                  <a:pt x="543621" y="1319469"/>
                  <a:pt x="315425" y="640099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6" name="Freeform 3736"/>
          <p:cNvSpPr/>
          <p:nvPr/>
        </p:nvSpPr>
        <p:spPr>
          <a:xfrm rot="-5400000">
            <a:off x="3025027" y="5521477"/>
            <a:ext cx="393998" cy="775222"/>
          </a:xfrm>
          <a:custGeom>
            <a:avLst/>
            <a:gdLst/>
            <a:ahLst/>
            <a:cxnLst/>
            <a:rect l="0" t="0" r="0" b="0"/>
            <a:pathLst>
              <a:path w="7442200" h="14643100">
                <a:moveTo>
                  <a:pt x="7442200" y="1464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7" name="Freeform 3737"/>
          <p:cNvSpPr/>
          <p:nvPr/>
        </p:nvSpPr>
        <p:spPr>
          <a:xfrm rot="-5400000">
            <a:off x="2798782" y="730626"/>
            <a:ext cx="279698" cy="55132"/>
          </a:xfrm>
          <a:custGeom>
            <a:avLst/>
            <a:gdLst/>
            <a:ahLst/>
            <a:cxnLst/>
            <a:rect l="0" t="0" r="0" b="0"/>
            <a:pathLst>
              <a:path w="5283200" h="1041400">
                <a:moveTo>
                  <a:pt x="5283200" y="0"/>
                </a:moveTo>
                <a:lnTo>
                  <a:pt x="0" y="104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8" name="Freeform 3738"/>
          <p:cNvSpPr/>
          <p:nvPr/>
        </p:nvSpPr>
        <p:spPr>
          <a:xfrm rot="-5400000">
            <a:off x="2920478" y="1003601"/>
            <a:ext cx="138504" cy="26893"/>
          </a:xfrm>
          <a:custGeom>
            <a:avLst/>
            <a:gdLst/>
            <a:ahLst/>
            <a:cxnLst/>
            <a:rect l="0" t="0" r="0" b="0"/>
            <a:pathLst>
              <a:path w="2616200" h="508000">
                <a:moveTo>
                  <a:pt x="26162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9" name="Freeform 3739"/>
          <p:cNvSpPr/>
          <p:nvPr/>
        </p:nvSpPr>
        <p:spPr>
          <a:xfrm rot="-5400000">
            <a:off x="2166098" y="3377679"/>
            <a:ext cx="2142116" cy="852543"/>
          </a:xfrm>
          <a:custGeom>
            <a:avLst/>
            <a:gdLst/>
            <a:ahLst/>
            <a:cxnLst/>
            <a:rect l="0" t="0" r="0" b="0"/>
            <a:pathLst>
              <a:path w="40462200" h="16103600">
                <a:moveTo>
                  <a:pt x="40462200" y="0"/>
                </a:moveTo>
                <a:lnTo>
                  <a:pt x="36995100" y="1104900"/>
                </a:lnTo>
                <a:lnTo>
                  <a:pt x="33553400" y="2247900"/>
                </a:lnTo>
                <a:lnTo>
                  <a:pt x="30111700" y="3429000"/>
                </a:lnTo>
                <a:lnTo>
                  <a:pt x="26695400" y="4660900"/>
                </a:lnTo>
                <a:lnTo>
                  <a:pt x="23291800" y="5943600"/>
                </a:lnTo>
                <a:lnTo>
                  <a:pt x="19913600" y="7264400"/>
                </a:lnTo>
                <a:lnTo>
                  <a:pt x="16548100" y="8623300"/>
                </a:lnTo>
                <a:lnTo>
                  <a:pt x="13195300" y="10033000"/>
                </a:lnTo>
                <a:lnTo>
                  <a:pt x="9867900" y="11493500"/>
                </a:lnTo>
                <a:lnTo>
                  <a:pt x="6553200" y="12992100"/>
                </a:lnTo>
                <a:lnTo>
                  <a:pt x="3263900" y="14528800"/>
                </a:lnTo>
                <a:lnTo>
                  <a:pt x="0" y="16103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0" name="Freeform 3740"/>
          <p:cNvSpPr/>
          <p:nvPr/>
        </p:nvSpPr>
        <p:spPr>
          <a:xfrm rot="-5400000">
            <a:off x="2557742" y="162384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1" name="Freeform 3741"/>
          <p:cNvSpPr/>
          <p:nvPr/>
        </p:nvSpPr>
        <p:spPr>
          <a:xfrm rot="-5400000">
            <a:off x="2560096" y="1645698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2" name="Freeform 3742"/>
          <p:cNvSpPr/>
          <p:nvPr/>
        </p:nvSpPr>
        <p:spPr>
          <a:xfrm rot="-5400000">
            <a:off x="2562786" y="1667886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3" name="Freeform 3743"/>
          <p:cNvSpPr/>
          <p:nvPr/>
        </p:nvSpPr>
        <p:spPr>
          <a:xfrm rot="-5400000">
            <a:off x="2565810" y="1689737"/>
            <a:ext cx="7395" cy="8067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0" y="0"/>
                </a:moveTo>
                <a:lnTo>
                  <a:pt x="139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4" name="Freeform 3744"/>
          <p:cNvSpPr/>
          <p:nvPr/>
        </p:nvSpPr>
        <p:spPr>
          <a:xfrm rot="-5400000">
            <a:off x="2568500" y="1711925"/>
            <a:ext cx="9412" cy="10084"/>
          </a:xfrm>
          <a:custGeom>
            <a:avLst/>
            <a:gdLst/>
            <a:ahLst/>
            <a:cxnLst/>
            <a:rect l="0" t="0" r="0" b="0"/>
            <a:pathLst>
              <a:path w="177800" h="190500">
                <a:moveTo>
                  <a:pt x="0" y="0"/>
                </a:moveTo>
                <a:lnTo>
                  <a:pt x="1778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5" name="Freeform 3745"/>
          <p:cNvSpPr/>
          <p:nvPr/>
        </p:nvSpPr>
        <p:spPr>
          <a:xfrm rot="-5400000">
            <a:off x="2441090" y="1858834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6" name="Freeform 3746"/>
          <p:cNvSpPr/>
          <p:nvPr/>
        </p:nvSpPr>
        <p:spPr>
          <a:xfrm rot="-5400000">
            <a:off x="2570854" y="1733777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7" name="Freeform 3747"/>
          <p:cNvSpPr/>
          <p:nvPr/>
        </p:nvSpPr>
        <p:spPr>
          <a:xfrm rot="-5400000">
            <a:off x="2444452" y="1853455"/>
            <a:ext cx="45719" cy="45719"/>
          </a:xfrm>
          <a:custGeom>
            <a:avLst/>
            <a:gdLst/>
            <a:ahLst/>
            <a:cxnLst/>
            <a:rect l="0" t="0" r="0" b="0"/>
            <a:pathLst>
              <a:path w="863600" h="863600">
                <a:moveTo>
                  <a:pt x="0" y="0"/>
                </a:moveTo>
                <a:lnTo>
                  <a:pt x="86360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8" name="Freeform 3748"/>
          <p:cNvSpPr/>
          <p:nvPr/>
        </p:nvSpPr>
        <p:spPr>
          <a:xfrm rot="-5400000">
            <a:off x="2573543" y="1755964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9" name="Freeform 3749"/>
          <p:cNvSpPr/>
          <p:nvPr/>
        </p:nvSpPr>
        <p:spPr>
          <a:xfrm rot="-5400000">
            <a:off x="2449158" y="1848749"/>
            <a:ext cx="72613" cy="72613"/>
          </a:xfrm>
          <a:custGeom>
            <a:avLst/>
            <a:gdLst/>
            <a:ahLst/>
            <a:cxnLst/>
            <a:rect l="0" t="0" r="0" b="0"/>
            <a:pathLst>
              <a:path w="1371600" h="1371600">
                <a:moveTo>
                  <a:pt x="0" y="0"/>
                </a:moveTo>
                <a:lnTo>
                  <a:pt x="1371600" y="137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0" name="Freeform 3750"/>
          <p:cNvSpPr/>
          <p:nvPr/>
        </p:nvSpPr>
        <p:spPr>
          <a:xfrm rot="-5400000">
            <a:off x="2576233" y="1777479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1" name="Freeform 3751"/>
          <p:cNvSpPr/>
          <p:nvPr/>
        </p:nvSpPr>
        <p:spPr>
          <a:xfrm rot="-5400000">
            <a:off x="2480759" y="1844042"/>
            <a:ext cx="72613" cy="72613"/>
          </a:xfrm>
          <a:custGeom>
            <a:avLst/>
            <a:gdLst/>
            <a:ahLst/>
            <a:cxnLst/>
            <a:rect l="0" t="0" r="0" b="0"/>
            <a:pathLst>
              <a:path w="1371600" h="1371600">
                <a:moveTo>
                  <a:pt x="0" y="0"/>
                </a:moveTo>
                <a:lnTo>
                  <a:pt x="1371600" y="137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2" name="Freeform 3752"/>
          <p:cNvSpPr/>
          <p:nvPr/>
        </p:nvSpPr>
        <p:spPr>
          <a:xfrm rot="-5400000">
            <a:off x="2579257" y="1799331"/>
            <a:ext cx="18153" cy="18825"/>
          </a:xfrm>
          <a:custGeom>
            <a:avLst/>
            <a:gdLst/>
            <a:ahLst/>
            <a:cxnLst/>
            <a:rect l="0" t="0" r="0" b="0"/>
            <a:pathLst>
              <a:path w="342900" h="355600">
                <a:moveTo>
                  <a:pt x="0" y="0"/>
                </a:moveTo>
                <a:lnTo>
                  <a:pt x="3429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3" name="Freeform 3753"/>
          <p:cNvSpPr/>
          <p:nvPr/>
        </p:nvSpPr>
        <p:spPr>
          <a:xfrm rot="-5400000">
            <a:off x="2512359" y="1821182"/>
            <a:ext cx="90094" cy="90094"/>
          </a:xfrm>
          <a:custGeom>
            <a:avLst/>
            <a:gdLst/>
            <a:ahLst/>
            <a:cxnLst/>
            <a:rect l="0" t="0" r="0" b="0"/>
            <a:pathLst>
              <a:path w="1701800" h="1701800">
                <a:moveTo>
                  <a:pt x="0" y="0"/>
                </a:moveTo>
                <a:lnTo>
                  <a:pt x="1701800" y="170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4" name="Freeform 3754"/>
          <p:cNvSpPr/>
          <p:nvPr/>
        </p:nvSpPr>
        <p:spPr>
          <a:xfrm rot="-5400000">
            <a:off x="2543960" y="1843370"/>
            <a:ext cx="63200" cy="63200"/>
          </a:xfrm>
          <a:custGeom>
            <a:avLst/>
            <a:gdLst/>
            <a:ahLst/>
            <a:cxnLst/>
            <a:rect l="0" t="0" r="0" b="0"/>
            <a:pathLst>
              <a:path w="1193800" h="1193800">
                <a:moveTo>
                  <a:pt x="0" y="0"/>
                </a:moveTo>
                <a:lnTo>
                  <a:pt x="1193800" y="1193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5" name="Freeform 3755"/>
          <p:cNvSpPr/>
          <p:nvPr/>
        </p:nvSpPr>
        <p:spPr>
          <a:xfrm rot="-5400000">
            <a:off x="2576233" y="1864885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6" name="Freeform 3756"/>
          <p:cNvSpPr/>
          <p:nvPr/>
        </p:nvSpPr>
        <p:spPr>
          <a:xfrm rot="-5400000">
            <a:off x="2589680" y="1887073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7" name="Freeform 3757"/>
          <p:cNvSpPr/>
          <p:nvPr/>
        </p:nvSpPr>
        <p:spPr>
          <a:xfrm rot="-5400000">
            <a:off x="2592704" y="1908252"/>
            <a:ext cx="29583" cy="30255"/>
          </a:xfrm>
          <a:custGeom>
            <a:avLst/>
            <a:gdLst/>
            <a:ahLst/>
            <a:cxnLst/>
            <a:rect l="0" t="0" r="0" b="0"/>
            <a:pathLst>
              <a:path w="558800" h="571500">
                <a:moveTo>
                  <a:pt x="0" y="0"/>
                </a:moveTo>
                <a:lnTo>
                  <a:pt x="5588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8" name="Freeform 3758"/>
          <p:cNvSpPr/>
          <p:nvPr/>
        </p:nvSpPr>
        <p:spPr>
          <a:xfrm rot="-5400000">
            <a:off x="2595059" y="1930103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9" name="Freeform 3759"/>
          <p:cNvSpPr/>
          <p:nvPr/>
        </p:nvSpPr>
        <p:spPr>
          <a:xfrm rot="-5400000">
            <a:off x="2598083" y="1951955"/>
            <a:ext cx="34289" cy="34961"/>
          </a:xfrm>
          <a:custGeom>
            <a:avLst/>
            <a:gdLst/>
            <a:ahLst/>
            <a:cxnLst/>
            <a:rect l="0" t="0" r="0" b="0"/>
            <a:pathLst>
              <a:path w="647700" h="660400">
                <a:moveTo>
                  <a:pt x="0" y="0"/>
                </a:moveTo>
                <a:lnTo>
                  <a:pt x="647700" y="660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0" name="Freeform 3760"/>
          <p:cNvSpPr/>
          <p:nvPr/>
        </p:nvSpPr>
        <p:spPr>
          <a:xfrm rot="-5400000">
            <a:off x="2600437" y="1973806"/>
            <a:ext cx="36979" cy="36979"/>
          </a:xfrm>
          <a:custGeom>
            <a:avLst/>
            <a:gdLst/>
            <a:ahLst/>
            <a:cxnLst/>
            <a:rect l="0" t="0" r="0" b="0"/>
            <a:pathLst>
              <a:path w="698500" h="698500">
                <a:moveTo>
                  <a:pt x="0" y="0"/>
                </a:moveTo>
                <a:lnTo>
                  <a:pt x="698500" y="698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1" name="Freeform 3761"/>
          <p:cNvSpPr/>
          <p:nvPr/>
        </p:nvSpPr>
        <p:spPr>
          <a:xfrm rot="-5400000">
            <a:off x="2603127" y="1995322"/>
            <a:ext cx="39668" cy="39668"/>
          </a:xfrm>
          <a:custGeom>
            <a:avLst/>
            <a:gdLst/>
            <a:ahLst/>
            <a:cxnLst/>
            <a:rect l="0" t="0" r="0" b="0"/>
            <a:pathLst>
              <a:path w="749300" h="749300">
                <a:moveTo>
                  <a:pt x="0" y="0"/>
                </a:moveTo>
                <a:lnTo>
                  <a:pt x="749300" y="74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2" name="Freeform 3762"/>
          <p:cNvSpPr/>
          <p:nvPr/>
        </p:nvSpPr>
        <p:spPr>
          <a:xfrm rot="-5400000">
            <a:off x="2605816" y="2016837"/>
            <a:ext cx="41685" cy="41685"/>
          </a:xfrm>
          <a:custGeom>
            <a:avLst/>
            <a:gdLst/>
            <a:ahLst/>
            <a:cxnLst/>
            <a:rect l="0" t="0" r="0" b="0"/>
            <a:pathLst>
              <a:path w="787400" h="787400">
                <a:moveTo>
                  <a:pt x="0" y="0"/>
                </a:moveTo>
                <a:lnTo>
                  <a:pt x="787400" y="787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3" name="Freeform 3763"/>
          <p:cNvSpPr/>
          <p:nvPr/>
        </p:nvSpPr>
        <p:spPr>
          <a:xfrm rot="-5400000">
            <a:off x="2608506" y="2038352"/>
            <a:ext cx="44374" cy="44374"/>
          </a:xfrm>
          <a:custGeom>
            <a:avLst/>
            <a:gdLst/>
            <a:ahLst/>
            <a:cxnLst/>
            <a:rect l="0" t="0" r="0" b="0"/>
            <a:pathLst>
              <a:path w="838200" h="838200">
                <a:moveTo>
                  <a:pt x="0" y="0"/>
                </a:moveTo>
                <a:lnTo>
                  <a:pt x="8382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4" name="Freeform 3764"/>
          <p:cNvSpPr/>
          <p:nvPr/>
        </p:nvSpPr>
        <p:spPr>
          <a:xfrm rot="-5400000">
            <a:off x="2611195" y="2059867"/>
            <a:ext cx="47064" cy="47064"/>
          </a:xfrm>
          <a:custGeom>
            <a:avLst/>
            <a:gdLst/>
            <a:ahLst/>
            <a:cxnLst/>
            <a:rect l="0" t="0" r="0" b="0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5" name="Freeform 3765"/>
          <p:cNvSpPr/>
          <p:nvPr/>
        </p:nvSpPr>
        <p:spPr>
          <a:xfrm rot="-5400000">
            <a:off x="2613549" y="2081719"/>
            <a:ext cx="49753" cy="49081"/>
          </a:xfrm>
          <a:custGeom>
            <a:avLst/>
            <a:gdLst/>
            <a:ahLst/>
            <a:cxnLst/>
            <a:rect l="0" t="0" r="0" b="0"/>
            <a:pathLst>
              <a:path w="939800" h="927100">
                <a:moveTo>
                  <a:pt x="0" y="0"/>
                </a:moveTo>
                <a:lnTo>
                  <a:pt x="939800" y="927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6" name="Freeform 3766"/>
          <p:cNvSpPr/>
          <p:nvPr/>
        </p:nvSpPr>
        <p:spPr>
          <a:xfrm rot="-5400000">
            <a:off x="2616574" y="2103571"/>
            <a:ext cx="51770" cy="51770"/>
          </a:xfrm>
          <a:custGeom>
            <a:avLst/>
            <a:gdLst/>
            <a:ahLst/>
            <a:cxnLst/>
            <a:rect l="0" t="0" r="0" b="0"/>
            <a:pathLst>
              <a:path w="977900" h="977900">
                <a:moveTo>
                  <a:pt x="0" y="0"/>
                </a:moveTo>
                <a:lnTo>
                  <a:pt x="9779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7" name="Freeform 3767"/>
          <p:cNvSpPr/>
          <p:nvPr/>
        </p:nvSpPr>
        <p:spPr>
          <a:xfrm rot="-5400000">
            <a:off x="2619599" y="2124749"/>
            <a:ext cx="53787" cy="54460"/>
          </a:xfrm>
          <a:custGeom>
            <a:avLst/>
            <a:gdLst/>
            <a:ahLst/>
            <a:cxnLst/>
            <a:rect l="0" t="0" r="0" b="0"/>
            <a:pathLst>
              <a:path w="1016000" h="1028700">
                <a:moveTo>
                  <a:pt x="0" y="0"/>
                </a:moveTo>
                <a:lnTo>
                  <a:pt x="10160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8" name="Freeform 3768"/>
          <p:cNvSpPr/>
          <p:nvPr/>
        </p:nvSpPr>
        <p:spPr>
          <a:xfrm rot="-5400000">
            <a:off x="2621953" y="2145929"/>
            <a:ext cx="57149" cy="57149"/>
          </a:xfrm>
          <a:custGeom>
            <a:avLst/>
            <a:gdLst/>
            <a:ahLst/>
            <a:cxnLst/>
            <a:rect l="0" t="0" r="0" b="0"/>
            <a:pathLst>
              <a:path w="1079500" h="1079500">
                <a:moveTo>
                  <a:pt x="0" y="0"/>
                </a:moveTo>
                <a:lnTo>
                  <a:pt x="10795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9" name="Freeform 3769"/>
          <p:cNvSpPr/>
          <p:nvPr/>
        </p:nvSpPr>
        <p:spPr>
          <a:xfrm rot="-5400000">
            <a:off x="2626996" y="2167780"/>
            <a:ext cx="57149" cy="56477"/>
          </a:xfrm>
          <a:custGeom>
            <a:avLst/>
            <a:gdLst/>
            <a:ahLst/>
            <a:cxnLst/>
            <a:rect l="0" t="0" r="0" b="0"/>
            <a:pathLst>
              <a:path w="1079500" h="1066800">
                <a:moveTo>
                  <a:pt x="0" y="0"/>
                </a:moveTo>
                <a:lnTo>
                  <a:pt x="10795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0" name="Freeform 3770"/>
          <p:cNvSpPr/>
          <p:nvPr/>
        </p:nvSpPr>
        <p:spPr>
          <a:xfrm rot="-5400000">
            <a:off x="2666665" y="2189295"/>
            <a:ext cx="22859" cy="22187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1" name="Freeform 3771"/>
          <p:cNvSpPr/>
          <p:nvPr/>
        </p:nvSpPr>
        <p:spPr>
          <a:xfrm rot="-5400000">
            <a:off x="5362463" y="5370533"/>
            <a:ext cx="189603" cy="189603"/>
          </a:xfrm>
          <a:custGeom>
            <a:avLst/>
            <a:gdLst/>
            <a:ahLst/>
            <a:cxnLst/>
            <a:rect l="0" t="0" r="0" b="0"/>
            <a:pathLst>
              <a:path w="3581400" h="3581400">
                <a:moveTo>
                  <a:pt x="0" y="0"/>
                </a:moveTo>
                <a:lnTo>
                  <a:pt x="3581400" y="3581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2" name="Freeform 3772"/>
          <p:cNvSpPr/>
          <p:nvPr/>
        </p:nvSpPr>
        <p:spPr>
          <a:xfrm rot="-5400000">
            <a:off x="5414234" y="5324813"/>
            <a:ext cx="210446" cy="210446"/>
          </a:xfrm>
          <a:custGeom>
            <a:avLst/>
            <a:gdLst/>
            <a:ahLst/>
            <a:cxnLst/>
            <a:rect l="0" t="0" r="0" b="0"/>
            <a:pathLst>
              <a:path w="3975100" h="3975100">
                <a:moveTo>
                  <a:pt x="0" y="0"/>
                </a:moveTo>
                <a:lnTo>
                  <a:pt x="3975100" y="397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3" name="Freeform 3773"/>
          <p:cNvSpPr/>
          <p:nvPr/>
        </p:nvSpPr>
        <p:spPr>
          <a:xfrm rot="-5400000">
            <a:off x="5465334" y="5294558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4" name="Freeform 3774"/>
          <p:cNvSpPr/>
          <p:nvPr/>
        </p:nvSpPr>
        <p:spPr>
          <a:xfrm rot="-5400000">
            <a:off x="5517105" y="5269681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5" name="Freeform 3775"/>
          <p:cNvSpPr/>
          <p:nvPr/>
        </p:nvSpPr>
        <p:spPr>
          <a:xfrm rot="-5400000">
            <a:off x="5568876" y="5244804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6" name="Freeform 3776"/>
          <p:cNvSpPr/>
          <p:nvPr/>
        </p:nvSpPr>
        <p:spPr>
          <a:xfrm rot="-5400000">
            <a:off x="5620647" y="5219927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7" name="Freeform 3777"/>
          <p:cNvSpPr/>
          <p:nvPr/>
        </p:nvSpPr>
        <p:spPr>
          <a:xfrm rot="-5400000">
            <a:off x="5671746" y="5195049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8" name="Freeform 3778"/>
          <p:cNvSpPr/>
          <p:nvPr/>
        </p:nvSpPr>
        <p:spPr>
          <a:xfrm rot="-5400000">
            <a:off x="5723517" y="5170172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9" name="Freeform 3779"/>
          <p:cNvSpPr/>
          <p:nvPr/>
        </p:nvSpPr>
        <p:spPr>
          <a:xfrm rot="-5400000">
            <a:off x="5775288" y="5145295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0" name="Freeform 3780"/>
          <p:cNvSpPr/>
          <p:nvPr/>
        </p:nvSpPr>
        <p:spPr>
          <a:xfrm rot="-5400000">
            <a:off x="5827059" y="5120418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1" name="Freeform 3781"/>
          <p:cNvSpPr/>
          <p:nvPr/>
        </p:nvSpPr>
        <p:spPr>
          <a:xfrm rot="-5400000">
            <a:off x="5878495" y="5095877"/>
            <a:ext cx="215824" cy="215152"/>
          </a:xfrm>
          <a:custGeom>
            <a:avLst/>
            <a:gdLst/>
            <a:ahLst/>
            <a:cxnLst/>
            <a:rect l="0" t="0" r="0" b="0"/>
            <a:pathLst>
              <a:path w="4076700" h="4064000">
                <a:moveTo>
                  <a:pt x="0" y="0"/>
                </a:moveTo>
                <a:lnTo>
                  <a:pt x="4076700" y="406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2" name="Freeform 3782"/>
          <p:cNvSpPr/>
          <p:nvPr/>
        </p:nvSpPr>
        <p:spPr>
          <a:xfrm rot="-5400000">
            <a:off x="5932284" y="5071000"/>
            <a:ext cx="213807" cy="213135"/>
          </a:xfrm>
          <a:custGeom>
            <a:avLst/>
            <a:gdLst/>
            <a:ahLst/>
            <a:cxnLst/>
            <a:rect l="0" t="0" r="0" b="0"/>
            <a:pathLst>
              <a:path w="4038600" h="4025900">
                <a:moveTo>
                  <a:pt x="0" y="0"/>
                </a:moveTo>
                <a:lnTo>
                  <a:pt x="4038600" y="402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3" name="Freeform 3783"/>
          <p:cNvSpPr/>
          <p:nvPr/>
        </p:nvSpPr>
        <p:spPr>
          <a:xfrm rot="-5400000">
            <a:off x="5993131" y="5045787"/>
            <a:ext cx="204394" cy="204394"/>
          </a:xfrm>
          <a:custGeom>
            <a:avLst/>
            <a:gdLst/>
            <a:ahLst/>
            <a:cxnLst/>
            <a:rect l="0" t="0" r="0" b="0"/>
            <a:pathLst>
              <a:path w="3860800" h="3860800">
                <a:moveTo>
                  <a:pt x="0" y="0"/>
                </a:moveTo>
                <a:lnTo>
                  <a:pt x="3860800" y="386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4" name="Freeform 3784"/>
          <p:cNvSpPr/>
          <p:nvPr/>
        </p:nvSpPr>
        <p:spPr>
          <a:xfrm rot="-5400000">
            <a:off x="6053642" y="5020910"/>
            <a:ext cx="195654" cy="195654"/>
          </a:xfrm>
          <a:custGeom>
            <a:avLst/>
            <a:gdLst/>
            <a:ahLst/>
            <a:cxnLst/>
            <a:rect l="0" t="0" r="0" b="0"/>
            <a:pathLst>
              <a:path w="3695700" h="3695700">
                <a:moveTo>
                  <a:pt x="0" y="0"/>
                </a:moveTo>
                <a:lnTo>
                  <a:pt x="3695700" y="3695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5" name="Freeform 3785"/>
          <p:cNvSpPr/>
          <p:nvPr/>
        </p:nvSpPr>
        <p:spPr>
          <a:xfrm rot="-5400000">
            <a:off x="6113819" y="4996369"/>
            <a:ext cx="186913" cy="186241"/>
          </a:xfrm>
          <a:custGeom>
            <a:avLst/>
            <a:gdLst/>
            <a:ahLst/>
            <a:cxnLst/>
            <a:rect l="0" t="0" r="0" b="0"/>
            <a:pathLst>
              <a:path w="3530600" h="3517900">
                <a:moveTo>
                  <a:pt x="0" y="0"/>
                </a:moveTo>
                <a:lnTo>
                  <a:pt x="3530600" y="351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6" name="Freeform 3786"/>
          <p:cNvSpPr/>
          <p:nvPr/>
        </p:nvSpPr>
        <p:spPr>
          <a:xfrm rot="-5400000">
            <a:off x="6174666" y="4971156"/>
            <a:ext cx="177500" cy="177500"/>
          </a:xfrm>
          <a:custGeom>
            <a:avLst/>
            <a:gdLst/>
            <a:ahLst/>
            <a:cxnLst/>
            <a:rect l="0" t="0" r="0" b="0"/>
            <a:pathLst>
              <a:path w="3352800" h="3352800">
                <a:moveTo>
                  <a:pt x="0" y="0"/>
                </a:moveTo>
                <a:lnTo>
                  <a:pt x="3352800" y="3352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7" name="Freeform 3787"/>
          <p:cNvSpPr/>
          <p:nvPr/>
        </p:nvSpPr>
        <p:spPr>
          <a:xfrm rot="-5400000">
            <a:off x="6235177" y="4946279"/>
            <a:ext cx="168760" cy="168760"/>
          </a:xfrm>
          <a:custGeom>
            <a:avLst/>
            <a:gdLst/>
            <a:ahLst/>
            <a:cxnLst/>
            <a:rect l="0" t="0" r="0" b="0"/>
            <a:pathLst>
              <a:path w="3187700" h="3187700">
                <a:moveTo>
                  <a:pt x="0" y="0"/>
                </a:moveTo>
                <a:lnTo>
                  <a:pt x="3187700" y="3187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8" name="Freeform 3788"/>
          <p:cNvSpPr/>
          <p:nvPr/>
        </p:nvSpPr>
        <p:spPr>
          <a:xfrm rot="-5400000">
            <a:off x="6296024" y="4921066"/>
            <a:ext cx="159347" cy="160019"/>
          </a:xfrm>
          <a:custGeom>
            <a:avLst/>
            <a:gdLst/>
            <a:ahLst/>
            <a:cxnLst/>
            <a:rect l="0" t="0" r="0" b="0"/>
            <a:pathLst>
              <a:path w="3009900" h="3022600">
                <a:moveTo>
                  <a:pt x="0" y="0"/>
                </a:moveTo>
                <a:lnTo>
                  <a:pt x="3009900" y="302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9" name="Freeform 3789"/>
          <p:cNvSpPr/>
          <p:nvPr/>
        </p:nvSpPr>
        <p:spPr>
          <a:xfrm rot="-5400000">
            <a:off x="6356538" y="4896861"/>
            <a:ext cx="150606" cy="149934"/>
          </a:xfrm>
          <a:custGeom>
            <a:avLst/>
            <a:gdLst/>
            <a:ahLst/>
            <a:cxnLst/>
            <a:rect l="0" t="0" r="0" b="0"/>
            <a:pathLst>
              <a:path w="2844800" h="2832100">
                <a:moveTo>
                  <a:pt x="0" y="0"/>
                </a:moveTo>
                <a:lnTo>
                  <a:pt x="2844800" y="283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0" name="Freeform 3790"/>
          <p:cNvSpPr/>
          <p:nvPr/>
        </p:nvSpPr>
        <p:spPr>
          <a:xfrm rot="-5400000">
            <a:off x="6417050" y="4871984"/>
            <a:ext cx="141866" cy="141193"/>
          </a:xfrm>
          <a:custGeom>
            <a:avLst/>
            <a:gdLst/>
            <a:ahLst/>
            <a:cxnLst/>
            <a:rect l="0" t="0" r="0" b="0"/>
            <a:pathLst>
              <a:path w="2679700" h="2667000">
                <a:moveTo>
                  <a:pt x="0" y="0"/>
                </a:moveTo>
                <a:lnTo>
                  <a:pt x="2679700" y="266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1" name="Freeform 3791"/>
          <p:cNvSpPr/>
          <p:nvPr/>
        </p:nvSpPr>
        <p:spPr>
          <a:xfrm rot="-5400000">
            <a:off x="6477897" y="4846770"/>
            <a:ext cx="132453" cy="132453"/>
          </a:xfrm>
          <a:custGeom>
            <a:avLst/>
            <a:gdLst/>
            <a:ahLst/>
            <a:cxnLst/>
            <a:rect l="0" t="0" r="0" b="0"/>
            <a:pathLst>
              <a:path w="2501900" h="2501900">
                <a:moveTo>
                  <a:pt x="0" y="0"/>
                </a:moveTo>
                <a:lnTo>
                  <a:pt x="2501900" y="2501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2" name="Freeform 3792"/>
          <p:cNvSpPr/>
          <p:nvPr/>
        </p:nvSpPr>
        <p:spPr>
          <a:xfrm rot="-5400000">
            <a:off x="6538409" y="4821893"/>
            <a:ext cx="123712" cy="123712"/>
          </a:xfrm>
          <a:custGeom>
            <a:avLst/>
            <a:gdLst/>
            <a:ahLst/>
            <a:cxnLst/>
            <a:rect l="0" t="0" r="0" b="0"/>
            <a:pathLst>
              <a:path w="2336800" h="2336800">
                <a:moveTo>
                  <a:pt x="0" y="0"/>
                </a:moveTo>
                <a:lnTo>
                  <a:pt x="2336800" y="2336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3" name="Freeform 3793"/>
          <p:cNvSpPr/>
          <p:nvPr/>
        </p:nvSpPr>
        <p:spPr>
          <a:xfrm rot="-5400000">
            <a:off x="6598585" y="4797353"/>
            <a:ext cx="114971" cy="114299"/>
          </a:xfrm>
          <a:custGeom>
            <a:avLst/>
            <a:gdLst/>
            <a:ahLst/>
            <a:cxnLst/>
            <a:rect l="0" t="0" r="0" b="0"/>
            <a:pathLst>
              <a:path w="2171700" h="2159000">
                <a:moveTo>
                  <a:pt x="0" y="0"/>
                </a:moveTo>
                <a:lnTo>
                  <a:pt x="2171700" y="215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4" name="Freeform 3794"/>
          <p:cNvSpPr/>
          <p:nvPr/>
        </p:nvSpPr>
        <p:spPr>
          <a:xfrm rot="-5400000">
            <a:off x="6659432" y="4772139"/>
            <a:ext cx="105559" cy="105559"/>
          </a:xfrm>
          <a:custGeom>
            <a:avLst/>
            <a:gdLst/>
            <a:ahLst/>
            <a:cxnLst/>
            <a:rect l="0" t="0" r="0" b="0"/>
            <a:pathLst>
              <a:path w="1993900" h="1993900">
                <a:moveTo>
                  <a:pt x="0" y="0"/>
                </a:moveTo>
                <a:lnTo>
                  <a:pt x="1993900" y="1993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5" name="Freeform 3795"/>
          <p:cNvSpPr/>
          <p:nvPr/>
        </p:nvSpPr>
        <p:spPr>
          <a:xfrm rot="-5400000">
            <a:off x="6719944" y="4747262"/>
            <a:ext cx="96818" cy="96818"/>
          </a:xfrm>
          <a:custGeom>
            <a:avLst/>
            <a:gdLst/>
            <a:ahLst/>
            <a:cxnLst/>
            <a:rect l="0" t="0" r="0" b="0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6" name="Freeform 3796"/>
          <p:cNvSpPr/>
          <p:nvPr/>
        </p:nvSpPr>
        <p:spPr>
          <a:xfrm rot="-5400000">
            <a:off x="6781128" y="4722385"/>
            <a:ext cx="87405" cy="87405"/>
          </a:xfrm>
          <a:custGeom>
            <a:avLst/>
            <a:gdLst/>
            <a:ahLst/>
            <a:cxnLst/>
            <a:rect l="0" t="0" r="0" b="0"/>
            <a:pathLst>
              <a:path w="1651000" h="1651000">
                <a:moveTo>
                  <a:pt x="0" y="0"/>
                </a:moveTo>
                <a:lnTo>
                  <a:pt x="647700" y="647700"/>
                </a:lnTo>
                <a:lnTo>
                  <a:pt x="1651000" y="165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7" name="Freeform 3797"/>
          <p:cNvSpPr/>
          <p:nvPr/>
        </p:nvSpPr>
        <p:spPr>
          <a:xfrm rot="-5400000">
            <a:off x="6841305" y="4697844"/>
            <a:ext cx="78664" cy="77992"/>
          </a:xfrm>
          <a:custGeom>
            <a:avLst/>
            <a:gdLst/>
            <a:ahLst/>
            <a:cxnLst/>
            <a:rect l="0" t="0" r="0" b="0"/>
            <a:pathLst>
              <a:path w="1485900" h="1473200">
                <a:moveTo>
                  <a:pt x="0" y="0"/>
                </a:moveTo>
                <a:lnTo>
                  <a:pt x="1485900" y="147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8" name="Freeform 3798"/>
          <p:cNvSpPr/>
          <p:nvPr/>
        </p:nvSpPr>
        <p:spPr>
          <a:xfrm rot="-5400000">
            <a:off x="6901816" y="4672967"/>
            <a:ext cx="69924" cy="69251"/>
          </a:xfrm>
          <a:custGeom>
            <a:avLst/>
            <a:gdLst/>
            <a:ahLst/>
            <a:cxnLst/>
            <a:rect l="0" t="0" r="0" b="0"/>
            <a:pathLst>
              <a:path w="1320800" h="1308100">
                <a:moveTo>
                  <a:pt x="0" y="0"/>
                </a:moveTo>
                <a:lnTo>
                  <a:pt x="13208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9" name="Freeform 3799"/>
          <p:cNvSpPr/>
          <p:nvPr/>
        </p:nvSpPr>
        <p:spPr>
          <a:xfrm rot="-5400000">
            <a:off x="6962663" y="4647754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0" name="Freeform 3800"/>
          <p:cNvSpPr/>
          <p:nvPr/>
        </p:nvSpPr>
        <p:spPr>
          <a:xfrm rot="-5400000">
            <a:off x="7023175" y="4622877"/>
            <a:ext cx="51770" cy="51770"/>
          </a:xfrm>
          <a:custGeom>
            <a:avLst/>
            <a:gdLst/>
            <a:ahLst/>
            <a:cxnLst/>
            <a:rect l="0" t="0" r="0" b="0"/>
            <a:pathLst>
              <a:path w="977900" h="977900">
                <a:moveTo>
                  <a:pt x="0" y="0"/>
                </a:moveTo>
                <a:lnTo>
                  <a:pt x="9779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1" name="Freeform 3801"/>
          <p:cNvSpPr/>
          <p:nvPr/>
        </p:nvSpPr>
        <p:spPr>
          <a:xfrm rot="-5400000">
            <a:off x="7083351" y="4598336"/>
            <a:ext cx="43030" cy="42357"/>
          </a:xfrm>
          <a:custGeom>
            <a:avLst/>
            <a:gdLst/>
            <a:ahLst/>
            <a:cxnLst/>
            <a:rect l="0" t="0" r="0" b="0"/>
            <a:pathLst>
              <a:path w="812800" h="800100">
                <a:moveTo>
                  <a:pt x="0" y="0"/>
                </a:moveTo>
                <a:lnTo>
                  <a:pt x="8128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2" name="Freeform 3802"/>
          <p:cNvSpPr/>
          <p:nvPr/>
        </p:nvSpPr>
        <p:spPr>
          <a:xfrm rot="-5400000">
            <a:off x="7144199" y="4573123"/>
            <a:ext cx="33617" cy="33617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0" y="0"/>
                </a:moveTo>
                <a:lnTo>
                  <a:pt x="635000" y="635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3" name="Freeform 3803"/>
          <p:cNvSpPr/>
          <p:nvPr/>
        </p:nvSpPr>
        <p:spPr>
          <a:xfrm rot="-5400000">
            <a:off x="7204711" y="4548246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4" name="Freeform 3804"/>
          <p:cNvSpPr/>
          <p:nvPr/>
        </p:nvSpPr>
        <p:spPr>
          <a:xfrm rot="-5400000">
            <a:off x="7265559" y="4523705"/>
            <a:ext cx="16136" cy="15463"/>
          </a:xfrm>
          <a:custGeom>
            <a:avLst/>
            <a:gdLst/>
            <a:ahLst/>
            <a:cxnLst/>
            <a:rect l="0" t="0" r="0" b="0"/>
            <a:pathLst>
              <a:path w="304800" h="292100">
                <a:moveTo>
                  <a:pt x="0" y="0"/>
                </a:moveTo>
                <a:lnTo>
                  <a:pt x="3048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5" name="Freeform 3805"/>
          <p:cNvSpPr/>
          <p:nvPr/>
        </p:nvSpPr>
        <p:spPr>
          <a:xfrm rot="-5400000">
            <a:off x="7326071" y="4498828"/>
            <a:ext cx="6723" cy="6050"/>
          </a:xfrm>
          <a:custGeom>
            <a:avLst/>
            <a:gdLst/>
            <a:ahLst/>
            <a:cxnLst/>
            <a:rect l="0" t="0" r="0" b="0"/>
            <a:pathLst>
              <a:path w="127000" h="114300">
                <a:moveTo>
                  <a:pt x="0" y="0"/>
                </a:moveTo>
                <a:lnTo>
                  <a:pt x="1270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6" name="Freeform 3806"/>
          <p:cNvSpPr/>
          <p:nvPr/>
        </p:nvSpPr>
        <p:spPr>
          <a:xfrm rot="-5400000">
            <a:off x="5806888" y="4009691"/>
            <a:ext cx="1091900" cy="2034539"/>
          </a:xfrm>
          <a:custGeom>
            <a:avLst/>
            <a:gdLst/>
            <a:ahLst/>
            <a:cxnLst/>
            <a:rect l="0" t="0" r="0" b="0"/>
            <a:pathLst>
              <a:path w="20624800" h="38430200">
                <a:moveTo>
                  <a:pt x="0" y="0"/>
                </a:moveTo>
                <a:lnTo>
                  <a:pt x="5308600" y="11010900"/>
                </a:lnTo>
                <a:lnTo>
                  <a:pt x="20624800" y="38430200"/>
                </a:lnTo>
                <a:lnTo>
                  <a:pt x="5207000" y="6426200"/>
                </a:lnTo>
                <a:lnTo>
                  <a:pt x="4775200" y="5600700"/>
                </a:lnTo>
                <a:lnTo>
                  <a:pt x="4292600" y="4813300"/>
                </a:lnTo>
                <a:lnTo>
                  <a:pt x="3784600" y="4038600"/>
                </a:lnTo>
                <a:lnTo>
                  <a:pt x="3238500" y="3289300"/>
                </a:lnTo>
                <a:lnTo>
                  <a:pt x="2654300" y="2565400"/>
                </a:lnTo>
                <a:lnTo>
                  <a:pt x="2044700" y="1879600"/>
                </a:lnTo>
                <a:lnTo>
                  <a:pt x="1384300" y="1219200"/>
                </a:lnTo>
                <a:lnTo>
                  <a:pt x="711200" y="596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7" name="Freeform 3807"/>
          <p:cNvSpPr/>
          <p:nvPr/>
        </p:nvSpPr>
        <p:spPr>
          <a:xfrm rot="-5400000">
            <a:off x="2835760" y="3600900"/>
            <a:ext cx="15463" cy="16808"/>
          </a:xfrm>
          <a:custGeom>
            <a:avLst/>
            <a:gdLst/>
            <a:ahLst/>
            <a:cxnLst/>
            <a:rect l="0" t="0" r="0" b="0"/>
            <a:pathLst>
              <a:path w="292100" h="317500">
                <a:moveTo>
                  <a:pt x="177800" y="0"/>
                </a:moveTo>
                <a:lnTo>
                  <a:pt x="292100" y="228600"/>
                </a:lnTo>
                <a:lnTo>
                  <a:pt x="127000" y="317500"/>
                </a:lnTo>
                <a:lnTo>
                  <a:pt x="0" y="1016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8" name="Freeform 3808"/>
          <p:cNvSpPr/>
          <p:nvPr/>
        </p:nvSpPr>
        <p:spPr>
          <a:xfrm>
            <a:off x="2986031" y="3618380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69850"/>
                </a:moveTo>
                <a:cubicBezTo>
                  <a:pt x="82550" y="31273"/>
                  <a:pt x="45591" y="0"/>
                  <a:pt x="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9" name="Freeform 3809"/>
          <p:cNvSpPr/>
          <p:nvPr/>
        </p:nvSpPr>
        <p:spPr>
          <a:xfrm>
            <a:off x="2981661" y="3618380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9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0" name="Freeform 3810"/>
          <p:cNvSpPr/>
          <p:nvPr/>
        </p:nvSpPr>
        <p:spPr>
          <a:xfrm rot="-5400000">
            <a:off x="2981998" y="3622415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8" y="0"/>
                  <a:pt x="0" y="31279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1" name="Freeform 3811"/>
          <p:cNvSpPr/>
          <p:nvPr/>
        </p:nvSpPr>
        <p:spPr>
          <a:xfrm>
            <a:off x="2986031" y="3622078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7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2" name="Freeform 3812"/>
          <p:cNvSpPr/>
          <p:nvPr/>
        </p:nvSpPr>
        <p:spPr>
          <a:xfrm rot="-5400000">
            <a:off x="3378351" y="5502650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2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3" name="Freeform 3813"/>
          <p:cNvSpPr/>
          <p:nvPr/>
        </p:nvSpPr>
        <p:spPr>
          <a:xfrm>
            <a:off x="3374316" y="5502986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9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4" name="Freeform 3814"/>
          <p:cNvSpPr/>
          <p:nvPr/>
        </p:nvSpPr>
        <p:spPr>
          <a:xfrm rot="-5400000">
            <a:off x="3374653" y="5507021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8" y="0"/>
                  <a:pt x="0" y="31279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5" name="Freeform 3815"/>
          <p:cNvSpPr/>
          <p:nvPr/>
        </p:nvSpPr>
        <p:spPr>
          <a:xfrm>
            <a:off x="3378686" y="5506684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7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6" name="Freeform 3816"/>
          <p:cNvSpPr/>
          <p:nvPr/>
        </p:nvSpPr>
        <p:spPr>
          <a:xfrm rot="-5400000">
            <a:off x="3377006" y="5480127"/>
            <a:ext cx="14119" cy="11429"/>
          </a:xfrm>
          <a:custGeom>
            <a:avLst/>
            <a:gdLst/>
            <a:ahLst/>
            <a:cxnLst/>
            <a:rect l="0" t="0" r="0" b="0"/>
            <a:pathLst>
              <a:path w="266700" h="215900">
                <a:moveTo>
                  <a:pt x="0" y="165100"/>
                </a:moveTo>
                <a:lnTo>
                  <a:pt x="25400" y="0"/>
                </a:lnTo>
                <a:lnTo>
                  <a:pt x="266700" y="38100"/>
                </a:lnTo>
                <a:lnTo>
                  <a:pt x="241300" y="21590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7" name="Freeform 3817"/>
          <p:cNvSpPr/>
          <p:nvPr/>
        </p:nvSpPr>
        <p:spPr>
          <a:xfrm rot="-5400000">
            <a:off x="7672669" y="4482019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8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8" name="Freeform 3818"/>
          <p:cNvSpPr/>
          <p:nvPr/>
        </p:nvSpPr>
        <p:spPr>
          <a:xfrm>
            <a:off x="7668633" y="4482354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9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9" name="Freeform 3819"/>
          <p:cNvSpPr/>
          <p:nvPr/>
        </p:nvSpPr>
        <p:spPr>
          <a:xfrm rot="-5400000">
            <a:off x="7668971" y="4486389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8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0" name="Freeform 3820"/>
          <p:cNvSpPr/>
          <p:nvPr/>
        </p:nvSpPr>
        <p:spPr>
          <a:xfrm>
            <a:off x="7673003" y="4486052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7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1" name="Freeform 3821"/>
          <p:cNvSpPr/>
          <p:nvPr/>
        </p:nvSpPr>
        <p:spPr>
          <a:xfrm rot="-5400000">
            <a:off x="7405407" y="3599219"/>
            <a:ext cx="13446" cy="14119"/>
          </a:xfrm>
          <a:custGeom>
            <a:avLst/>
            <a:gdLst/>
            <a:ahLst/>
            <a:cxnLst/>
            <a:rect l="0" t="0" r="0" b="0"/>
            <a:pathLst>
              <a:path w="254000" h="266700">
                <a:moveTo>
                  <a:pt x="114300" y="266700"/>
                </a:moveTo>
                <a:lnTo>
                  <a:pt x="0" y="76200"/>
                </a:lnTo>
                <a:lnTo>
                  <a:pt x="139700" y="0"/>
                </a:lnTo>
                <a:lnTo>
                  <a:pt x="254000" y="190500"/>
                </a:lnTo>
                <a:lnTo>
                  <a:pt x="1143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2" name="Freeform 3822"/>
          <p:cNvSpPr/>
          <p:nvPr/>
        </p:nvSpPr>
        <p:spPr>
          <a:xfrm rot="-5400000">
            <a:off x="6295018" y="5114703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0" y="107950"/>
                </a:moveTo>
                <a:cubicBezTo>
                  <a:pt x="66634" y="107950"/>
                  <a:pt x="120650" y="59619"/>
                  <a:pt x="1206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3" name="Freeform 3823"/>
          <p:cNvSpPr/>
          <p:nvPr/>
        </p:nvSpPr>
        <p:spPr>
          <a:xfrm>
            <a:off x="6288966" y="5115038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120650" y="0"/>
                </a:moveTo>
                <a:cubicBezTo>
                  <a:pt x="54017" y="0"/>
                  <a:pt x="0" y="48331"/>
                  <a:pt x="0" y="1079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4" name="Freeform 3824"/>
          <p:cNvSpPr/>
          <p:nvPr/>
        </p:nvSpPr>
        <p:spPr>
          <a:xfrm>
            <a:off x="6288966" y="5120753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0" y="0"/>
                </a:moveTo>
                <a:cubicBezTo>
                  <a:pt x="0" y="59619"/>
                  <a:pt x="54017" y="107950"/>
                  <a:pt x="120650" y="1079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5" name="Freeform 3825"/>
          <p:cNvSpPr/>
          <p:nvPr/>
        </p:nvSpPr>
        <p:spPr>
          <a:xfrm>
            <a:off x="6295353" y="5120753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0" y="107950"/>
                </a:moveTo>
                <a:cubicBezTo>
                  <a:pt x="66633" y="107950"/>
                  <a:pt x="120650" y="59619"/>
                  <a:pt x="1206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6" name="Freeform 3826"/>
          <p:cNvSpPr/>
          <p:nvPr/>
        </p:nvSpPr>
        <p:spPr>
          <a:xfrm rot="-5400000">
            <a:off x="2468319" y="2088443"/>
            <a:ext cx="108920" cy="339537"/>
          </a:xfrm>
          <a:custGeom>
            <a:avLst/>
            <a:gdLst/>
            <a:ahLst/>
            <a:cxnLst/>
            <a:rect l="0" t="0" r="0" b="0"/>
            <a:pathLst>
              <a:path w="2057400" h="6413500">
                <a:moveTo>
                  <a:pt x="0" y="0"/>
                </a:moveTo>
                <a:lnTo>
                  <a:pt x="2057400" y="641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7" name="Freeform 3827"/>
          <p:cNvSpPr/>
          <p:nvPr/>
        </p:nvSpPr>
        <p:spPr>
          <a:xfrm rot="-5400000">
            <a:off x="7615181" y="1957334"/>
            <a:ext cx="322729" cy="668990"/>
          </a:xfrm>
          <a:custGeom>
            <a:avLst/>
            <a:gdLst/>
            <a:ahLst/>
            <a:cxnLst/>
            <a:rect l="0" t="0" r="0" b="0"/>
            <a:pathLst>
              <a:path w="6096000" h="12636500">
                <a:moveTo>
                  <a:pt x="6096000" y="12636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8" name="Freeform 3828"/>
          <p:cNvSpPr/>
          <p:nvPr/>
        </p:nvSpPr>
        <p:spPr>
          <a:xfrm rot="-5400000">
            <a:off x="7305564" y="686923"/>
            <a:ext cx="267596" cy="130436"/>
          </a:xfrm>
          <a:custGeom>
            <a:avLst/>
            <a:gdLst/>
            <a:ahLst/>
            <a:cxnLst/>
            <a:rect l="0" t="0" r="0" b="0"/>
            <a:pathLst>
              <a:path w="5054600" h="2463800">
                <a:moveTo>
                  <a:pt x="5054600" y="0"/>
                </a:moveTo>
                <a:lnTo>
                  <a:pt x="0" y="2463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9" name="Freeform 3829"/>
          <p:cNvSpPr/>
          <p:nvPr/>
        </p:nvSpPr>
        <p:spPr>
          <a:xfrm rot="-5400000">
            <a:off x="7499874" y="1160259"/>
            <a:ext cx="363070" cy="176156"/>
          </a:xfrm>
          <a:custGeom>
            <a:avLst/>
            <a:gdLst/>
            <a:ahLst/>
            <a:cxnLst/>
            <a:rect l="0" t="0" r="0" b="0"/>
            <a:pathLst>
              <a:path w="6858000" h="3327400">
                <a:moveTo>
                  <a:pt x="6858000" y="0"/>
                </a:moveTo>
                <a:lnTo>
                  <a:pt x="0" y="3327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0" name="Freeform 3830"/>
          <p:cNvSpPr/>
          <p:nvPr/>
        </p:nvSpPr>
        <p:spPr>
          <a:xfrm rot="-5400000">
            <a:off x="7657541" y="1676963"/>
            <a:ext cx="609823" cy="297179"/>
          </a:xfrm>
          <a:custGeom>
            <a:avLst/>
            <a:gdLst/>
            <a:ahLst/>
            <a:cxnLst/>
            <a:rect l="0" t="0" r="0" b="0"/>
            <a:pathLst>
              <a:path w="11518900" h="5613400">
                <a:moveTo>
                  <a:pt x="11518900" y="0"/>
                </a:moveTo>
                <a:lnTo>
                  <a:pt x="0" y="561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1" name="Freeform 3831"/>
          <p:cNvSpPr/>
          <p:nvPr/>
        </p:nvSpPr>
        <p:spPr>
          <a:xfrm rot="-5400000">
            <a:off x="6005904" y="2326119"/>
            <a:ext cx="1825437" cy="2079587"/>
          </a:xfrm>
          <a:custGeom>
            <a:avLst/>
            <a:gdLst/>
            <a:ahLst/>
            <a:cxnLst/>
            <a:rect l="0" t="0" r="0" b="0"/>
            <a:pathLst>
              <a:path w="34480500" h="39281100">
                <a:moveTo>
                  <a:pt x="14224000" y="39281100"/>
                </a:moveTo>
                <a:lnTo>
                  <a:pt x="34480500" y="29527500"/>
                </a:lnTo>
                <a:lnTo>
                  <a:pt x="20256500" y="0"/>
                </a:lnTo>
                <a:lnTo>
                  <a:pt x="0" y="976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2" name="Freeform 3832"/>
          <p:cNvSpPr/>
          <p:nvPr/>
        </p:nvSpPr>
        <p:spPr>
          <a:xfrm rot="-5400000">
            <a:off x="9100074" y="1275232"/>
            <a:ext cx="936587" cy="355674"/>
          </a:xfrm>
          <a:custGeom>
            <a:avLst/>
            <a:gdLst/>
            <a:ahLst/>
            <a:cxnLst/>
            <a:rect l="0" t="0" r="0" b="0"/>
            <a:pathLst>
              <a:path w="17691100" h="6718300">
                <a:moveTo>
                  <a:pt x="17691100" y="6718300"/>
                </a:moveTo>
                <a:lnTo>
                  <a:pt x="14452600" y="0"/>
                </a:lnTo>
                <a:lnTo>
                  <a:pt x="0" y="671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3" name="Freeform 3833"/>
          <p:cNvSpPr/>
          <p:nvPr/>
        </p:nvSpPr>
        <p:spPr>
          <a:xfrm rot="-5400000">
            <a:off x="6505801" y="5803865"/>
            <a:ext cx="328107" cy="276336"/>
          </a:xfrm>
          <a:custGeom>
            <a:avLst/>
            <a:gdLst/>
            <a:ahLst/>
            <a:cxnLst/>
            <a:rect l="0" t="0" r="0" b="0"/>
            <a:pathLst>
              <a:path w="6197600" h="5219700">
                <a:moveTo>
                  <a:pt x="6197600" y="0"/>
                </a:moveTo>
                <a:lnTo>
                  <a:pt x="0" y="521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4" name="Freeform 3834"/>
          <p:cNvSpPr/>
          <p:nvPr/>
        </p:nvSpPr>
        <p:spPr>
          <a:xfrm rot="-5400000">
            <a:off x="8967283" y="3708813"/>
            <a:ext cx="2689" cy="6050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0" y="0"/>
                </a:moveTo>
                <a:lnTo>
                  <a:pt x="508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5" name="Freeform 3835"/>
          <p:cNvSpPr/>
          <p:nvPr/>
        </p:nvSpPr>
        <p:spPr>
          <a:xfrm rot="-5400000">
            <a:off x="6225429" y="5078396"/>
            <a:ext cx="933225" cy="264234"/>
          </a:xfrm>
          <a:custGeom>
            <a:avLst/>
            <a:gdLst/>
            <a:ahLst/>
            <a:cxnLst/>
            <a:rect l="0" t="0" r="0" b="0"/>
            <a:pathLst>
              <a:path w="17627600" h="4991100">
                <a:moveTo>
                  <a:pt x="17627600" y="4991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6" name="Freeform 3836"/>
          <p:cNvSpPr/>
          <p:nvPr/>
        </p:nvSpPr>
        <p:spPr>
          <a:xfrm rot="-5400000">
            <a:off x="6319559" y="5893288"/>
            <a:ext cx="331469" cy="94129"/>
          </a:xfrm>
          <a:custGeom>
            <a:avLst/>
            <a:gdLst/>
            <a:ahLst/>
            <a:cxnLst/>
            <a:rect l="0" t="0" r="0" b="0"/>
            <a:pathLst>
              <a:path w="6261100" h="1778000">
                <a:moveTo>
                  <a:pt x="6261100" y="1778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7" name="Freeform 3837"/>
          <p:cNvSpPr/>
          <p:nvPr/>
        </p:nvSpPr>
        <p:spPr>
          <a:xfrm rot="-5400000">
            <a:off x="8885930" y="3791513"/>
            <a:ext cx="539226" cy="381223"/>
          </a:xfrm>
          <a:custGeom>
            <a:avLst/>
            <a:gdLst/>
            <a:ahLst/>
            <a:cxnLst/>
            <a:rect l="0" t="0" r="0" b="0"/>
            <a:pathLst>
              <a:path w="10185400" h="7200900">
                <a:moveTo>
                  <a:pt x="10185400" y="0"/>
                </a:moveTo>
                <a:lnTo>
                  <a:pt x="0" y="7200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8" name="Freeform 3838"/>
          <p:cNvSpPr/>
          <p:nvPr/>
        </p:nvSpPr>
        <p:spPr>
          <a:xfrm rot="-5400000">
            <a:off x="9356241" y="4382847"/>
            <a:ext cx="329452" cy="232633"/>
          </a:xfrm>
          <a:custGeom>
            <a:avLst/>
            <a:gdLst/>
            <a:ahLst/>
            <a:cxnLst/>
            <a:rect l="0" t="0" r="0" b="0"/>
            <a:pathLst>
              <a:path w="6223000" h="4394200">
                <a:moveTo>
                  <a:pt x="6223000" y="0"/>
                </a:moveTo>
                <a:lnTo>
                  <a:pt x="0" y="439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9" name="Freeform 3839"/>
          <p:cNvSpPr/>
          <p:nvPr/>
        </p:nvSpPr>
        <p:spPr>
          <a:xfrm rot="-5400000">
            <a:off x="2835760" y="3600900"/>
            <a:ext cx="15463" cy="16808"/>
          </a:xfrm>
          <a:custGeom>
            <a:avLst/>
            <a:gdLst/>
            <a:ahLst/>
            <a:cxnLst/>
            <a:rect l="0" t="0" r="0" b="0"/>
            <a:pathLst>
              <a:path w="292100" h="317500">
                <a:moveTo>
                  <a:pt x="177800" y="0"/>
                </a:moveTo>
                <a:lnTo>
                  <a:pt x="292100" y="228600"/>
                </a:lnTo>
                <a:lnTo>
                  <a:pt x="127000" y="317500"/>
                </a:lnTo>
                <a:lnTo>
                  <a:pt x="0" y="1016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0" name="Freeform 3840"/>
          <p:cNvSpPr/>
          <p:nvPr/>
        </p:nvSpPr>
        <p:spPr>
          <a:xfrm>
            <a:off x="2986031" y="3618380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69850"/>
                </a:moveTo>
                <a:cubicBezTo>
                  <a:pt x="82550" y="31273"/>
                  <a:pt x="45591" y="0"/>
                  <a:pt x="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1" name="Freeform 3841"/>
          <p:cNvSpPr/>
          <p:nvPr/>
        </p:nvSpPr>
        <p:spPr>
          <a:xfrm>
            <a:off x="2981661" y="3618380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9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2" name="Freeform 3842"/>
          <p:cNvSpPr/>
          <p:nvPr/>
        </p:nvSpPr>
        <p:spPr>
          <a:xfrm rot="-5400000">
            <a:off x="2981998" y="3622415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8" y="0"/>
                  <a:pt x="0" y="31279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3" name="Freeform 3843"/>
          <p:cNvSpPr/>
          <p:nvPr/>
        </p:nvSpPr>
        <p:spPr>
          <a:xfrm>
            <a:off x="2986031" y="3622078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7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4" name="Freeform 3844"/>
          <p:cNvSpPr/>
          <p:nvPr/>
        </p:nvSpPr>
        <p:spPr>
          <a:xfrm rot="-5400000">
            <a:off x="3378351" y="5502650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2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5" name="Freeform 3845"/>
          <p:cNvSpPr/>
          <p:nvPr/>
        </p:nvSpPr>
        <p:spPr>
          <a:xfrm>
            <a:off x="3374316" y="5502986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9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6" name="Freeform 3846"/>
          <p:cNvSpPr/>
          <p:nvPr/>
        </p:nvSpPr>
        <p:spPr>
          <a:xfrm rot="-5400000">
            <a:off x="3374653" y="5507021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8" y="0"/>
                  <a:pt x="0" y="31279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7" name="Freeform 3847"/>
          <p:cNvSpPr/>
          <p:nvPr/>
        </p:nvSpPr>
        <p:spPr>
          <a:xfrm>
            <a:off x="3378686" y="5506684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7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8" name="Freeform 3848"/>
          <p:cNvSpPr/>
          <p:nvPr/>
        </p:nvSpPr>
        <p:spPr>
          <a:xfrm rot="-5400000">
            <a:off x="3377006" y="5480127"/>
            <a:ext cx="14119" cy="11429"/>
          </a:xfrm>
          <a:custGeom>
            <a:avLst/>
            <a:gdLst/>
            <a:ahLst/>
            <a:cxnLst/>
            <a:rect l="0" t="0" r="0" b="0"/>
            <a:pathLst>
              <a:path w="266700" h="215900">
                <a:moveTo>
                  <a:pt x="0" y="165100"/>
                </a:moveTo>
                <a:lnTo>
                  <a:pt x="25400" y="0"/>
                </a:lnTo>
                <a:lnTo>
                  <a:pt x="266700" y="38100"/>
                </a:lnTo>
                <a:lnTo>
                  <a:pt x="241300" y="21590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9" name="Freeform 3849"/>
          <p:cNvSpPr/>
          <p:nvPr/>
        </p:nvSpPr>
        <p:spPr>
          <a:xfrm rot="-5400000">
            <a:off x="7672669" y="4482019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8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0" name="Freeform 3850"/>
          <p:cNvSpPr/>
          <p:nvPr/>
        </p:nvSpPr>
        <p:spPr>
          <a:xfrm>
            <a:off x="7668633" y="4482354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9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1" name="Freeform 3851"/>
          <p:cNvSpPr/>
          <p:nvPr/>
        </p:nvSpPr>
        <p:spPr>
          <a:xfrm rot="-5400000">
            <a:off x="7668971" y="4486389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82550" y="0"/>
                </a:moveTo>
                <a:cubicBezTo>
                  <a:pt x="36958" y="0"/>
                  <a:pt x="0" y="31273"/>
                  <a:pt x="0" y="698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2" name="Freeform 3852"/>
          <p:cNvSpPr/>
          <p:nvPr/>
        </p:nvSpPr>
        <p:spPr>
          <a:xfrm>
            <a:off x="7673003" y="4486052"/>
            <a:ext cx="4369" cy="3697"/>
          </a:xfrm>
          <a:custGeom>
            <a:avLst/>
            <a:gdLst/>
            <a:ahLst/>
            <a:cxnLst/>
            <a:rect l="0" t="0" r="0" b="0"/>
            <a:pathLst>
              <a:path w="82550" h="69850">
                <a:moveTo>
                  <a:pt x="0" y="69850"/>
                </a:moveTo>
                <a:cubicBezTo>
                  <a:pt x="45591" y="69850"/>
                  <a:pt x="82550" y="38577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3" name="Freeform 3853"/>
          <p:cNvSpPr/>
          <p:nvPr/>
        </p:nvSpPr>
        <p:spPr>
          <a:xfrm rot="-5400000">
            <a:off x="7405407" y="3599219"/>
            <a:ext cx="13446" cy="14119"/>
          </a:xfrm>
          <a:custGeom>
            <a:avLst/>
            <a:gdLst/>
            <a:ahLst/>
            <a:cxnLst/>
            <a:rect l="0" t="0" r="0" b="0"/>
            <a:pathLst>
              <a:path w="254000" h="266700">
                <a:moveTo>
                  <a:pt x="114300" y="266700"/>
                </a:moveTo>
                <a:lnTo>
                  <a:pt x="0" y="76200"/>
                </a:lnTo>
                <a:lnTo>
                  <a:pt x="139700" y="0"/>
                </a:lnTo>
                <a:lnTo>
                  <a:pt x="254000" y="190500"/>
                </a:lnTo>
                <a:lnTo>
                  <a:pt x="1143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4" name="Freeform 3854"/>
          <p:cNvSpPr/>
          <p:nvPr/>
        </p:nvSpPr>
        <p:spPr>
          <a:xfrm rot="-5400000">
            <a:off x="6295018" y="5114703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0" y="107950"/>
                </a:moveTo>
                <a:cubicBezTo>
                  <a:pt x="66634" y="107950"/>
                  <a:pt x="120650" y="59619"/>
                  <a:pt x="1206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5" name="Freeform 3855"/>
          <p:cNvSpPr/>
          <p:nvPr/>
        </p:nvSpPr>
        <p:spPr>
          <a:xfrm>
            <a:off x="6288966" y="5115038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120650" y="0"/>
                </a:moveTo>
                <a:cubicBezTo>
                  <a:pt x="54017" y="0"/>
                  <a:pt x="0" y="48331"/>
                  <a:pt x="0" y="1079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6" name="Freeform 3856"/>
          <p:cNvSpPr/>
          <p:nvPr/>
        </p:nvSpPr>
        <p:spPr>
          <a:xfrm>
            <a:off x="6288966" y="5120753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0" y="0"/>
                </a:moveTo>
                <a:cubicBezTo>
                  <a:pt x="0" y="59619"/>
                  <a:pt x="54017" y="107950"/>
                  <a:pt x="120650" y="1079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7" name="Freeform 3857"/>
          <p:cNvSpPr/>
          <p:nvPr/>
        </p:nvSpPr>
        <p:spPr>
          <a:xfrm>
            <a:off x="6295353" y="5120753"/>
            <a:ext cx="6386" cy="5714"/>
          </a:xfrm>
          <a:custGeom>
            <a:avLst/>
            <a:gdLst/>
            <a:ahLst/>
            <a:cxnLst/>
            <a:rect l="0" t="0" r="0" b="0"/>
            <a:pathLst>
              <a:path w="120650" h="107950">
                <a:moveTo>
                  <a:pt x="0" y="107950"/>
                </a:moveTo>
                <a:cubicBezTo>
                  <a:pt x="66633" y="107950"/>
                  <a:pt x="120650" y="59619"/>
                  <a:pt x="1206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8" name="Freeform 3858"/>
          <p:cNvSpPr/>
          <p:nvPr/>
        </p:nvSpPr>
        <p:spPr>
          <a:xfrm rot="-5400000">
            <a:off x="2468319" y="2088443"/>
            <a:ext cx="108920" cy="339537"/>
          </a:xfrm>
          <a:custGeom>
            <a:avLst/>
            <a:gdLst/>
            <a:ahLst/>
            <a:cxnLst/>
            <a:rect l="0" t="0" r="0" b="0"/>
            <a:pathLst>
              <a:path w="2057400" h="6413500">
                <a:moveTo>
                  <a:pt x="0" y="0"/>
                </a:moveTo>
                <a:lnTo>
                  <a:pt x="2057400" y="641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9" name="Freeform 3859"/>
          <p:cNvSpPr/>
          <p:nvPr/>
        </p:nvSpPr>
        <p:spPr>
          <a:xfrm rot="-5400000">
            <a:off x="7615181" y="1957334"/>
            <a:ext cx="322729" cy="668990"/>
          </a:xfrm>
          <a:custGeom>
            <a:avLst/>
            <a:gdLst/>
            <a:ahLst/>
            <a:cxnLst/>
            <a:rect l="0" t="0" r="0" b="0"/>
            <a:pathLst>
              <a:path w="6096000" h="12636500">
                <a:moveTo>
                  <a:pt x="6096000" y="12636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0" name="Freeform 3860"/>
          <p:cNvSpPr/>
          <p:nvPr/>
        </p:nvSpPr>
        <p:spPr>
          <a:xfrm rot="-5400000">
            <a:off x="7305564" y="686923"/>
            <a:ext cx="267596" cy="130436"/>
          </a:xfrm>
          <a:custGeom>
            <a:avLst/>
            <a:gdLst/>
            <a:ahLst/>
            <a:cxnLst/>
            <a:rect l="0" t="0" r="0" b="0"/>
            <a:pathLst>
              <a:path w="5054600" h="2463800">
                <a:moveTo>
                  <a:pt x="5054600" y="0"/>
                </a:moveTo>
                <a:lnTo>
                  <a:pt x="0" y="2463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1" name="Freeform 3861"/>
          <p:cNvSpPr/>
          <p:nvPr/>
        </p:nvSpPr>
        <p:spPr>
          <a:xfrm rot="-5400000">
            <a:off x="7499874" y="1160259"/>
            <a:ext cx="363070" cy="176156"/>
          </a:xfrm>
          <a:custGeom>
            <a:avLst/>
            <a:gdLst/>
            <a:ahLst/>
            <a:cxnLst/>
            <a:rect l="0" t="0" r="0" b="0"/>
            <a:pathLst>
              <a:path w="6858000" h="3327400">
                <a:moveTo>
                  <a:pt x="6858000" y="0"/>
                </a:moveTo>
                <a:lnTo>
                  <a:pt x="0" y="3327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2" name="Freeform 3862"/>
          <p:cNvSpPr/>
          <p:nvPr/>
        </p:nvSpPr>
        <p:spPr>
          <a:xfrm rot="-5400000">
            <a:off x="7657541" y="1676963"/>
            <a:ext cx="609823" cy="297179"/>
          </a:xfrm>
          <a:custGeom>
            <a:avLst/>
            <a:gdLst/>
            <a:ahLst/>
            <a:cxnLst/>
            <a:rect l="0" t="0" r="0" b="0"/>
            <a:pathLst>
              <a:path w="11518900" h="5613400">
                <a:moveTo>
                  <a:pt x="11518900" y="0"/>
                </a:moveTo>
                <a:lnTo>
                  <a:pt x="0" y="561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3" name="Freeform 3863"/>
          <p:cNvSpPr/>
          <p:nvPr/>
        </p:nvSpPr>
        <p:spPr>
          <a:xfrm rot="-5400000">
            <a:off x="6005904" y="2326119"/>
            <a:ext cx="1825437" cy="2079587"/>
          </a:xfrm>
          <a:custGeom>
            <a:avLst/>
            <a:gdLst/>
            <a:ahLst/>
            <a:cxnLst/>
            <a:rect l="0" t="0" r="0" b="0"/>
            <a:pathLst>
              <a:path w="34480500" h="39281100">
                <a:moveTo>
                  <a:pt x="14224000" y="39281100"/>
                </a:moveTo>
                <a:lnTo>
                  <a:pt x="34480500" y="29527500"/>
                </a:lnTo>
                <a:lnTo>
                  <a:pt x="20256500" y="0"/>
                </a:lnTo>
                <a:lnTo>
                  <a:pt x="0" y="976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4" name="Freeform 3864"/>
          <p:cNvSpPr/>
          <p:nvPr/>
        </p:nvSpPr>
        <p:spPr>
          <a:xfrm rot="-5400000">
            <a:off x="9100074" y="1275232"/>
            <a:ext cx="936587" cy="355674"/>
          </a:xfrm>
          <a:custGeom>
            <a:avLst/>
            <a:gdLst/>
            <a:ahLst/>
            <a:cxnLst/>
            <a:rect l="0" t="0" r="0" b="0"/>
            <a:pathLst>
              <a:path w="17691100" h="6718300">
                <a:moveTo>
                  <a:pt x="17691100" y="6718300"/>
                </a:moveTo>
                <a:lnTo>
                  <a:pt x="14452600" y="0"/>
                </a:lnTo>
                <a:lnTo>
                  <a:pt x="0" y="671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5" name="Freeform 3865"/>
          <p:cNvSpPr/>
          <p:nvPr/>
        </p:nvSpPr>
        <p:spPr>
          <a:xfrm rot="-5400000">
            <a:off x="6505801" y="5803865"/>
            <a:ext cx="328107" cy="276336"/>
          </a:xfrm>
          <a:custGeom>
            <a:avLst/>
            <a:gdLst/>
            <a:ahLst/>
            <a:cxnLst/>
            <a:rect l="0" t="0" r="0" b="0"/>
            <a:pathLst>
              <a:path w="6197600" h="5219700">
                <a:moveTo>
                  <a:pt x="6197600" y="0"/>
                </a:moveTo>
                <a:lnTo>
                  <a:pt x="0" y="521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6" name="Freeform 3866"/>
          <p:cNvSpPr/>
          <p:nvPr/>
        </p:nvSpPr>
        <p:spPr>
          <a:xfrm rot="-5400000">
            <a:off x="8967283" y="3708813"/>
            <a:ext cx="2689" cy="6050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0" y="0"/>
                </a:moveTo>
                <a:lnTo>
                  <a:pt x="508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7" name="Freeform 3867"/>
          <p:cNvSpPr/>
          <p:nvPr/>
        </p:nvSpPr>
        <p:spPr>
          <a:xfrm rot="-5400000">
            <a:off x="6225429" y="5078396"/>
            <a:ext cx="933225" cy="264234"/>
          </a:xfrm>
          <a:custGeom>
            <a:avLst/>
            <a:gdLst/>
            <a:ahLst/>
            <a:cxnLst/>
            <a:rect l="0" t="0" r="0" b="0"/>
            <a:pathLst>
              <a:path w="17627600" h="4991100">
                <a:moveTo>
                  <a:pt x="17627600" y="4991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8" name="Freeform 3868"/>
          <p:cNvSpPr/>
          <p:nvPr/>
        </p:nvSpPr>
        <p:spPr>
          <a:xfrm rot="-5400000">
            <a:off x="6319559" y="5893288"/>
            <a:ext cx="331469" cy="94129"/>
          </a:xfrm>
          <a:custGeom>
            <a:avLst/>
            <a:gdLst/>
            <a:ahLst/>
            <a:cxnLst/>
            <a:rect l="0" t="0" r="0" b="0"/>
            <a:pathLst>
              <a:path w="6261100" h="1778000">
                <a:moveTo>
                  <a:pt x="6261100" y="1778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9" name="Freeform 3869"/>
          <p:cNvSpPr/>
          <p:nvPr/>
        </p:nvSpPr>
        <p:spPr>
          <a:xfrm rot="-5400000">
            <a:off x="8885930" y="3791513"/>
            <a:ext cx="539226" cy="381223"/>
          </a:xfrm>
          <a:custGeom>
            <a:avLst/>
            <a:gdLst/>
            <a:ahLst/>
            <a:cxnLst/>
            <a:rect l="0" t="0" r="0" b="0"/>
            <a:pathLst>
              <a:path w="10185400" h="7200900">
                <a:moveTo>
                  <a:pt x="10185400" y="0"/>
                </a:moveTo>
                <a:lnTo>
                  <a:pt x="0" y="7200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0" name="Freeform 3870"/>
          <p:cNvSpPr/>
          <p:nvPr/>
        </p:nvSpPr>
        <p:spPr>
          <a:xfrm rot="-5400000">
            <a:off x="9356241" y="4382847"/>
            <a:ext cx="329452" cy="232633"/>
          </a:xfrm>
          <a:custGeom>
            <a:avLst/>
            <a:gdLst/>
            <a:ahLst/>
            <a:cxnLst/>
            <a:rect l="0" t="0" r="0" b="0"/>
            <a:pathLst>
              <a:path w="6223000" h="4394200">
                <a:moveTo>
                  <a:pt x="6223000" y="0"/>
                </a:moveTo>
                <a:lnTo>
                  <a:pt x="0" y="439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1" name="Freeform 3871"/>
          <p:cNvSpPr/>
          <p:nvPr/>
        </p:nvSpPr>
        <p:spPr>
          <a:xfrm rot="-5400000">
            <a:off x="2557742" y="162384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2" name="Freeform 3872"/>
          <p:cNvSpPr/>
          <p:nvPr/>
        </p:nvSpPr>
        <p:spPr>
          <a:xfrm rot="-5400000">
            <a:off x="2559424" y="1638974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3" name="Freeform 3873"/>
          <p:cNvSpPr/>
          <p:nvPr/>
        </p:nvSpPr>
        <p:spPr>
          <a:xfrm rot="-5400000">
            <a:off x="2561106" y="1653430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4" name="Freeform 3874"/>
          <p:cNvSpPr/>
          <p:nvPr/>
        </p:nvSpPr>
        <p:spPr>
          <a:xfrm rot="-5400000">
            <a:off x="2562786" y="1667886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5" name="Freeform 3875"/>
          <p:cNvSpPr/>
          <p:nvPr/>
        </p:nvSpPr>
        <p:spPr>
          <a:xfrm rot="-5400000">
            <a:off x="2565138" y="1682341"/>
            <a:ext cx="6723" cy="7395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0"/>
                </a:moveTo>
                <a:lnTo>
                  <a:pt x="1270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6" name="Freeform 3876"/>
          <p:cNvSpPr/>
          <p:nvPr/>
        </p:nvSpPr>
        <p:spPr>
          <a:xfrm rot="-5400000">
            <a:off x="2566820" y="1697469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7" name="Freeform 3877"/>
          <p:cNvSpPr/>
          <p:nvPr/>
        </p:nvSpPr>
        <p:spPr>
          <a:xfrm rot="-5400000">
            <a:off x="2568500" y="1711925"/>
            <a:ext cx="9412" cy="10084"/>
          </a:xfrm>
          <a:custGeom>
            <a:avLst/>
            <a:gdLst/>
            <a:ahLst/>
            <a:cxnLst/>
            <a:rect l="0" t="0" r="0" b="0"/>
            <a:pathLst>
              <a:path w="177800" h="190500">
                <a:moveTo>
                  <a:pt x="0" y="0"/>
                </a:moveTo>
                <a:lnTo>
                  <a:pt x="1778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8" name="Freeform 3878"/>
          <p:cNvSpPr/>
          <p:nvPr/>
        </p:nvSpPr>
        <p:spPr>
          <a:xfrm rot="-5400000">
            <a:off x="2570182" y="1726381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9" name="Freeform 3879"/>
          <p:cNvSpPr/>
          <p:nvPr/>
        </p:nvSpPr>
        <p:spPr>
          <a:xfrm rot="-5400000">
            <a:off x="2572199" y="1741172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0" name="Freeform 3880"/>
          <p:cNvSpPr/>
          <p:nvPr/>
        </p:nvSpPr>
        <p:spPr>
          <a:xfrm rot="-5400000">
            <a:off x="2573543" y="1755964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1" name="Freeform 3881"/>
          <p:cNvSpPr/>
          <p:nvPr/>
        </p:nvSpPr>
        <p:spPr>
          <a:xfrm rot="-5400000">
            <a:off x="2575561" y="1770756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2" name="Freeform 3882"/>
          <p:cNvSpPr/>
          <p:nvPr/>
        </p:nvSpPr>
        <p:spPr>
          <a:xfrm rot="-5400000">
            <a:off x="2577242" y="1785211"/>
            <a:ext cx="17480" cy="16808"/>
          </a:xfrm>
          <a:custGeom>
            <a:avLst/>
            <a:gdLst/>
            <a:ahLst/>
            <a:cxnLst/>
            <a:rect l="0" t="0" r="0" b="0"/>
            <a:pathLst>
              <a:path w="330200" h="317500">
                <a:moveTo>
                  <a:pt x="0" y="0"/>
                </a:moveTo>
                <a:lnTo>
                  <a:pt x="3302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3" name="Freeform 3883"/>
          <p:cNvSpPr/>
          <p:nvPr/>
        </p:nvSpPr>
        <p:spPr>
          <a:xfrm rot="-5400000">
            <a:off x="2579257" y="1799331"/>
            <a:ext cx="18153" cy="18825"/>
          </a:xfrm>
          <a:custGeom>
            <a:avLst/>
            <a:gdLst/>
            <a:ahLst/>
            <a:cxnLst/>
            <a:rect l="0" t="0" r="0" b="0"/>
            <a:pathLst>
              <a:path w="342900" h="355600">
                <a:moveTo>
                  <a:pt x="0" y="0"/>
                </a:moveTo>
                <a:lnTo>
                  <a:pt x="3429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4" name="Freeform 3884"/>
          <p:cNvSpPr/>
          <p:nvPr/>
        </p:nvSpPr>
        <p:spPr>
          <a:xfrm rot="-5400000">
            <a:off x="2581275" y="1814122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5" name="Freeform 3885"/>
          <p:cNvSpPr/>
          <p:nvPr/>
        </p:nvSpPr>
        <p:spPr>
          <a:xfrm rot="-5400000">
            <a:off x="2582957" y="1828578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6" name="Freeform 3886"/>
          <p:cNvSpPr/>
          <p:nvPr/>
        </p:nvSpPr>
        <p:spPr>
          <a:xfrm rot="-5400000">
            <a:off x="2584301" y="1843370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7" name="Freeform 3887"/>
          <p:cNvSpPr/>
          <p:nvPr/>
        </p:nvSpPr>
        <p:spPr>
          <a:xfrm rot="-5400000">
            <a:off x="2585983" y="1857825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8" name="Freeform 3888"/>
          <p:cNvSpPr/>
          <p:nvPr/>
        </p:nvSpPr>
        <p:spPr>
          <a:xfrm rot="-5400000">
            <a:off x="2588000" y="1872617"/>
            <a:ext cx="26221" cy="25549"/>
          </a:xfrm>
          <a:custGeom>
            <a:avLst/>
            <a:gdLst/>
            <a:ahLst/>
            <a:cxnLst/>
            <a:rect l="0" t="0" r="0" b="0"/>
            <a:pathLst>
              <a:path w="495300" h="482600">
                <a:moveTo>
                  <a:pt x="0" y="0"/>
                </a:moveTo>
                <a:lnTo>
                  <a:pt x="4953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9" name="Freeform 3889"/>
          <p:cNvSpPr/>
          <p:nvPr/>
        </p:nvSpPr>
        <p:spPr>
          <a:xfrm rot="-5400000">
            <a:off x="2589680" y="1887073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0" name="Freeform 3890"/>
          <p:cNvSpPr/>
          <p:nvPr/>
        </p:nvSpPr>
        <p:spPr>
          <a:xfrm rot="-5400000">
            <a:off x="2591697" y="1901192"/>
            <a:ext cx="28910" cy="28910"/>
          </a:xfrm>
          <a:custGeom>
            <a:avLst/>
            <a:gdLst/>
            <a:ahLst/>
            <a:cxnLst/>
            <a:rect l="0" t="0" r="0" b="0"/>
            <a:pathLst>
              <a:path w="546100" h="546100">
                <a:moveTo>
                  <a:pt x="0" y="0"/>
                </a:moveTo>
                <a:lnTo>
                  <a:pt x="5461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1" name="Freeform 3891"/>
          <p:cNvSpPr/>
          <p:nvPr/>
        </p:nvSpPr>
        <p:spPr>
          <a:xfrm rot="-5400000">
            <a:off x="2593714" y="1915984"/>
            <a:ext cx="30255" cy="30255"/>
          </a:xfrm>
          <a:custGeom>
            <a:avLst/>
            <a:gdLst/>
            <a:ahLst/>
            <a:cxnLst/>
            <a:rect l="0" t="0" r="0" b="0"/>
            <a:pathLst>
              <a:path w="571500" h="571500">
                <a:moveTo>
                  <a:pt x="0" y="0"/>
                </a:moveTo>
                <a:lnTo>
                  <a:pt x="5715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2" name="Freeform 3892"/>
          <p:cNvSpPr/>
          <p:nvPr/>
        </p:nvSpPr>
        <p:spPr>
          <a:xfrm rot="-5400000">
            <a:off x="2595059" y="1930103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3" name="Freeform 3893"/>
          <p:cNvSpPr/>
          <p:nvPr/>
        </p:nvSpPr>
        <p:spPr>
          <a:xfrm rot="-5400000">
            <a:off x="2597076" y="1944895"/>
            <a:ext cx="33617" cy="33617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0" y="0"/>
                </a:moveTo>
                <a:lnTo>
                  <a:pt x="635000" y="635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4" name="Freeform 3894"/>
          <p:cNvSpPr/>
          <p:nvPr/>
        </p:nvSpPr>
        <p:spPr>
          <a:xfrm rot="-5400000">
            <a:off x="2598757" y="1959351"/>
            <a:ext cx="35634" cy="34961"/>
          </a:xfrm>
          <a:custGeom>
            <a:avLst/>
            <a:gdLst/>
            <a:ahLst/>
            <a:cxnLst/>
            <a:rect l="0" t="0" r="0" b="0"/>
            <a:pathLst>
              <a:path w="673100" h="660400">
                <a:moveTo>
                  <a:pt x="0" y="0"/>
                </a:moveTo>
                <a:lnTo>
                  <a:pt x="673100" y="660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5" name="Freeform 3895"/>
          <p:cNvSpPr/>
          <p:nvPr/>
        </p:nvSpPr>
        <p:spPr>
          <a:xfrm rot="-5400000">
            <a:off x="2600437" y="1973806"/>
            <a:ext cx="36979" cy="36979"/>
          </a:xfrm>
          <a:custGeom>
            <a:avLst/>
            <a:gdLst/>
            <a:ahLst/>
            <a:cxnLst/>
            <a:rect l="0" t="0" r="0" b="0"/>
            <a:pathLst>
              <a:path w="698500" h="698500">
                <a:moveTo>
                  <a:pt x="0" y="0"/>
                </a:moveTo>
                <a:lnTo>
                  <a:pt x="698500" y="69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6" name="Freeform 3896"/>
          <p:cNvSpPr/>
          <p:nvPr/>
        </p:nvSpPr>
        <p:spPr>
          <a:xfrm rot="-5400000">
            <a:off x="2602119" y="1988262"/>
            <a:ext cx="38996" cy="38323"/>
          </a:xfrm>
          <a:custGeom>
            <a:avLst/>
            <a:gdLst/>
            <a:ahLst/>
            <a:cxnLst/>
            <a:rect l="0" t="0" r="0" b="0"/>
            <a:pathLst>
              <a:path w="736600" h="723900">
                <a:moveTo>
                  <a:pt x="0" y="0"/>
                </a:moveTo>
                <a:lnTo>
                  <a:pt x="736600" y="723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7" name="Freeform 3897"/>
          <p:cNvSpPr/>
          <p:nvPr/>
        </p:nvSpPr>
        <p:spPr>
          <a:xfrm rot="-5400000">
            <a:off x="2604135" y="2002381"/>
            <a:ext cx="39668" cy="40340"/>
          </a:xfrm>
          <a:custGeom>
            <a:avLst/>
            <a:gdLst/>
            <a:ahLst/>
            <a:cxnLst/>
            <a:rect l="0" t="0" r="0" b="0"/>
            <a:pathLst>
              <a:path w="749300" h="762000">
                <a:moveTo>
                  <a:pt x="0" y="0"/>
                </a:moveTo>
                <a:lnTo>
                  <a:pt x="749300" y="762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8" name="Freeform 3898"/>
          <p:cNvSpPr/>
          <p:nvPr/>
        </p:nvSpPr>
        <p:spPr>
          <a:xfrm rot="-5400000">
            <a:off x="2605816" y="2016837"/>
            <a:ext cx="41685" cy="41685"/>
          </a:xfrm>
          <a:custGeom>
            <a:avLst/>
            <a:gdLst/>
            <a:ahLst/>
            <a:cxnLst/>
            <a:rect l="0" t="0" r="0" b="0"/>
            <a:pathLst>
              <a:path w="787400" h="787400">
                <a:moveTo>
                  <a:pt x="0" y="0"/>
                </a:moveTo>
                <a:lnTo>
                  <a:pt x="787400" y="787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9" name="Freeform 3899"/>
          <p:cNvSpPr/>
          <p:nvPr/>
        </p:nvSpPr>
        <p:spPr>
          <a:xfrm rot="-5400000">
            <a:off x="2607833" y="2031629"/>
            <a:ext cx="43030" cy="43030"/>
          </a:xfrm>
          <a:custGeom>
            <a:avLst/>
            <a:gdLst/>
            <a:ahLst/>
            <a:cxnLst/>
            <a:rect l="0" t="0" r="0" b="0"/>
            <a:pathLst>
              <a:path w="812800" h="812800">
                <a:moveTo>
                  <a:pt x="0" y="0"/>
                </a:moveTo>
                <a:lnTo>
                  <a:pt x="812800" y="812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0" name="Freeform 3900"/>
          <p:cNvSpPr/>
          <p:nvPr/>
        </p:nvSpPr>
        <p:spPr>
          <a:xfrm rot="-5400000">
            <a:off x="2609178" y="2045748"/>
            <a:ext cx="45047" cy="45047"/>
          </a:xfrm>
          <a:custGeom>
            <a:avLst/>
            <a:gdLst/>
            <a:ahLst/>
            <a:cxnLst/>
            <a:rect l="0" t="0" r="0" b="0"/>
            <a:pathLst>
              <a:path w="850900" h="850900">
                <a:moveTo>
                  <a:pt x="0" y="0"/>
                </a:moveTo>
                <a:lnTo>
                  <a:pt x="8509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1" name="Freeform 3901"/>
          <p:cNvSpPr/>
          <p:nvPr/>
        </p:nvSpPr>
        <p:spPr>
          <a:xfrm rot="-5400000">
            <a:off x="2611195" y="2059867"/>
            <a:ext cx="47064" cy="47064"/>
          </a:xfrm>
          <a:custGeom>
            <a:avLst/>
            <a:gdLst/>
            <a:ahLst/>
            <a:cxnLst/>
            <a:rect l="0" t="0" r="0" b="0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2" name="Freeform 3902"/>
          <p:cNvSpPr/>
          <p:nvPr/>
        </p:nvSpPr>
        <p:spPr>
          <a:xfrm rot="-5400000">
            <a:off x="2613212" y="2074659"/>
            <a:ext cx="48409" cy="48409"/>
          </a:xfrm>
          <a:custGeom>
            <a:avLst/>
            <a:gdLst/>
            <a:ahLst/>
            <a:cxnLst/>
            <a:rect l="0" t="0" r="0" b="0"/>
            <a:pathLst>
              <a:path w="914400" h="914400">
                <a:moveTo>
                  <a:pt x="0" y="0"/>
                </a:moveTo>
                <a:lnTo>
                  <a:pt x="9144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3" name="Freeform 3903"/>
          <p:cNvSpPr/>
          <p:nvPr/>
        </p:nvSpPr>
        <p:spPr>
          <a:xfrm rot="-5400000">
            <a:off x="2614557" y="2088778"/>
            <a:ext cx="50426" cy="50426"/>
          </a:xfrm>
          <a:custGeom>
            <a:avLst/>
            <a:gdLst/>
            <a:ahLst/>
            <a:cxnLst/>
            <a:rect l="0" t="0" r="0" b="0"/>
            <a:pathLst>
              <a:path w="952500" h="952500">
                <a:moveTo>
                  <a:pt x="0" y="0"/>
                </a:moveTo>
                <a:lnTo>
                  <a:pt x="952500" y="952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4" name="Freeform 3904"/>
          <p:cNvSpPr/>
          <p:nvPr/>
        </p:nvSpPr>
        <p:spPr>
          <a:xfrm rot="-5400000">
            <a:off x="2616574" y="2103571"/>
            <a:ext cx="51770" cy="51770"/>
          </a:xfrm>
          <a:custGeom>
            <a:avLst/>
            <a:gdLst/>
            <a:ahLst/>
            <a:cxnLst/>
            <a:rect l="0" t="0" r="0" b="0"/>
            <a:pathLst>
              <a:path w="977900" h="977900">
                <a:moveTo>
                  <a:pt x="0" y="0"/>
                </a:moveTo>
                <a:lnTo>
                  <a:pt x="9779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5" name="Freeform 3905"/>
          <p:cNvSpPr/>
          <p:nvPr/>
        </p:nvSpPr>
        <p:spPr>
          <a:xfrm rot="-5400000">
            <a:off x="2618591" y="2117690"/>
            <a:ext cx="53115" cy="53115"/>
          </a:xfrm>
          <a:custGeom>
            <a:avLst/>
            <a:gdLst/>
            <a:ahLst/>
            <a:cxnLst/>
            <a:rect l="0" t="0" r="0" b="0"/>
            <a:pathLst>
              <a:path w="1003300" h="1003300">
                <a:moveTo>
                  <a:pt x="0" y="0"/>
                </a:moveTo>
                <a:lnTo>
                  <a:pt x="1003300" y="1003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6" name="Freeform 3906"/>
          <p:cNvSpPr/>
          <p:nvPr/>
        </p:nvSpPr>
        <p:spPr>
          <a:xfrm rot="-5400000">
            <a:off x="2619936" y="2131809"/>
            <a:ext cx="55132" cy="55132"/>
          </a:xfrm>
          <a:custGeom>
            <a:avLst/>
            <a:gdLst/>
            <a:ahLst/>
            <a:cxnLst/>
            <a:rect l="0" t="0" r="0" b="0"/>
            <a:pathLst>
              <a:path w="1041400" h="1041400">
                <a:moveTo>
                  <a:pt x="0" y="0"/>
                </a:moveTo>
                <a:lnTo>
                  <a:pt x="1041400" y="1041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7" name="Freeform 3907"/>
          <p:cNvSpPr/>
          <p:nvPr/>
        </p:nvSpPr>
        <p:spPr>
          <a:xfrm rot="-5400000">
            <a:off x="2621953" y="2145929"/>
            <a:ext cx="57149" cy="57149"/>
          </a:xfrm>
          <a:custGeom>
            <a:avLst/>
            <a:gdLst/>
            <a:ahLst/>
            <a:cxnLst/>
            <a:rect l="0" t="0" r="0" b="0"/>
            <a:pathLst>
              <a:path w="1079500" h="1079500">
                <a:moveTo>
                  <a:pt x="0" y="0"/>
                </a:moveTo>
                <a:lnTo>
                  <a:pt x="10795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8" name="Freeform 3908"/>
          <p:cNvSpPr/>
          <p:nvPr/>
        </p:nvSpPr>
        <p:spPr>
          <a:xfrm rot="-5400000">
            <a:off x="2623970" y="2160720"/>
            <a:ext cx="58494" cy="58494"/>
          </a:xfrm>
          <a:custGeom>
            <a:avLst/>
            <a:gdLst/>
            <a:ahLst/>
            <a:cxnLst/>
            <a:rect l="0" t="0" r="0" b="0"/>
            <a:pathLst>
              <a:path w="1104900" h="1104900">
                <a:moveTo>
                  <a:pt x="0" y="0"/>
                </a:moveTo>
                <a:lnTo>
                  <a:pt x="1104900" y="1104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9" name="Freeform 3909"/>
          <p:cNvSpPr/>
          <p:nvPr/>
        </p:nvSpPr>
        <p:spPr>
          <a:xfrm rot="-5400000">
            <a:off x="2625315" y="2174840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0" name="Freeform 3910"/>
          <p:cNvSpPr/>
          <p:nvPr/>
        </p:nvSpPr>
        <p:spPr>
          <a:xfrm rot="-5400000">
            <a:off x="2626996" y="2189295"/>
            <a:ext cx="62528" cy="61856"/>
          </a:xfrm>
          <a:custGeom>
            <a:avLst/>
            <a:gdLst/>
            <a:ahLst/>
            <a:cxnLst/>
            <a:rect l="0" t="0" r="0" b="0"/>
            <a:pathLst>
              <a:path w="1181100" h="1168400">
                <a:moveTo>
                  <a:pt x="0" y="0"/>
                </a:moveTo>
                <a:lnTo>
                  <a:pt x="1181100" y="1168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1" name="Freeform 3911"/>
          <p:cNvSpPr/>
          <p:nvPr/>
        </p:nvSpPr>
        <p:spPr>
          <a:xfrm rot="-5400000">
            <a:off x="2629349" y="2203751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2" name="Freeform 3912"/>
          <p:cNvSpPr/>
          <p:nvPr/>
        </p:nvSpPr>
        <p:spPr>
          <a:xfrm rot="-5400000">
            <a:off x="2631029" y="2217534"/>
            <a:ext cx="65217" cy="65890"/>
          </a:xfrm>
          <a:custGeom>
            <a:avLst/>
            <a:gdLst/>
            <a:ahLst/>
            <a:cxnLst/>
            <a:rect l="0" t="0" r="0" b="0"/>
            <a:pathLst>
              <a:path w="1231900" h="1244600">
                <a:moveTo>
                  <a:pt x="0" y="0"/>
                </a:moveTo>
                <a:lnTo>
                  <a:pt x="1231900" y="1244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3" name="Freeform 3913"/>
          <p:cNvSpPr/>
          <p:nvPr/>
        </p:nvSpPr>
        <p:spPr>
          <a:xfrm rot="-5400000">
            <a:off x="2632711" y="2231990"/>
            <a:ext cx="67234" cy="67234"/>
          </a:xfrm>
          <a:custGeom>
            <a:avLst/>
            <a:gdLst/>
            <a:ahLst/>
            <a:cxnLst/>
            <a:rect l="0" t="0" r="0" b="0"/>
            <a:pathLst>
              <a:path w="1270000" h="1270000">
                <a:moveTo>
                  <a:pt x="0" y="0"/>
                </a:moveTo>
                <a:lnTo>
                  <a:pt x="1270000" y="1270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4" name="Freeform 3914"/>
          <p:cNvSpPr/>
          <p:nvPr/>
        </p:nvSpPr>
        <p:spPr>
          <a:xfrm rot="-5400000">
            <a:off x="2634728" y="2246110"/>
            <a:ext cx="69251" cy="69251"/>
          </a:xfrm>
          <a:custGeom>
            <a:avLst/>
            <a:gdLst/>
            <a:ahLst/>
            <a:cxnLst/>
            <a:rect l="0" t="0" r="0" b="0"/>
            <a:pathLst>
              <a:path w="1308100" h="1308100">
                <a:moveTo>
                  <a:pt x="0" y="0"/>
                </a:moveTo>
                <a:lnTo>
                  <a:pt x="13081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5" name="Freeform 3915"/>
          <p:cNvSpPr/>
          <p:nvPr/>
        </p:nvSpPr>
        <p:spPr>
          <a:xfrm rot="-5400000">
            <a:off x="2636072" y="2260228"/>
            <a:ext cx="71269" cy="71269"/>
          </a:xfrm>
          <a:custGeom>
            <a:avLst/>
            <a:gdLst/>
            <a:ahLst/>
            <a:cxnLst/>
            <a:rect l="0" t="0" r="0" b="0"/>
            <a:pathLst>
              <a:path w="1346200" h="1346200">
                <a:moveTo>
                  <a:pt x="0" y="0"/>
                </a:moveTo>
                <a:lnTo>
                  <a:pt x="1346200" y="134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6" name="Freeform 3916"/>
          <p:cNvSpPr/>
          <p:nvPr/>
        </p:nvSpPr>
        <p:spPr>
          <a:xfrm rot="-5400000">
            <a:off x="2639099" y="2274684"/>
            <a:ext cx="71941" cy="71269"/>
          </a:xfrm>
          <a:custGeom>
            <a:avLst/>
            <a:gdLst/>
            <a:ahLst/>
            <a:cxnLst/>
            <a:rect l="0" t="0" r="0" b="0"/>
            <a:pathLst>
              <a:path w="1358900" h="1346200">
                <a:moveTo>
                  <a:pt x="0" y="0"/>
                </a:moveTo>
                <a:lnTo>
                  <a:pt x="1358900" y="134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7" name="Freeform 3917"/>
          <p:cNvSpPr/>
          <p:nvPr/>
        </p:nvSpPr>
        <p:spPr>
          <a:xfrm rot="-5400000">
            <a:off x="2643803" y="2288803"/>
            <a:ext cx="70596" cy="71269"/>
          </a:xfrm>
          <a:custGeom>
            <a:avLst/>
            <a:gdLst/>
            <a:ahLst/>
            <a:cxnLst/>
            <a:rect l="0" t="0" r="0" b="0"/>
            <a:pathLst>
              <a:path w="1333500" h="1346200">
                <a:moveTo>
                  <a:pt x="0" y="0"/>
                </a:moveTo>
                <a:lnTo>
                  <a:pt x="1333500" y="134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8" name="Freeform 3918"/>
          <p:cNvSpPr/>
          <p:nvPr/>
        </p:nvSpPr>
        <p:spPr>
          <a:xfrm rot="-5400000">
            <a:off x="2647502" y="2303259"/>
            <a:ext cx="70596" cy="70596"/>
          </a:xfrm>
          <a:custGeom>
            <a:avLst/>
            <a:gdLst/>
            <a:ahLst/>
            <a:cxnLst/>
            <a:rect l="0" t="0" r="0" b="0"/>
            <a:pathLst>
              <a:path w="1333500" h="1333500">
                <a:moveTo>
                  <a:pt x="0" y="0"/>
                </a:moveTo>
                <a:lnTo>
                  <a:pt x="1333500" y="133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9" name="Freeform 3919"/>
          <p:cNvSpPr/>
          <p:nvPr/>
        </p:nvSpPr>
        <p:spPr>
          <a:xfrm rot="-5400000">
            <a:off x="2651201" y="2317715"/>
            <a:ext cx="70596" cy="69924"/>
          </a:xfrm>
          <a:custGeom>
            <a:avLst/>
            <a:gdLst/>
            <a:ahLst/>
            <a:cxnLst/>
            <a:rect l="0" t="0" r="0" b="0"/>
            <a:pathLst>
              <a:path w="1333500" h="1320800">
                <a:moveTo>
                  <a:pt x="0" y="0"/>
                </a:moveTo>
                <a:lnTo>
                  <a:pt x="13335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0" name="Freeform 3920"/>
          <p:cNvSpPr/>
          <p:nvPr/>
        </p:nvSpPr>
        <p:spPr>
          <a:xfrm rot="-5400000">
            <a:off x="2655233" y="2331162"/>
            <a:ext cx="69924" cy="70596"/>
          </a:xfrm>
          <a:custGeom>
            <a:avLst/>
            <a:gdLst/>
            <a:ahLst/>
            <a:cxnLst/>
            <a:rect l="0" t="0" r="0" b="0"/>
            <a:pathLst>
              <a:path w="1320800" h="1333500">
                <a:moveTo>
                  <a:pt x="0" y="0"/>
                </a:moveTo>
                <a:lnTo>
                  <a:pt x="1320800" y="133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1" name="Freeform 3921"/>
          <p:cNvSpPr/>
          <p:nvPr/>
        </p:nvSpPr>
        <p:spPr>
          <a:xfrm rot="-5400000">
            <a:off x="2658932" y="2345617"/>
            <a:ext cx="69924" cy="69924"/>
          </a:xfrm>
          <a:custGeom>
            <a:avLst/>
            <a:gdLst/>
            <a:ahLst/>
            <a:cxnLst/>
            <a:rect l="0" t="0" r="0" b="0"/>
            <a:pathLst>
              <a:path w="1320800" h="1320800">
                <a:moveTo>
                  <a:pt x="0" y="0"/>
                </a:moveTo>
                <a:lnTo>
                  <a:pt x="13208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2" name="Freeform 3922"/>
          <p:cNvSpPr/>
          <p:nvPr/>
        </p:nvSpPr>
        <p:spPr>
          <a:xfrm rot="-5400000">
            <a:off x="2662966" y="2359737"/>
            <a:ext cx="69924" cy="69924"/>
          </a:xfrm>
          <a:custGeom>
            <a:avLst/>
            <a:gdLst/>
            <a:ahLst/>
            <a:cxnLst/>
            <a:rect l="0" t="0" r="0" b="0"/>
            <a:pathLst>
              <a:path w="1320800" h="1320800">
                <a:moveTo>
                  <a:pt x="0" y="0"/>
                </a:moveTo>
                <a:lnTo>
                  <a:pt x="13208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3" name="Freeform 3923"/>
          <p:cNvSpPr/>
          <p:nvPr/>
        </p:nvSpPr>
        <p:spPr>
          <a:xfrm rot="-5400000">
            <a:off x="2667001" y="2373857"/>
            <a:ext cx="69251" cy="69251"/>
          </a:xfrm>
          <a:custGeom>
            <a:avLst/>
            <a:gdLst/>
            <a:ahLst/>
            <a:cxnLst/>
            <a:rect l="0" t="0" r="0" b="0"/>
            <a:pathLst>
              <a:path w="1308100" h="1308100">
                <a:moveTo>
                  <a:pt x="0" y="0"/>
                </a:moveTo>
                <a:lnTo>
                  <a:pt x="13081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4" name="Freeform 3924"/>
          <p:cNvSpPr/>
          <p:nvPr/>
        </p:nvSpPr>
        <p:spPr>
          <a:xfrm rot="-5400000">
            <a:off x="2671035" y="2387976"/>
            <a:ext cx="69251" cy="69251"/>
          </a:xfrm>
          <a:custGeom>
            <a:avLst/>
            <a:gdLst/>
            <a:ahLst/>
            <a:cxnLst/>
            <a:rect l="0" t="0" r="0" b="0"/>
            <a:pathLst>
              <a:path w="1308100" h="1308100">
                <a:moveTo>
                  <a:pt x="0" y="0"/>
                </a:moveTo>
                <a:lnTo>
                  <a:pt x="13081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5" name="Freeform 3925"/>
          <p:cNvSpPr/>
          <p:nvPr/>
        </p:nvSpPr>
        <p:spPr>
          <a:xfrm rot="-5400000">
            <a:off x="2674734" y="2402431"/>
            <a:ext cx="69251" cy="68579"/>
          </a:xfrm>
          <a:custGeom>
            <a:avLst/>
            <a:gdLst/>
            <a:ahLst/>
            <a:cxnLst/>
            <a:rect l="0" t="0" r="0" b="0"/>
            <a:pathLst>
              <a:path w="1308100" h="1295400">
                <a:moveTo>
                  <a:pt x="0" y="0"/>
                </a:moveTo>
                <a:lnTo>
                  <a:pt x="1308100" y="129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6" name="Freeform 3926"/>
          <p:cNvSpPr/>
          <p:nvPr/>
        </p:nvSpPr>
        <p:spPr>
          <a:xfrm rot="-5400000">
            <a:off x="2679103" y="2416215"/>
            <a:ext cx="68579" cy="68579"/>
          </a:xfrm>
          <a:custGeom>
            <a:avLst/>
            <a:gdLst/>
            <a:ahLst/>
            <a:cxnLst/>
            <a:rect l="0" t="0" r="0" b="0"/>
            <a:pathLst>
              <a:path w="1295400" h="1295400">
                <a:moveTo>
                  <a:pt x="0" y="0"/>
                </a:moveTo>
                <a:lnTo>
                  <a:pt x="1295400" y="129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7" name="Freeform 3927"/>
          <p:cNvSpPr/>
          <p:nvPr/>
        </p:nvSpPr>
        <p:spPr>
          <a:xfrm rot="-5400000">
            <a:off x="2682802" y="2430670"/>
            <a:ext cx="68579" cy="67907"/>
          </a:xfrm>
          <a:custGeom>
            <a:avLst/>
            <a:gdLst/>
            <a:ahLst/>
            <a:cxnLst/>
            <a:rect l="0" t="0" r="0" b="0"/>
            <a:pathLst>
              <a:path w="1295400" h="1282700">
                <a:moveTo>
                  <a:pt x="0" y="0"/>
                </a:moveTo>
                <a:lnTo>
                  <a:pt x="12954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8" name="Freeform 3928"/>
          <p:cNvSpPr/>
          <p:nvPr/>
        </p:nvSpPr>
        <p:spPr>
          <a:xfrm rot="-5400000">
            <a:off x="2687171" y="2444453"/>
            <a:ext cx="67907" cy="67907"/>
          </a:xfrm>
          <a:custGeom>
            <a:avLst/>
            <a:gdLst/>
            <a:ahLst/>
            <a:cxnLst/>
            <a:rect l="0" t="0" r="0" b="0"/>
            <a:pathLst>
              <a:path w="1282700" h="1282700">
                <a:moveTo>
                  <a:pt x="0" y="0"/>
                </a:moveTo>
                <a:lnTo>
                  <a:pt x="12827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9" name="Freeform 3929"/>
          <p:cNvSpPr/>
          <p:nvPr/>
        </p:nvSpPr>
        <p:spPr>
          <a:xfrm rot="-5400000">
            <a:off x="2690870" y="2458909"/>
            <a:ext cx="67907" cy="67234"/>
          </a:xfrm>
          <a:custGeom>
            <a:avLst/>
            <a:gdLst/>
            <a:ahLst/>
            <a:cxnLst/>
            <a:rect l="0" t="0" r="0" b="0"/>
            <a:pathLst>
              <a:path w="1282700" h="1270000">
                <a:moveTo>
                  <a:pt x="0" y="0"/>
                </a:moveTo>
                <a:lnTo>
                  <a:pt x="1282700" y="1270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0" name="Freeform 3930"/>
          <p:cNvSpPr/>
          <p:nvPr/>
        </p:nvSpPr>
        <p:spPr>
          <a:xfrm rot="-5400000">
            <a:off x="2695239" y="2472692"/>
            <a:ext cx="67234" cy="67234"/>
          </a:xfrm>
          <a:custGeom>
            <a:avLst/>
            <a:gdLst/>
            <a:ahLst/>
            <a:cxnLst/>
            <a:rect l="0" t="0" r="0" b="0"/>
            <a:pathLst>
              <a:path w="1270000" h="1270000">
                <a:moveTo>
                  <a:pt x="0" y="0"/>
                </a:moveTo>
                <a:lnTo>
                  <a:pt x="1270000" y="1270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1" name="Freeform 3931"/>
          <p:cNvSpPr/>
          <p:nvPr/>
        </p:nvSpPr>
        <p:spPr>
          <a:xfrm rot="-5400000">
            <a:off x="2698938" y="2487148"/>
            <a:ext cx="67234" cy="66562"/>
          </a:xfrm>
          <a:custGeom>
            <a:avLst/>
            <a:gdLst/>
            <a:ahLst/>
            <a:cxnLst/>
            <a:rect l="0" t="0" r="0" b="0"/>
            <a:pathLst>
              <a:path w="1270000" h="1257300">
                <a:moveTo>
                  <a:pt x="0" y="0"/>
                </a:moveTo>
                <a:lnTo>
                  <a:pt x="12700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2" name="Freeform 3932"/>
          <p:cNvSpPr/>
          <p:nvPr/>
        </p:nvSpPr>
        <p:spPr>
          <a:xfrm rot="-5400000">
            <a:off x="2703308" y="2500931"/>
            <a:ext cx="66562" cy="66562"/>
          </a:xfrm>
          <a:custGeom>
            <a:avLst/>
            <a:gdLst/>
            <a:ahLst/>
            <a:cxnLst/>
            <a:rect l="0" t="0" r="0" b="0"/>
            <a:pathLst>
              <a:path w="1257300" h="1257300">
                <a:moveTo>
                  <a:pt x="0" y="0"/>
                </a:moveTo>
                <a:lnTo>
                  <a:pt x="12573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3" name="Freeform 3933"/>
          <p:cNvSpPr/>
          <p:nvPr/>
        </p:nvSpPr>
        <p:spPr>
          <a:xfrm rot="-5400000">
            <a:off x="2707342" y="2515050"/>
            <a:ext cx="66562" cy="66562"/>
          </a:xfrm>
          <a:custGeom>
            <a:avLst/>
            <a:gdLst/>
            <a:ahLst/>
            <a:cxnLst/>
            <a:rect l="0" t="0" r="0" b="0"/>
            <a:pathLst>
              <a:path w="1257300" h="1257300">
                <a:moveTo>
                  <a:pt x="0" y="0"/>
                </a:moveTo>
                <a:lnTo>
                  <a:pt x="12573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4" name="Freeform 3934"/>
          <p:cNvSpPr/>
          <p:nvPr/>
        </p:nvSpPr>
        <p:spPr>
          <a:xfrm rot="-5400000">
            <a:off x="2711376" y="2529170"/>
            <a:ext cx="65890" cy="65890"/>
          </a:xfrm>
          <a:custGeom>
            <a:avLst/>
            <a:gdLst/>
            <a:ahLst/>
            <a:cxnLst/>
            <a:rect l="0" t="0" r="0" b="0"/>
            <a:pathLst>
              <a:path w="1244600" h="1244600">
                <a:moveTo>
                  <a:pt x="0" y="0"/>
                </a:moveTo>
                <a:lnTo>
                  <a:pt x="1244600" y="1244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5" name="Freeform 3935"/>
          <p:cNvSpPr/>
          <p:nvPr/>
        </p:nvSpPr>
        <p:spPr>
          <a:xfrm rot="-5400000">
            <a:off x="2715410" y="2543289"/>
            <a:ext cx="65890" cy="65890"/>
          </a:xfrm>
          <a:custGeom>
            <a:avLst/>
            <a:gdLst/>
            <a:ahLst/>
            <a:cxnLst/>
            <a:rect l="0" t="0" r="0" b="0"/>
            <a:pathLst>
              <a:path w="1244600" h="1244600">
                <a:moveTo>
                  <a:pt x="0" y="0"/>
                </a:moveTo>
                <a:lnTo>
                  <a:pt x="1244600" y="1244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6" name="Freeform 3936"/>
          <p:cNvSpPr/>
          <p:nvPr/>
        </p:nvSpPr>
        <p:spPr>
          <a:xfrm rot="-5400000">
            <a:off x="2719779" y="2557072"/>
            <a:ext cx="65217" cy="65890"/>
          </a:xfrm>
          <a:custGeom>
            <a:avLst/>
            <a:gdLst/>
            <a:ahLst/>
            <a:cxnLst/>
            <a:rect l="0" t="0" r="0" b="0"/>
            <a:pathLst>
              <a:path w="1231900" h="1244600">
                <a:moveTo>
                  <a:pt x="0" y="0"/>
                </a:moveTo>
                <a:lnTo>
                  <a:pt x="1231900" y="1244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7" name="Freeform 3937"/>
          <p:cNvSpPr/>
          <p:nvPr/>
        </p:nvSpPr>
        <p:spPr>
          <a:xfrm rot="-5400000">
            <a:off x="2723478" y="2570856"/>
            <a:ext cx="65217" cy="65217"/>
          </a:xfrm>
          <a:custGeom>
            <a:avLst/>
            <a:gdLst/>
            <a:ahLst/>
            <a:cxnLst/>
            <a:rect l="0" t="0" r="0" b="0"/>
            <a:pathLst>
              <a:path w="1231900" h="1231900">
                <a:moveTo>
                  <a:pt x="0" y="0"/>
                </a:moveTo>
                <a:lnTo>
                  <a:pt x="1231900" y="1231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8" name="Freeform 3938"/>
          <p:cNvSpPr/>
          <p:nvPr/>
        </p:nvSpPr>
        <p:spPr>
          <a:xfrm rot="-5400000">
            <a:off x="2727512" y="2584975"/>
            <a:ext cx="65217" cy="65217"/>
          </a:xfrm>
          <a:custGeom>
            <a:avLst/>
            <a:gdLst/>
            <a:ahLst/>
            <a:cxnLst/>
            <a:rect l="0" t="0" r="0" b="0"/>
            <a:pathLst>
              <a:path w="1231900" h="1231900">
                <a:moveTo>
                  <a:pt x="0" y="0"/>
                </a:moveTo>
                <a:lnTo>
                  <a:pt x="1231900" y="1231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9" name="Freeform 3939"/>
          <p:cNvSpPr/>
          <p:nvPr/>
        </p:nvSpPr>
        <p:spPr>
          <a:xfrm rot="-5400000">
            <a:off x="2732219" y="2599095"/>
            <a:ext cx="64545" cy="64545"/>
          </a:xfrm>
          <a:custGeom>
            <a:avLst/>
            <a:gdLst/>
            <a:ahLst/>
            <a:cxnLst/>
            <a:rect l="0" t="0" r="0" b="0"/>
            <a:pathLst>
              <a:path w="1219200" h="1219200">
                <a:moveTo>
                  <a:pt x="0" y="0"/>
                </a:moveTo>
                <a:lnTo>
                  <a:pt x="1219200" y="1219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0" name="Freeform 3940"/>
          <p:cNvSpPr/>
          <p:nvPr/>
        </p:nvSpPr>
        <p:spPr>
          <a:xfrm rot="-5400000">
            <a:off x="2736253" y="2613214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1" name="Freeform 3941"/>
          <p:cNvSpPr/>
          <p:nvPr/>
        </p:nvSpPr>
        <p:spPr>
          <a:xfrm rot="-5400000">
            <a:off x="2740287" y="2627333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2" name="Freeform 3942"/>
          <p:cNvSpPr/>
          <p:nvPr/>
        </p:nvSpPr>
        <p:spPr>
          <a:xfrm rot="-5400000">
            <a:off x="2744321" y="2640780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3" name="Freeform 3943"/>
          <p:cNvSpPr/>
          <p:nvPr/>
        </p:nvSpPr>
        <p:spPr>
          <a:xfrm rot="-5400000">
            <a:off x="2748691" y="2654564"/>
            <a:ext cx="63200" cy="63873"/>
          </a:xfrm>
          <a:custGeom>
            <a:avLst/>
            <a:gdLst/>
            <a:ahLst/>
            <a:cxnLst/>
            <a:rect l="0" t="0" r="0" b="0"/>
            <a:pathLst>
              <a:path w="1193800" h="1206500">
                <a:moveTo>
                  <a:pt x="0" y="0"/>
                </a:moveTo>
                <a:lnTo>
                  <a:pt x="11938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4" name="Freeform 3944"/>
          <p:cNvSpPr/>
          <p:nvPr/>
        </p:nvSpPr>
        <p:spPr>
          <a:xfrm rot="-5400000">
            <a:off x="2752726" y="2669355"/>
            <a:ext cx="63200" cy="62528"/>
          </a:xfrm>
          <a:custGeom>
            <a:avLst/>
            <a:gdLst/>
            <a:ahLst/>
            <a:cxnLst/>
            <a:rect l="0" t="0" r="0" b="0"/>
            <a:pathLst>
              <a:path w="1193800" h="1181100">
                <a:moveTo>
                  <a:pt x="0" y="0"/>
                </a:moveTo>
                <a:lnTo>
                  <a:pt x="11938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5" name="Freeform 3945"/>
          <p:cNvSpPr/>
          <p:nvPr/>
        </p:nvSpPr>
        <p:spPr>
          <a:xfrm rot="-5400000">
            <a:off x="2757096" y="2683139"/>
            <a:ext cx="62528" cy="62528"/>
          </a:xfrm>
          <a:custGeom>
            <a:avLst/>
            <a:gdLst/>
            <a:ahLst/>
            <a:cxnLst/>
            <a:rect l="0" t="0" r="0" b="0"/>
            <a:pathLst>
              <a:path w="1181100" h="1181100">
                <a:moveTo>
                  <a:pt x="0" y="0"/>
                </a:moveTo>
                <a:lnTo>
                  <a:pt x="11811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6" name="Freeform 3946"/>
          <p:cNvSpPr/>
          <p:nvPr/>
        </p:nvSpPr>
        <p:spPr>
          <a:xfrm rot="-5400000">
            <a:off x="2761130" y="2696586"/>
            <a:ext cx="62528" cy="62528"/>
          </a:xfrm>
          <a:custGeom>
            <a:avLst/>
            <a:gdLst/>
            <a:ahLst/>
            <a:cxnLst/>
            <a:rect l="0" t="0" r="0" b="0"/>
            <a:pathLst>
              <a:path w="1181100" h="1181100">
                <a:moveTo>
                  <a:pt x="0" y="0"/>
                </a:moveTo>
                <a:lnTo>
                  <a:pt x="11811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7" name="Freeform 3947"/>
          <p:cNvSpPr/>
          <p:nvPr/>
        </p:nvSpPr>
        <p:spPr>
          <a:xfrm rot="-5400000">
            <a:off x="2765499" y="2710369"/>
            <a:ext cx="61856" cy="62528"/>
          </a:xfrm>
          <a:custGeom>
            <a:avLst/>
            <a:gdLst/>
            <a:ahLst/>
            <a:cxnLst/>
            <a:rect l="0" t="0" r="0" b="0"/>
            <a:pathLst>
              <a:path w="1168400" h="1181100">
                <a:moveTo>
                  <a:pt x="0" y="0"/>
                </a:moveTo>
                <a:lnTo>
                  <a:pt x="11684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8" name="Freeform 3948"/>
          <p:cNvSpPr/>
          <p:nvPr/>
        </p:nvSpPr>
        <p:spPr>
          <a:xfrm rot="-5400000">
            <a:off x="2769870" y="2724824"/>
            <a:ext cx="61856" cy="61856"/>
          </a:xfrm>
          <a:custGeom>
            <a:avLst/>
            <a:gdLst/>
            <a:ahLst/>
            <a:cxnLst/>
            <a:rect l="0" t="0" r="0" b="0"/>
            <a:pathLst>
              <a:path w="1168400" h="1168400">
                <a:moveTo>
                  <a:pt x="0" y="0"/>
                </a:moveTo>
                <a:lnTo>
                  <a:pt x="1168400" y="1168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9" name="Freeform 3949"/>
          <p:cNvSpPr/>
          <p:nvPr/>
        </p:nvSpPr>
        <p:spPr>
          <a:xfrm rot="-5400000">
            <a:off x="2773569" y="2738608"/>
            <a:ext cx="61856" cy="61183"/>
          </a:xfrm>
          <a:custGeom>
            <a:avLst/>
            <a:gdLst/>
            <a:ahLst/>
            <a:cxnLst/>
            <a:rect l="0" t="0" r="0" b="0"/>
            <a:pathLst>
              <a:path w="1168400" h="1155700">
                <a:moveTo>
                  <a:pt x="0" y="0"/>
                </a:moveTo>
                <a:lnTo>
                  <a:pt x="1168400" y="1155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0" name="Freeform 3950"/>
          <p:cNvSpPr/>
          <p:nvPr/>
        </p:nvSpPr>
        <p:spPr>
          <a:xfrm rot="-5400000">
            <a:off x="2777939" y="2752391"/>
            <a:ext cx="61183" cy="61183"/>
          </a:xfrm>
          <a:custGeom>
            <a:avLst/>
            <a:gdLst/>
            <a:ahLst/>
            <a:cxnLst/>
            <a:rect l="0" t="0" r="0" b="0"/>
            <a:pathLst>
              <a:path w="1155700" h="1155700">
                <a:moveTo>
                  <a:pt x="0" y="0"/>
                </a:moveTo>
                <a:lnTo>
                  <a:pt x="1155700" y="1155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1" name="Freeform 3951"/>
          <p:cNvSpPr/>
          <p:nvPr/>
        </p:nvSpPr>
        <p:spPr>
          <a:xfrm rot="-5400000">
            <a:off x="2782645" y="2766510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2" name="Freeform 3952"/>
          <p:cNvSpPr/>
          <p:nvPr/>
        </p:nvSpPr>
        <p:spPr>
          <a:xfrm rot="-5400000">
            <a:off x="2786679" y="2779957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3" name="Freeform 3953"/>
          <p:cNvSpPr/>
          <p:nvPr/>
        </p:nvSpPr>
        <p:spPr>
          <a:xfrm rot="-5400000">
            <a:off x="2791386" y="2794077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4" name="Freeform 3954"/>
          <p:cNvSpPr/>
          <p:nvPr/>
        </p:nvSpPr>
        <p:spPr>
          <a:xfrm rot="-5400000">
            <a:off x="2795420" y="2808196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5" name="Freeform 3955"/>
          <p:cNvSpPr/>
          <p:nvPr/>
        </p:nvSpPr>
        <p:spPr>
          <a:xfrm rot="-5400000">
            <a:off x="2799454" y="2821643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6" name="Freeform 3956"/>
          <p:cNvSpPr/>
          <p:nvPr/>
        </p:nvSpPr>
        <p:spPr>
          <a:xfrm rot="-5400000">
            <a:off x="2804161" y="2835763"/>
            <a:ext cx="59166" cy="59166"/>
          </a:xfrm>
          <a:custGeom>
            <a:avLst/>
            <a:gdLst/>
            <a:ahLst/>
            <a:cxnLst/>
            <a:rect l="0" t="0" r="0" b="0"/>
            <a:pathLst>
              <a:path w="1117600" h="1117600">
                <a:moveTo>
                  <a:pt x="0" y="0"/>
                </a:moveTo>
                <a:lnTo>
                  <a:pt x="1117600" y="1117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7" name="Freeform 3957"/>
          <p:cNvSpPr/>
          <p:nvPr/>
        </p:nvSpPr>
        <p:spPr>
          <a:xfrm rot="-5400000">
            <a:off x="2808195" y="2849210"/>
            <a:ext cx="59166" cy="59166"/>
          </a:xfrm>
          <a:custGeom>
            <a:avLst/>
            <a:gdLst/>
            <a:ahLst/>
            <a:cxnLst/>
            <a:rect l="0" t="0" r="0" b="0"/>
            <a:pathLst>
              <a:path w="1117600" h="1117600">
                <a:moveTo>
                  <a:pt x="0" y="0"/>
                </a:moveTo>
                <a:lnTo>
                  <a:pt x="1117600" y="1117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8" name="Freeform 3958"/>
          <p:cNvSpPr/>
          <p:nvPr/>
        </p:nvSpPr>
        <p:spPr>
          <a:xfrm rot="-5400000">
            <a:off x="2812901" y="2863329"/>
            <a:ext cx="58494" cy="58494"/>
          </a:xfrm>
          <a:custGeom>
            <a:avLst/>
            <a:gdLst/>
            <a:ahLst/>
            <a:cxnLst/>
            <a:rect l="0" t="0" r="0" b="0"/>
            <a:pathLst>
              <a:path w="1104900" h="1104900">
                <a:moveTo>
                  <a:pt x="0" y="0"/>
                </a:moveTo>
                <a:lnTo>
                  <a:pt x="1104900" y="1104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9" name="Freeform 3959"/>
          <p:cNvSpPr/>
          <p:nvPr/>
        </p:nvSpPr>
        <p:spPr>
          <a:xfrm rot="-5400000">
            <a:off x="2816935" y="2876776"/>
            <a:ext cx="58494" cy="58494"/>
          </a:xfrm>
          <a:custGeom>
            <a:avLst/>
            <a:gdLst/>
            <a:ahLst/>
            <a:cxnLst/>
            <a:rect l="0" t="0" r="0" b="0"/>
            <a:pathLst>
              <a:path w="1104900" h="1104900">
                <a:moveTo>
                  <a:pt x="0" y="0"/>
                </a:moveTo>
                <a:lnTo>
                  <a:pt x="1104900" y="1104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0" name="Freeform 3960"/>
          <p:cNvSpPr/>
          <p:nvPr/>
        </p:nvSpPr>
        <p:spPr>
          <a:xfrm rot="-5400000">
            <a:off x="2821642" y="2890896"/>
            <a:ext cx="57821" cy="57821"/>
          </a:xfrm>
          <a:custGeom>
            <a:avLst/>
            <a:gdLst/>
            <a:ahLst/>
            <a:cxnLst/>
            <a:rect l="0" t="0" r="0" b="0"/>
            <a:pathLst>
              <a:path w="1092200" h="1092200">
                <a:moveTo>
                  <a:pt x="0" y="0"/>
                </a:moveTo>
                <a:lnTo>
                  <a:pt x="1092200" y="1092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1" name="Freeform 3961"/>
          <p:cNvSpPr/>
          <p:nvPr/>
        </p:nvSpPr>
        <p:spPr>
          <a:xfrm rot="-5400000">
            <a:off x="2825676" y="2904343"/>
            <a:ext cx="57821" cy="57821"/>
          </a:xfrm>
          <a:custGeom>
            <a:avLst/>
            <a:gdLst/>
            <a:ahLst/>
            <a:cxnLst/>
            <a:rect l="0" t="0" r="0" b="0"/>
            <a:pathLst>
              <a:path w="1092200" h="1092200">
                <a:moveTo>
                  <a:pt x="0" y="0"/>
                </a:moveTo>
                <a:lnTo>
                  <a:pt x="1092200" y="1092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2" name="Freeform 3962"/>
          <p:cNvSpPr/>
          <p:nvPr/>
        </p:nvSpPr>
        <p:spPr>
          <a:xfrm rot="-5400000">
            <a:off x="2830382" y="2918462"/>
            <a:ext cx="57149" cy="57149"/>
          </a:xfrm>
          <a:custGeom>
            <a:avLst/>
            <a:gdLst/>
            <a:ahLst/>
            <a:cxnLst/>
            <a:rect l="0" t="0" r="0" b="0"/>
            <a:pathLst>
              <a:path w="1079500" h="1079500">
                <a:moveTo>
                  <a:pt x="0" y="0"/>
                </a:moveTo>
                <a:lnTo>
                  <a:pt x="10795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3" name="Freeform 3963"/>
          <p:cNvSpPr/>
          <p:nvPr/>
        </p:nvSpPr>
        <p:spPr>
          <a:xfrm rot="-5400000">
            <a:off x="2834416" y="2931909"/>
            <a:ext cx="57149" cy="57149"/>
          </a:xfrm>
          <a:custGeom>
            <a:avLst/>
            <a:gdLst/>
            <a:ahLst/>
            <a:cxnLst/>
            <a:rect l="0" t="0" r="0" b="0"/>
            <a:pathLst>
              <a:path w="1079500" h="1079500">
                <a:moveTo>
                  <a:pt x="0" y="0"/>
                </a:moveTo>
                <a:lnTo>
                  <a:pt x="10795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4" name="Freeform 3964"/>
          <p:cNvSpPr/>
          <p:nvPr/>
        </p:nvSpPr>
        <p:spPr>
          <a:xfrm rot="-5400000">
            <a:off x="2839123" y="2946029"/>
            <a:ext cx="56477" cy="56477"/>
          </a:xfrm>
          <a:custGeom>
            <a:avLst/>
            <a:gdLst/>
            <a:ahLst/>
            <a:cxnLst/>
            <a:rect l="0" t="0" r="0" b="0"/>
            <a:pathLst>
              <a:path w="1066800" h="1066800">
                <a:moveTo>
                  <a:pt x="0" y="0"/>
                </a:moveTo>
                <a:lnTo>
                  <a:pt x="10668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5" name="Freeform 3965"/>
          <p:cNvSpPr/>
          <p:nvPr/>
        </p:nvSpPr>
        <p:spPr>
          <a:xfrm rot="-5400000">
            <a:off x="2843157" y="2959476"/>
            <a:ext cx="56477" cy="56477"/>
          </a:xfrm>
          <a:custGeom>
            <a:avLst/>
            <a:gdLst/>
            <a:ahLst/>
            <a:cxnLst/>
            <a:rect l="0" t="0" r="0" b="0"/>
            <a:pathLst>
              <a:path w="1066800" h="1066800">
                <a:moveTo>
                  <a:pt x="0" y="0"/>
                </a:moveTo>
                <a:lnTo>
                  <a:pt x="10668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6" name="Freeform 3966"/>
          <p:cNvSpPr/>
          <p:nvPr/>
        </p:nvSpPr>
        <p:spPr>
          <a:xfrm rot="-5400000">
            <a:off x="2847864" y="2973595"/>
            <a:ext cx="55804" cy="55804"/>
          </a:xfrm>
          <a:custGeom>
            <a:avLst/>
            <a:gdLst/>
            <a:ahLst/>
            <a:cxnLst/>
            <a:rect l="0" t="0" r="0" b="0"/>
            <a:pathLst>
              <a:path w="1054100" h="1054100">
                <a:moveTo>
                  <a:pt x="0" y="0"/>
                </a:moveTo>
                <a:lnTo>
                  <a:pt x="1054100" y="1054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7" name="Freeform 3967"/>
          <p:cNvSpPr/>
          <p:nvPr/>
        </p:nvSpPr>
        <p:spPr>
          <a:xfrm rot="-5400000">
            <a:off x="2852235" y="2987378"/>
            <a:ext cx="55804" cy="55132"/>
          </a:xfrm>
          <a:custGeom>
            <a:avLst/>
            <a:gdLst/>
            <a:ahLst/>
            <a:cxnLst/>
            <a:rect l="0" t="0" r="0" b="0"/>
            <a:pathLst>
              <a:path w="1054100" h="1041400">
                <a:moveTo>
                  <a:pt x="0" y="0"/>
                </a:moveTo>
                <a:lnTo>
                  <a:pt x="1054100" y="1041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8" name="Freeform 3968"/>
          <p:cNvSpPr/>
          <p:nvPr/>
        </p:nvSpPr>
        <p:spPr>
          <a:xfrm rot="-5400000">
            <a:off x="2856604" y="3000489"/>
            <a:ext cx="55132" cy="55132"/>
          </a:xfrm>
          <a:custGeom>
            <a:avLst/>
            <a:gdLst/>
            <a:ahLst/>
            <a:cxnLst/>
            <a:rect l="0" t="0" r="0" b="0"/>
            <a:pathLst>
              <a:path w="1041400" h="1041400">
                <a:moveTo>
                  <a:pt x="0" y="0"/>
                </a:moveTo>
                <a:lnTo>
                  <a:pt x="1041400" y="1041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9" name="Freeform 3969"/>
          <p:cNvSpPr/>
          <p:nvPr/>
        </p:nvSpPr>
        <p:spPr>
          <a:xfrm rot="-5400000">
            <a:off x="2861310" y="3014609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0" name="Freeform 3970"/>
          <p:cNvSpPr/>
          <p:nvPr/>
        </p:nvSpPr>
        <p:spPr>
          <a:xfrm rot="-5400000">
            <a:off x="2866017" y="3028056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1" name="Freeform 3971"/>
          <p:cNvSpPr/>
          <p:nvPr/>
        </p:nvSpPr>
        <p:spPr>
          <a:xfrm rot="-5400000">
            <a:off x="2870387" y="3041839"/>
            <a:ext cx="53787" cy="54460"/>
          </a:xfrm>
          <a:custGeom>
            <a:avLst/>
            <a:gdLst/>
            <a:ahLst/>
            <a:cxnLst/>
            <a:rect l="0" t="0" r="0" b="0"/>
            <a:pathLst>
              <a:path w="1016000" h="1028700">
                <a:moveTo>
                  <a:pt x="0" y="0"/>
                </a:moveTo>
                <a:lnTo>
                  <a:pt x="10160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2" name="Freeform 3972"/>
          <p:cNvSpPr/>
          <p:nvPr/>
        </p:nvSpPr>
        <p:spPr>
          <a:xfrm rot="-5400000">
            <a:off x="2874758" y="3055622"/>
            <a:ext cx="53787" cy="53787"/>
          </a:xfrm>
          <a:custGeom>
            <a:avLst/>
            <a:gdLst/>
            <a:ahLst/>
            <a:cxnLst/>
            <a:rect l="0" t="0" r="0" b="0"/>
            <a:pathLst>
              <a:path w="1016000" h="1016000">
                <a:moveTo>
                  <a:pt x="0" y="0"/>
                </a:moveTo>
                <a:lnTo>
                  <a:pt x="1016000" y="1016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3" name="Freeform 3973"/>
          <p:cNvSpPr/>
          <p:nvPr/>
        </p:nvSpPr>
        <p:spPr>
          <a:xfrm rot="-5400000">
            <a:off x="2879129" y="3069405"/>
            <a:ext cx="53787" cy="53115"/>
          </a:xfrm>
          <a:custGeom>
            <a:avLst/>
            <a:gdLst/>
            <a:ahLst/>
            <a:cxnLst/>
            <a:rect l="0" t="0" r="0" b="0"/>
            <a:pathLst>
              <a:path w="1016000" h="1003300">
                <a:moveTo>
                  <a:pt x="0" y="0"/>
                </a:moveTo>
                <a:lnTo>
                  <a:pt x="1016000" y="1003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4" name="Freeform 3974"/>
          <p:cNvSpPr/>
          <p:nvPr/>
        </p:nvSpPr>
        <p:spPr>
          <a:xfrm rot="-5400000">
            <a:off x="2883833" y="3082853"/>
            <a:ext cx="52443" cy="53115"/>
          </a:xfrm>
          <a:custGeom>
            <a:avLst/>
            <a:gdLst/>
            <a:ahLst/>
            <a:cxnLst/>
            <a:rect l="0" t="0" r="0" b="0"/>
            <a:pathLst>
              <a:path w="990600" h="1003300">
                <a:moveTo>
                  <a:pt x="0" y="0"/>
                </a:moveTo>
                <a:lnTo>
                  <a:pt x="990600" y="1003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5" name="Freeform 3975"/>
          <p:cNvSpPr/>
          <p:nvPr/>
        </p:nvSpPr>
        <p:spPr>
          <a:xfrm rot="-5400000">
            <a:off x="2888540" y="3096300"/>
            <a:ext cx="52443" cy="53115"/>
          </a:xfrm>
          <a:custGeom>
            <a:avLst/>
            <a:gdLst/>
            <a:ahLst/>
            <a:cxnLst/>
            <a:rect l="0" t="0" r="0" b="0"/>
            <a:pathLst>
              <a:path w="990600" h="1003300">
                <a:moveTo>
                  <a:pt x="0" y="0"/>
                </a:moveTo>
                <a:lnTo>
                  <a:pt x="990600" y="1003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6" name="Freeform 3976"/>
          <p:cNvSpPr/>
          <p:nvPr/>
        </p:nvSpPr>
        <p:spPr>
          <a:xfrm rot="-5400000">
            <a:off x="2892911" y="3110083"/>
            <a:ext cx="52443" cy="52443"/>
          </a:xfrm>
          <a:custGeom>
            <a:avLst/>
            <a:gdLst/>
            <a:ahLst/>
            <a:cxnLst/>
            <a:rect l="0" t="0" r="0" b="0"/>
            <a:pathLst>
              <a:path w="990600" h="990600">
                <a:moveTo>
                  <a:pt x="0" y="0"/>
                </a:moveTo>
                <a:lnTo>
                  <a:pt x="990600" y="990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7" name="Freeform 3977"/>
          <p:cNvSpPr/>
          <p:nvPr/>
        </p:nvSpPr>
        <p:spPr>
          <a:xfrm rot="-5400000">
            <a:off x="2897282" y="3123866"/>
            <a:ext cx="52443" cy="51770"/>
          </a:xfrm>
          <a:custGeom>
            <a:avLst/>
            <a:gdLst/>
            <a:ahLst/>
            <a:cxnLst/>
            <a:rect l="0" t="0" r="0" b="0"/>
            <a:pathLst>
              <a:path w="990600" h="977900">
                <a:moveTo>
                  <a:pt x="0" y="0"/>
                </a:moveTo>
                <a:lnTo>
                  <a:pt x="9906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8" name="Freeform 3978"/>
          <p:cNvSpPr/>
          <p:nvPr/>
        </p:nvSpPr>
        <p:spPr>
          <a:xfrm rot="-5400000">
            <a:off x="2901987" y="3137313"/>
            <a:ext cx="51098" cy="51770"/>
          </a:xfrm>
          <a:custGeom>
            <a:avLst/>
            <a:gdLst/>
            <a:ahLst/>
            <a:cxnLst/>
            <a:rect l="0" t="0" r="0" b="0"/>
            <a:pathLst>
              <a:path w="965200" h="977900">
                <a:moveTo>
                  <a:pt x="0" y="0"/>
                </a:moveTo>
                <a:lnTo>
                  <a:pt x="9652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9" name="Freeform 3979"/>
          <p:cNvSpPr/>
          <p:nvPr/>
        </p:nvSpPr>
        <p:spPr>
          <a:xfrm rot="-5400000">
            <a:off x="2906693" y="3150760"/>
            <a:ext cx="51098" cy="51770"/>
          </a:xfrm>
          <a:custGeom>
            <a:avLst/>
            <a:gdLst/>
            <a:ahLst/>
            <a:cxnLst/>
            <a:rect l="0" t="0" r="0" b="0"/>
            <a:pathLst>
              <a:path w="965200" h="977900">
                <a:moveTo>
                  <a:pt x="0" y="0"/>
                </a:moveTo>
                <a:lnTo>
                  <a:pt x="9652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0" name="Freeform 3980"/>
          <p:cNvSpPr/>
          <p:nvPr/>
        </p:nvSpPr>
        <p:spPr>
          <a:xfrm rot="-5400000">
            <a:off x="2911065" y="3164543"/>
            <a:ext cx="51098" cy="51098"/>
          </a:xfrm>
          <a:custGeom>
            <a:avLst/>
            <a:gdLst/>
            <a:ahLst/>
            <a:cxnLst/>
            <a:rect l="0" t="0" r="0" b="0"/>
            <a:pathLst>
              <a:path w="965200" h="965200">
                <a:moveTo>
                  <a:pt x="0" y="0"/>
                </a:moveTo>
                <a:lnTo>
                  <a:pt x="965200" y="965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1" name="Freeform 3981"/>
          <p:cNvSpPr/>
          <p:nvPr/>
        </p:nvSpPr>
        <p:spPr>
          <a:xfrm rot="-5400000">
            <a:off x="2915436" y="3178326"/>
            <a:ext cx="51098" cy="50426"/>
          </a:xfrm>
          <a:custGeom>
            <a:avLst/>
            <a:gdLst/>
            <a:ahLst/>
            <a:cxnLst/>
            <a:rect l="0" t="0" r="0" b="0"/>
            <a:pathLst>
              <a:path w="965200" h="952500">
                <a:moveTo>
                  <a:pt x="0" y="0"/>
                </a:moveTo>
                <a:lnTo>
                  <a:pt x="965200" y="952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2" name="Freeform 3982"/>
          <p:cNvSpPr/>
          <p:nvPr/>
        </p:nvSpPr>
        <p:spPr>
          <a:xfrm rot="-5400000">
            <a:off x="2920478" y="3192110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3" name="Freeform 3983"/>
          <p:cNvSpPr/>
          <p:nvPr/>
        </p:nvSpPr>
        <p:spPr>
          <a:xfrm rot="-5400000">
            <a:off x="2925184" y="3205557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4" name="Freeform 3984"/>
          <p:cNvSpPr/>
          <p:nvPr/>
        </p:nvSpPr>
        <p:spPr>
          <a:xfrm rot="-5400000">
            <a:off x="2929218" y="3219004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5" name="Freeform 3985"/>
          <p:cNvSpPr/>
          <p:nvPr/>
        </p:nvSpPr>
        <p:spPr>
          <a:xfrm rot="-5400000">
            <a:off x="2934260" y="3232115"/>
            <a:ext cx="49081" cy="49753"/>
          </a:xfrm>
          <a:custGeom>
            <a:avLst/>
            <a:gdLst/>
            <a:ahLst/>
            <a:cxnLst/>
            <a:rect l="0" t="0" r="0" b="0"/>
            <a:pathLst>
              <a:path w="927100" h="939800">
                <a:moveTo>
                  <a:pt x="0" y="0"/>
                </a:moveTo>
                <a:lnTo>
                  <a:pt x="9271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6" name="Freeform 3986"/>
          <p:cNvSpPr/>
          <p:nvPr/>
        </p:nvSpPr>
        <p:spPr>
          <a:xfrm rot="-5400000">
            <a:off x="2938631" y="3245898"/>
            <a:ext cx="49081" cy="49081"/>
          </a:xfrm>
          <a:custGeom>
            <a:avLst/>
            <a:gdLst/>
            <a:ahLst/>
            <a:cxnLst/>
            <a:rect l="0" t="0" r="0" b="0"/>
            <a:pathLst>
              <a:path w="927100" h="927100">
                <a:moveTo>
                  <a:pt x="0" y="0"/>
                </a:moveTo>
                <a:lnTo>
                  <a:pt x="927100" y="927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7" name="Freeform 3987"/>
          <p:cNvSpPr/>
          <p:nvPr/>
        </p:nvSpPr>
        <p:spPr>
          <a:xfrm rot="-5400000">
            <a:off x="2943337" y="3259345"/>
            <a:ext cx="48409" cy="48409"/>
          </a:xfrm>
          <a:custGeom>
            <a:avLst/>
            <a:gdLst/>
            <a:ahLst/>
            <a:cxnLst/>
            <a:rect l="0" t="0" r="0" b="0"/>
            <a:pathLst>
              <a:path w="914400" h="914400">
                <a:moveTo>
                  <a:pt x="0" y="0"/>
                </a:moveTo>
                <a:lnTo>
                  <a:pt x="9144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8" name="Freeform 3988"/>
          <p:cNvSpPr/>
          <p:nvPr/>
        </p:nvSpPr>
        <p:spPr>
          <a:xfrm rot="-5400000">
            <a:off x="2948044" y="3272792"/>
            <a:ext cx="48409" cy="48409"/>
          </a:xfrm>
          <a:custGeom>
            <a:avLst/>
            <a:gdLst/>
            <a:ahLst/>
            <a:cxnLst/>
            <a:rect l="0" t="0" r="0" b="0"/>
            <a:pathLst>
              <a:path w="914400" h="914400">
                <a:moveTo>
                  <a:pt x="0" y="0"/>
                </a:moveTo>
                <a:lnTo>
                  <a:pt x="9144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89" name="Freeform 3989"/>
          <p:cNvSpPr/>
          <p:nvPr/>
        </p:nvSpPr>
        <p:spPr>
          <a:xfrm rot="-5400000">
            <a:off x="2952751" y="3286912"/>
            <a:ext cx="47736" cy="47736"/>
          </a:xfrm>
          <a:custGeom>
            <a:avLst/>
            <a:gdLst/>
            <a:ahLst/>
            <a:cxnLst/>
            <a:rect l="0" t="0" r="0" b="0"/>
            <a:pathLst>
              <a:path w="901700" h="901700">
                <a:moveTo>
                  <a:pt x="0" y="0"/>
                </a:moveTo>
                <a:lnTo>
                  <a:pt x="901700" y="901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0" name="Freeform 3990"/>
          <p:cNvSpPr/>
          <p:nvPr/>
        </p:nvSpPr>
        <p:spPr>
          <a:xfrm rot="-5400000">
            <a:off x="2957792" y="3300023"/>
            <a:ext cx="47064" cy="47736"/>
          </a:xfrm>
          <a:custGeom>
            <a:avLst/>
            <a:gdLst/>
            <a:ahLst/>
            <a:cxnLst/>
            <a:rect l="0" t="0" r="0" b="0"/>
            <a:pathLst>
              <a:path w="889000" h="901700">
                <a:moveTo>
                  <a:pt x="0" y="0"/>
                </a:moveTo>
                <a:lnTo>
                  <a:pt x="889000" y="901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1" name="Freeform 3991"/>
          <p:cNvSpPr/>
          <p:nvPr/>
        </p:nvSpPr>
        <p:spPr>
          <a:xfrm rot="-5400000">
            <a:off x="2962163" y="3313806"/>
            <a:ext cx="47064" cy="47064"/>
          </a:xfrm>
          <a:custGeom>
            <a:avLst/>
            <a:gdLst/>
            <a:ahLst/>
            <a:cxnLst/>
            <a:rect l="0" t="0" r="0" b="0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2" name="Freeform 3992"/>
          <p:cNvSpPr/>
          <p:nvPr/>
        </p:nvSpPr>
        <p:spPr>
          <a:xfrm rot="-5400000">
            <a:off x="2966870" y="3327253"/>
            <a:ext cx="46391" cy="46391"/>
          </a:xfrm>
          <a:custGeom>
            <a:avLst/>
            <a:gdLst/>
            <a:ahLst/>
            <a:cxnLst/>
            <a:rect l="0" t="0" r="0" b="0"/>
            <a:pathLst>
              <a:path w="876300" h="876300">
                <a:moveTo>
                  <a:pt x="0" y="0"/>
                </a:moveTo>
                <a:lnTo>
                  <a:pt x="876300" y="876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3" name="Freeform 3993"/>
          <p:cNvSpPr/>
          <p:nvPr/>
        </p:nvSpPr>
        <p:spPr>
          <a:xfrm rot="-5400000">
            <a:off x="2971577" y="3340700"/>
            <a:ext cx="46391" cy="46391"/>
          </a:xfrm>
          <a:custGeom>
            <a:avLst/>
            <a:gdLst/>
            <a:ahLst/>
            <a:cxnLst/>
            <a:rect l="0" t="0" r="0" b="0"/>
            <a:pathLst>
              <a:path w="876300" h="876300">
                <a:moveTo>
                  <a:pt x="0" y="0"/>
                </a:moveTo>
                <a:lnTo>
                  <a:pt x="876300" y="876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4" name="Freeform 3994"/>
          <p:cNvSpPr/>
          <p:nvPr/>
        </p:nvSpPr>
        <p:spPr>
          <a:xfrm rot="-5400000">
            <a:off x="2976283" y="3354147"/>
            <a:ext cx="45719" cy="45719"/>
          </a:xfrm>
          <a:custGeom>
            <a:avLst/>
            <a:gdLst/>
            <a:ahLst/>
            <a:cxnLst/>
            <a:rect l="0" t="0" r="0" b="0"/>
            <a:pathLst>
              <a:path w="863600" h="863600">
                <a:moveTo>
                  <a:pt x="0" y="0"/>
                </a:moveTo>
                <a:lnTo>
                  <a:pt x="863600" y="863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5" name="Freeform 3995"/>
          <p:cNvSpPr/>
          <p:nvPr/>
        </p:nvSpPr>
        <p:spPr>
          <a:xfrm rot="-5400000">
            <a:off x="2980989" y="3367594"/>
            <a:ext cx="45719" cy="45719"/>
          </a:xfrm>
          <a:custGeom>
            <a:avLst/>
            <a:gdLst/>
            <a:ahLst/>
            <a:cxnLst/>
            <a:rect l="0" t="0" r="0" b="0"/>
            <a:pathLst>
              <a:path w="863600" h="863600">
                <a:moveTo>
                  <a:pt x="0" y="0"/>
                </a:moveTo>
                <a:lnTo>
                  <a:pt x="863600" y="863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6" name="Freeform 3996"/>
          <p:cNvSpPr/>
          <p:nvPr/>
        </p:nvSpPr>
        <p:spPr>
          <a:xfrm rot="-5400000">
            <a:off x="2985696" y="3381041"/>
            <a:ext cx="45047" cy="45047"/>
          </a:xfrm>
          <a:custGeom>
            <a:avLst/>
            <a:gdLst/>
            <a:ahLst/>
            <a:cxnLst/>
            <a:rect l="0" t="0" r="0" b="0"/>
            <a:pathLst>
              <a:path w="850900" h="850900">
                <a:moveTo>
                  <a:pt x="0" y="0"/>
                </a:moveTo>
                <a:lnTo>
                  <a:pt x="8509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7" name="Freeform 3997"/>
          <p:cNvSpPr/>
          <p:nvPr/>
        </p:nvSpPr>
        <p:spPr>
          <a:xfrm rot="-5400000">
            <a:off x="2990738" y="3394152"/>
            <a:ext cx="44374" cy="45047"/>
          </a:xfrm>
          <a:custGeom>
            <a:avLst/>
            <a:gdLst/>
            <a:ahLst/>
            <a:cxnLst/>
            <a:rect l="0" t="0" r="0" b="0"/>
            <a:pathLst>
              <a:path w="838200" h="850900">
                <a:moveTo>
                  <a:pt x="0" y="0"/>
                </a:moveTo>
                <a:lnTo>
                  <a:pt x="8382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8" name="Freeform 3998"/>
          <p:cNvSpPr/>
          <p:nvPr/>
        </p:nvSpPr>
        <p:spPr>
          <a:xfrm rot="-5400000">
            <a:off x="2995109" y="3407935"/>
            <a:ext cx="44374" cy="44374"/>
          </a:xfrm>
          <a:custGeom>
            <a:avLst/>
            <a:gdLst/>
            <a:ahLst/>
            <a:cxnLst/>
            <a:rect l="0" t="0" r="0" b="0"/>
            <a:pathLst>
              <a:path w="838200" h="838200">
                <a:moveTo>
                  <a:pt x="0" y="0"/>
                </a:moveTo>
                <a:lnTo>
                  <a:pt x="8382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99" name="Freeform 3999"/>
          <p:cNvSpPr/>
          <p:nvPr/>
        </p:nvSpPr>
        <p:spPr>
          <a:xfrm rot="-5400000">
            <a:off x="3000150" y="3421046"/>
            <a:ext cx="43702" cy="44374"/>
          </a:xfrm>
          <a:custGeom>
            <a:avLst/>
            <a:gdLst/>
            <a:ahLst/>
            <a:cxnLst/>
            <a:rect l="0" t="0" r="0" b="0"/>
            <a:pathLst>
              <a:path w="825500" h="838200">
                <a:moveTo>
                  <a:pt x="0" y="0"/>
                </a:moveTo>
                <a:lnTo>
                  <a:pt x="8255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0" name="Freeform 4000"/>
          <p:cNvSpPr/>
          <p:nvPr/>
        </p:nvSpPr>
        <p:spPr>
          <a:xfrm rot="-5400000">
            <a:off x="3005194" y="3434829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0" y="0"/>
                </a:moveTo>
                <a:lnTo>
                  <a:pt x="8255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1" name="Freeform 4001"/>
          <p:cNvSpPr/>
          <p:nvPr/>
        </p:nvSpPr>
        <p:spPr>
          <a:xfrm rot="-5400000">
            <a:off x="3009900" y="3448276"/>
            <a:ext cx="43030" cy="43030"/>
          </a:xfrm>
          <a:custGeom>
            <a:avLst/>
            <a:gdLst/>
            <a:ahLst/>
            <a:cxnLst/>
            <a:rect l="0" t="0" r="0" b="0"/>
            <a:pathLst>
              <a:path w="812800" h="812800">
                <a:moveTo>
                  <a:pt x="0" y="0"/>
                </a:moveTo>
                <a:lnTo>
                  <a:pt x="812800" y="812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2" name="Freeform 4002"/>
          <p:cNvSpPr/>
          <p:nvPr/>
        </p:nvSpPr>
        <p:spPr>
          <a:xfrm rot="-5400000">
            <a:off x="3014942" y="3461387"/>
            <a:ext cx="42357" cy="43030"/>
          </a:xfrm>
          <a:custGeom>
            <a:avLst/>
            <a:gdLst/>
            <a:ahLst/>
            <a:cxnLst/>
            <a:rect l="0" t="0" r="0" b="0"/>
            <a:pathLst>
              <a:path w="800100" h="812800">
                <a:moveTo>
                  <a:pt x="0" y="0"/>
                </a:moveTo>
                <a:lnTo>
                  <a:pt x="800100" y="812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3" name="Freeform 4003"/>
          <p:cNvSpPr/>
          <p:nvPr/>
        </p:nvSpPr>
        <p:spPr>
          <a:xfrm rot="-5400000">
            <a:off x="3019314" y="3475171"/>
            <a:ext cx="42357" cy="42357"/>
          </a:xfrm>
          <a:custGeom>
            <a:avLst/>
            <a:gdLst/>
            <a:ahLst/>
            <a:cxnLst/>
            <a:rect l="0" t="0" r="0" b="0"/>
            <a:pathLst>
              <a:path w="800100" h="800100">
                <a:moveTo>
                  <a:pt x="0" y="0"/>
                </a:moveTo>
                <a:lnTo>
                  <a:pt x="8001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4" name="Freeform 4004"/>
          <p:cNvSpPr/>
          <p:nvPr/>
        </p:nvSpPr>
        <p:spPr>
          <a:xfrm rot="-5400000">
            <a:off x="3024020" y="3487945"/>
            <a:ext cx="42357" cy="42357"/>
          </a:xfrm>
          <a:custGeom>
            <a:avLst/>
            <a:gdLst/>
            <a:ahLst/>
            <a:cxnLst/>
            <a:rect l="0" t="0" r="0" b="0"/>
            <a:pathLst>
              <a:path w="800100" h="800100">
                <a:moveTo>
                  <a:pt x="0" y="0"/>
                </a:moveTo>
                <a:lnTo>
                  <a:pt x="8001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5" name="Freeform 4005"/>
          <p:cNvSpPr/>
          <p:nvPr/>
        </p:nvSpPr>
        <p:spPr>
          <a:xfrm rot="-5400000">
            <a:off x="3029062" y="3501056"/>
            <a:ext cx="41685" cy="42357"/>
          </a:xfrm>
          <a:custGeom>
            <a:avLst/>
            <a:gdLst/>
            <a:ahLst/>
            <a:cxnLst/>
            <a:rect l="0" t="0" r="0" b="0"/>
            <a:pathLst>
              <a:path w="787400" h="800100">
                <a:moveTo>
                  <a:pt x="0" y="0"/>
                </a:moveTo>
                <a:lnTo>
                  <a:pt x="7874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6" name="Freeform 4006"/>
          <p:cNvSpPr/>
          <p:nvPr/>
        </p:nvSpPr>
        <p:spPr>
          <a:xfrm rot="-5400000">
            <a:off x="3033770" y="3515175"/>
            <a:ext cx="41685" cy="41013"/>
          </a:xfrm>
          <a:custGeom>
            <a:avLst/>
            <a:gdLst/>
            <a:ahLst/>
            <a:cxnLst/>
            <a:rect l="0" t="0" r="0" b="0"/>
            <a:pathLst>
              <a:path w="787400" h="774700">
                <a:moveTo>
                  <a:pt x="0" y="0"/>
                </a:moveTo>
                <a:lnTo>
                  <a:pt x="787400" y="774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7" name="Freeform 4007"/>
          <p:cNvSpPr/>
          <p:nvPr/>
        </p:nvSpPr>
        <p:spPr>
          <a:xfrm rot="-5400000">
            <a:off x="3038811" y="3528286"/>
            <a:ext cx="41013" cy="41013"/>
          </a:xfrm>
          <a:custGeom>
            <a:avLst/>
            <a:gdLst/>
            <a:ahLst/>
            <a:cxnLst/>
            <a:rect l="0" t="0" r="0" b="0"/>
            <a:pathLst>
              <a:path w="774700" h="774700">
                <a:moveTo>
                  <a:pt x="0" y="0"/>
                </a:moveTo>
                <a:lnTo>
                  <a:pt x="774700" y="774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8" name="Freeform 4008"/>
          <p:cNvSpPr/>
          <p:nvPr/>
        </p:nvSpPr>
        <p:spPr>
          <a:xfrm rot="-5400000">
            <a:off x="3043854" y="3541397"/>
            <a:ext cx="40340" cy="41013"/>
          </a:xfrm>
          <a:custGeom>
            <a:avLst/>
            <a:gdLst/>
            <a:ahLst/>
            <a:cxnLst/>
            <a:rect l="0" t="0" r="0" b="0"/>
            <a:pathLst>
              <a:path w="762000" h="774700">
                <a:moveTo>
                  <a:pt x="0" y="0"/>
                </a:moveTo>
                <a:lnTo>
                  <a:pt x="762000" y="774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9" name="Freeform 4009"/>
          <p:cNvSpPr/>
          <p:nvPr/>
        </p:nvSpPr>
        <p:spPr>
          <a:xfrm rot="-5400000">
            <a:off x="3048225" y="3555181"/>
            <a:ext cx="40340" cy="40340"/>
          </a:xfrm>
          <a:custGeom>
            <a:avLst/>
            <a:gdLst/>
            <a:ahLst/>
            <a:cxnLst/>
            <a:rect l="0" t="0" r="0" b="0"/>
            <a:pathLst>
              <a:path w="762000" h="762000">
                <a:moveTo>
                  <a:pt x="0" y="0"/>
                </a:moveTo>
                <a:lnTo>
                  <a:pt x="762000" y="762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0" name="Freeform 4010"/>
          <p:cNvSpPr/>
          <p:nvPr/>
        </p:nvSpPr>
        <p:spPr>
          <a:xfrm rot="-5400000">
            <a:off x="3053603" y="3568627"/>
            <a:ext cx="39668" cy="39668"/>
          </a:xfrm>
          <a:custGeom>
            <a:avLst/>
            <a:gdLst/>
            <a:ahLst/>
            <a:cxnLst/>
            <a:rect l="0" t="0" r="0" b="0"/>
            <a:pathLst>
              <a:path w="749300" h="749300">
                <a:moveTo>
                  <a:pt x="0" y="0"/>
                </a:moveTo>
                <a:lnTo>
                  <a:pt x="749300" y="749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1" name="Freeform 4011"/>
          <p:cNvSpPr/>
          <p:nvPr/>
        </p:nvSpPr>
        <p:spPr>
          <a:xfrm rot="-5400000">
            <a:off x="3058310" y="3581402"/>
            <a:ext cx="39668" cy="39668"/>
          </a:xfrm>
          <a:custGeom>
            <a:avLst/>
            <a:gdLst/>
            <a:ahLst/>
            <a:cxnLst/>
            <a:rect l="0" t="0" r="0" b="0"/>
            <a:pathLst>
              <a:path w="749300" h="749300">
                <a:moveTo>
                  <a:pt x="0" y="0"/>
                </a:moveTo>
                <a:lnTo>
                  <a:pt x="749300" y="749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2" name="Freeform 4012"/>
          <p:cNvSpPr/>
          <p:nvPr/>
        </p:nvSpPr>
        <p:spPr>
          <a:xfrm rot="-5400000">
            <a:off x="3063016" y="3594849"/>
            <a:ext cx="38996" cy="38996"/>
          </a:xfrm>
          <a:custGeom>
            <a:avLst/>
            <a:gdLst/>
            <a:ahLst/>
            <a:cxnLst/>
            <a:rect l="0" t="0" r="0" b="0"/>
            <a:pathLst>
              <a:path w="736600" h="736600">
                <a:moveTo>
                  <a:pt x="0" y="0"/>
                </a:moveTo>
                <a:lnTo>
                  <a:pt x="736600" y="736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3" name="Freeform 4013"/>
          <p:cNvSpPr/>
          <p:nvPr/>
        </p:nvSpPr>
        <p:spPr>
          <a:xfrm rot="-5400000">
            <a:off x="3068395" y="3608296"/>
            <a:ext cx="38323" cy="38323"/>
          </a:xfrm>
          <a:custGeom>
            <a:avLst/>
            <a:gdLst/>
            <a:ahLst/>
            <a:cxnLst/>
            <a:rect l="0" t="0" r="0" b="0"/>
            <a:pathLst>
              <a:path w="723900" h="723900">
                <a:moveTo>
                  <a:pt x="0" y="0"/>
                </a:moveTo>
                <a:lnTo>
                  <a:pt x="723900" y="723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4" name="Freeform 4014"/>
          <p:cNvSpPr/>
          <p:nvPr/>
        </p:nvSpPr>
        <p:spPr>
          <a:xfrm rot="-5400000">
            <a:off x="3073102" y="3621744"/>
            <a:ext cx="38323" cy="38323"/>
          </a:xfrm>
          <a:custGeom>
            <a:avLst/>
            <a:gdLst/>
            <a:ahLst/>
            <a:cxnLst/>
            <a:rect l="0" t="0" r="0" b="0"/>
            <a:pathLst>
              <a:path w="723900" h="723900">
                <a:moveTo>
                  <a:pt x="0" y="0"/>
                </a:moveTo>
                <a:lnTo>
                  <a:pt x="723900" y="723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5" name="Freeform 4015"/>
          <p:cNvSpPr/>
          <p:nvPr/>
        </p:nvSpPr>
        <p:spPr>
          <a:xfrm rot="-5400000">
            <a:off x="3077808" y="3634518"/>
            <a:ext cx="38323" cy="38323"/>
          </a:xfrm>
          <a:custGeom>
            <a:avLst/>
            <a:gdLst/>
            <a:ahLst/>
            <a:cxnLst/>
            <a:rect l="0" t="0" r="0" b="0"/>
            <a:pathLst>
              <a:path w="723900" h="723900">
                <a:moveTo>
                  <a:pt x="0" y="0"/>
                </a:moveTo>
                <a:lnTo>
                  <a:pt x="723900" y="723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6" name="Freeform 4016"/>
          <p:cNvSpPr/>
          <p:nvPr/>
        </p:nvSpPr>
        <p:spPr>
          <a:xfrm rot="-5400000">
            <a:off x="3082852" y="3648301"/>
            <a:ext cx="37651" cy="36979"/>
          </a:xfrm>
          <a:custGeom>
            <a:avLst/>
            <a:gdLst/>
            <a:ahLst/>
            <a:cxnLst/>
            <a:rect l="0" t="0" r="0" b="0"/>
            <a:pathLst>
              <a:path w="711200" h="698500">
                <a:moveTo>
                  <a:pt x="0" y="0"/>
                </a:moveTo>
                <a:lnTo>
                  <a:pt x="711200" y="69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7" name="Freeform 4017"/>
          <p:cNvSpPr/>
          <p:nvPr/>
        </p:nvSpPr>
        <p:spPr>
          <a:xfrm rot="-5400000">
            <a:off x="3087893" y="3661412"/>
            <a:ext cx="36979" cy="36979"/>
          </a:xfrm>
          <a:custGeom>
            <a:avLst/>
            <a:gdLst/>
            <a:ahLst/>
            <a:cxnLst/>
            <a:rect l="0" t="0" r="0" b="0"/>
            <a:pathLst>
              <a:path w="698500" h="698500">
                <a:moveTo>
                  <a:pt x="0" y="0"/>
                </a:moveTo>
                <a:lnTo>
                  <a:pt x="698500" y="69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8" name="Freeform 4018"/>
          <p:cNvSpPr/>
          <p:nvPr/>
        </p:nvSpPr>
        <p:spPr>
          <a:xfrm rot="-5400000">
            <a:off x="3092935" y="3674523"/>
            <a:ext cx="36306" cy="36979"/>
          </a:xfrm>
          <a:custGeom>
            <a:avLst/>
            <a:gdLst/>
            <a:ahLst/>
            <a:cxnLst/>
            <a:rect l="0" t="0" r="0" b="0"/>
            <a:pathLst>
              <a:path w="685800" h="698500">
                <a:moveTo>
                  <a:pt x="0" y="0"/>
                </a:moveTo>
                <a:lnTo>
                  <a:pt x="685800" y="69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9" name="Freeform 4019"/>
          <p:cNvSpPr/>
          <p:nvPr/>
        </p:nvSpPr>
        <p:spPr>
          <a:xfrm rot="-5400000">
            <a:off x="3097979" y="3687634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0" name="Freeform 4020"/>
          <p:cNvSpPr/>
          <p:nvPr/>
        </p:nvSpPr>
        <p:spPr>
          <a:xfrm rot="-5400000">
            <a:off x="3103020" y="3700745"/>
            <a:ext cx="35634" cy="36306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1" name="Freeform 4021"/>
          <p:cNvSpPr/>
          <p:nvPr/>
        </p:nvSpPr>
        <p:spPr>
          <a:xfrm rot="-5400000">
            <a:off x="3108064" y="3714528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2" name="Freeform 4022"/>
          <p:cNvSpPr/>
          <p:nvPr/>
        </p:nvSpPr>
        <p:spPr>
          <a:xfrm rot="-5400000">
            <a:off x="3112435" y="3727639"/>
            <a:ext cx="35634" cy="34961"/>
          </a:xfrm>
          <a:custGeom>
            <a:avLst/>
            <a:gdLst/>
            <a:ahLst/>
            <a:cxnLst/>
            <a:rect l="0" t="0" r="0" b="0"/>
            <a:pathLst>
              <a:path w="673100" h="660400">
                <a:moveTo>
                  <a:pt x="0" y="0"/>
                </a:moveTo>
                <a:lnTo>
                  <a:pt x="673100" y="660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3" name="Freeform 4023"/>
          <p:cNvSpPr/>
          <p:nvPr/>
        </p:nvSpPr>
        <p:spPr>
          <a:xfrm rot="-5400000">
            <a:off x="3117814" y="3741086"/>
            <a:ext cx="34961" cy="34289"/>
          </a:xfrm>
          <a:custGeom>
            <a:avLst/>
            <a:gdLst/>
            <a:ahLst/>
            <a:cxnLst/>
            <a:rect l="0" t="0" r="0" b="0"/>
            <a:pathLst>
              <a:path w="660400" h="647700">
                <a:moveTo>
                  <a:pt x="0" y="0"/>
                </a:moveTo>
                <a:lnTo>
                  <a:pt x="660400" y="647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4" name="Freeform 4024"/>
          <p:cNvSpPr/>
          <p:nvPr/>
        </p:nvSpPr>
        <p:spPr>
          <a:xfrm rot="-5400000">
            <a:off x="3122856" y="3754197"/>
            <a:ext cx="34289" cy="34289"/>
          </a:xfrm>
          <a:custGeom>
            <a:avLst/>
            <a:gdLst/>
            <a:ahLst/>
            <a:cxnLst/>
            <a:rect l="0" t="0" r="0" b="0"/>
            <a:pathLst>
              <a:path w="647700" h="647700">
                <a:moveTo>
                  <a:pt x="0" y="0"/>
                </a:moveTo>
                <a:lnTo>
                  <a:pt x="647700" y="647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5" name="Freeform 4025"/>
          <p:cNvSpPr/>
          <p:nvPr/>
        </p:nvSpPr>
        <p:spPr>
          <a:xfrm rot="-5400000">
            <a:off x="3127899" y="3767308"/>
            <a:ext cx="34289" cy="33617"/>
          </a:xfrm>
          <a:custGeom>
            <a:avLst/>
            <a:gdLst/>
            <a:ahLst/>
            <a:cxnLst/>
            <a:rect l="0" t="0" r="0" b="0"/>
            <a:pathLst>
              <a:path w="647700" h="635000">
                <a:moveTo>
                  <a:pt x="0" y="0"/>
                </a:moveTo>
                <a:lnTo>
                  <a:pt x="647700" y="635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6" name="Freeform 4026"/>
          <p:cNvSpPr/>
          <p:nvPr/>
        </p:nvSpPr>
        <p:spPr>
          <a:xfrm rot="-5400000">
            <a:off x="3132941" y="3780419"/>
            <a:ext cx="33617" cy="33617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0" y="0"/>
                </a:moveTo>
                <a:lnTo>
                  <a:pt x="635000" y="635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7" name="Freeform 4027"/>
          <p:cNvSpPr/>
          <p:nvPr/>
        </p:nvSpPr>
        <p:spPr>
          <a:xfrm rot="-5400000">
            <a:off x="3137984" y="3793530"/>
            <a:ext cx="33617" cy="32944"/>
          </a:xfrm>
          <a:custGeom>
            <a:avLst/>
            <a:gdLst/>
            <a:ahLst/>
            <a:cxnLst/>
            <a:rect l="0" t="0" r="0" b="0"/>
            <a:pathLst>
              <a:path w="635000" h="622300">
                <a:moveTo>
                  <a:pt x="0" y="0"/>
                </a:moveTo>
                <a:lnTo>
                  <a:pt x="635000" y="622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8" name="Freeform 4028"/>
          <p:cNvSpPr/>
          <p:nvPr/>
        </p:nvSpPr>
        <p:spPr>
          <a:xfrm rot="-5400000">
            <a:off x="3143027" y="3806641"/>
            <a:ext cx="32944" cy="32944"/>
          </a:xfrm>
          <a:custGeom>
            <a:avLst/>
            <a:gdLst/>
            <a:ahLst/>
            <a:cxnLst/>
            <a:rect l="0" t="0" r="0" b="0"/>
            <a:pathLst>
              <a:path w="622300" h="622300">
                <a:moveTo>
                  <a:pt x="0" y="0"/>
                </a:moveTo>
                <a:lnTo>
                  <a:pt x="622300" y="622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9" name="Freeform 4029"/>
          <p:cNvSpPr/>
          <p:nvPr/>
        </p:nvSpPr>
        <p:spPr>
          <a:xfrm rot="-5400000">
            <a:off x="3148405" y="3820088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0" name="Freeform 4030"/>
          <p:cNvSpPr/>
          <p:nvPr/>
        </p:nvSpPr>
        <p:spPr>
          <a:xfrm rot="-5400000">
            <a:off x="3153112" y="3832862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1" name="Freeform 4031"/>
          <p:cNvSpPr/>
          <p:nvPr/>
        </p:nvSpPr>
        <p:spPr>
          <a:xfrm rot="-5400000">
            <a:off x="3158490" y="3846309"/>
            <a:ext cx="31600" cy="31600"/>
          </a:xfrm>
          <a:custGeom>
            <a:avLst/>
            <a:gdLst/>
            <a:ahLst/>
            <a:cxnLst/>
            <a:rect l="0" t="0" r="0" b="0"/>
            <a:pathLst>
              <a:path w="596900" h="596900">
                <a:moveTo>
                  <a:pt x="0" y="0"/>
                </a:moveTo>
                <a:lnTo>
                  <a:pt x="596900" y="596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2" name="Freeform 4032"/>
          <p:cNvSpPr/>
          <p:nvPr/>
        </p:nvSpPr>
        <p:spPr>
          <a:xfrm rot="-5400000">
            <a:off x="3163532" y="3858748"/>
            <a:ext cx="30927" cy="31600"/>
          </a:xfrm>
          <a:custGeom>
            <a:avLst/>
            <a:gdLst/>
            <a:ahLst/>
            <a:cxnLst/>
            <a:rect l="0" t="0" r="0" b="0"/>
            <a:pathLst>
              <a:path w="584200" h="596900">
                <a:moveTo>
                  <a:pt x="0" y="0"/>
                </a:moveTo>
                <a:lnTo>
                  <a:pt x="584200" y="596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3" name="Freeform 4033"/>
          <p:cNvSpPr/>
          <p:nvPr/>
        </p:nvSpPr>
        <p:spPr>
          <a:xfrm rot="-5400000">
            <a:off x="3168911" y="3872195"/>
            <a:ext cx="30255" cy="30927"/>
          </a:xfrm>
          <a:custGeom>
            <a:avLst/>
            <a:gdLst/>
            <a:ahLst/>
            <a:cxnLst/>
            <a:rect l="0" t="0" r="0" b="0"/>
            <a:pathLst>
              <a:path w="571500" h="584200">
                <a:moveTo>
                  <a:pt x="0" y="0"/>
                </a:moveTo>
                <a:lnTo>
                  <a:pt x="5715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4" name="Freeform 4034"/>
          <p:cNvSpPr/>
          <p:nvPr/>
        </p:nvSpPr>
        <p:spPr>
          <a:xfrm rot="-5400000">
            <a:off x="3173955" y="3885306"/>
            <a:ext cx="30255" cy="30255"/>
          </a:xfrm>
          <a:custGeom>
            <a:avLst/>
            <a:gdLst/>
            <a:ahLst/>
            <a:cxnLst/>
            <a:rect l="0" t="0" r="0" b="0"/>
            <a:pathLst>
              <a:path w="571500" h="571500">
                <a:moveTo>
                  <a:pt x="0" y="0"/>
                </a:moveTo>
                <a:lnTo>
                  <a:pt x="5715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5" name="Freeform 4035"/>
          <p:cNvSpPr/>
          <p:nvPr/>
        </p:nvSpPr>
        <p:spPr>
          <a:xfrm rot="-5400000">
            <a:off x="3178996" y="3898417"/>
            <a:ext cx="29583" cy="30255"/>
          </a:xfrm>
          <a:custGeom>
            <a:avLst/>
            <a:gdLst/>
            <a:ahLst/>
            <a:cxnLst/>
            <a:rect l="0" t="0" r="0" b="0"/>
            <a:pathLst>
              <a:path w="558800" h="571500">
                <a:moveTo>
                  <a:pt x="0" y="0"/>
                </a:moveTo>
                <a:lnTo>
                  <a:pt x="5588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6" name="Freeform 4036"/>
          <p:cNvSpPr/>
          <p:nvPr/>
        </p:nvSpPr>
        <p:spPr>
          <a:xfrm rot="-5400000">
            <a:off x="3184040" y="3911527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7" name="Freeform 4037"/>
          <p:cNvSpPr/>
          <p:nvPr/>
        </p:nvSpPr>
        <p:spPr>
          <a:xfrm rot="-5400000">
            <a:off x="3189419" y="3924975"/>
            <a:ext cx="28910" cy="28910"/>
          </a:xfrm>
          <a:custGeom>
            <a:avLst/>
            <a:gdLst/>
            <a:ahLst/>
            <a:cxnLst/>
            <a:rect l="0" t="0" r="0" b="0"/>
            <a:pathLst>
              <a:path w="546100" h="546100">
                <a:moveTo>
                  <a:pt x="0" y="0"/>
                </a:moveTo>
                <a:lnTo>
                  <a:pt x="5461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8" name="Freeform 4038"/>
          <p:cNvSpPr/>
          <p:nvPr/>
        </p:nvSpPr>
        <p:spPr>
          <a:xfrm rot="-5400000">
            <a:off x="3194125" y="3937749"/>
            <a:ext cx="28910" cy="28910"/>
          </a:xfrm>
          <a:custGeom>
            <a:avLst/>
            <a:gdLst/>
            <a:ahLst/>
            <a:cxnLst/>
            <a:rect l="0" t="0" r="0" b="0"/>
            <a:pathLst>
              <a:path w="546100" h="546100">
                <a:moveTo>
                  <a:pt x="0" y="0"/>
                </a:moveTo>
                <a:lnTo>
                  <a:pt x="5461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9" name="Freeform 4039"/>
          <p:cNvSpPr/>
          <p:nvPr/>
        </p:nvSpPr>
        <p:spPr>
          <a:xfrm rot="-5400000">
            <a:off x="3199839" y="3950860"/>
            <a:ext cx="27566" cy="28238"/>
          </a:xfrm>
          <a:custGeom>
            <a:avLst/>
            <a:gdLst/>
            <a:ahLst/>
            <a:cxnLst/>
            <a:rect l="0" t="0" r="0" b="0"/>
            <a:pathLst>
              <a:path w="520700" h="533400">
                <a:moveTo>
                  <a:pt x="0" y="0"/>
                </a:moveTo>
                <a:lnTo>
                  <a:pt x="5207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0" name="Freeform 4040"/>
          <p:cNvSpPr/>
          <p:nvPr/>
        </p:nvSpPr>
        <p:spPr>
          <a:xfrm rot="-5400000">
            <a:off x="3204883" y="3963971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1" name="Freeform 4041"/>
          <p:cNvSpPr/>
          <p:nvPr/>
        </p:nvSpPr>
        <p:spPr>
          <a:xfrm rot="-5400000">
            <a:off x="3209589" y="3976746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2" name="Freeform 4042"/>
          <p:cNvSpPr/>
          <p:nvPr/>
        </p:nvSpPr>
        <p:spPr>
          <a:xfrm rot="-5400000">
            <a:off x="3214968" y="3990193"/>
            <a:ext cx="26893" cy="26893"/>
          </a:xfrm>
          <a:custGeom>
            <a:avLst/>
            <a:gdLst/>
            <a:ahLst/>
            <a:cxnLst/>
            <a:rect l="0" t="0" r="0" b="0"/>
            <a:pathLst>
              <a:path w="508000" h="508000">
                <a:moveTo>
                  <a:pt x="0" y="0"/>
                </a:moveTo>
                <a:lnTo>
                  <a:pt x="508000" y="508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3" name="Freeform 4043"/>
          <p:cNvSpPr/>
          <p:nvPr/>
        </p:nvSpPr>
        <p:spPr>
          <a:xfrm rot="-5400000">
            <a:off x="3220012" y="4003304"/>
            <a:ext cx="26893" cy="26221"/>
          </a:xfrm>
          <a:custGeom>
            <a:avLst/>
            <a:gdLst/>
            <a:ahLst/>
            <a:cxnLst/>
            <a:rect l="0" t="0" r="0" b="0"/>
            <a:pathLst>
              <a:path w="508000" h="495300">
                <a:moveTo>
                  <a:pt x="0" y="0"/>
                </a:moveTo>
                <a:lnTo>
                  <a:pt x="5080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4" name="Freeform 4044"/>
          <p:cNvSpPr/>
          <p:nvPr/>
        </p:nvSpPr>
        <p:spPr>
          <a:xfrm rot="-5400000">
            <a:off x="3226061" y="4016078"/>
            <a:ext cx="25549" cy="26221"/>
          </a:xfrm>
          <a:custGeom>
            <a:avLst/>
            <a:gdLst/>
            <a:ahLst/>
            <a:cxnLst/>
            <a:rect l="0" t="0" r="0" b="0"/>
            <a:pathLst>
              <a:path w="482600" h="495300">
                <a:moveTo>
                  <a:pt x="0" y="0"/>
                </a:moveTo>
                <a:lnTo>
                  <a:pt x="4826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5" name="Freeform 4045"/>
          <p:cNvSpPr/>
          <p:nvPr/>
        </p:nvSpPr>
        <p:spPr>
          <a:xfrm rot="-5400000">
            <a:off x="3231104" y="4029189"/>
            <a:ext cx="25549" cy="25549"/>
          </a:xfrm>
          <a:custGeom>
            <a:avLst/>
            <a:gdLst/>
            <a:ahLst/>
            <a:cxnLst/>
            <a:rect l="0" t="0" r="0" b="0"/>
            <a:pathLst>
              <a:path w="482600" h="482600">
                <a:moveTo>
                  <a:pt x="0" y="0"/>
                </a:moveTo>
                <a:lnTo>
                  <a:pt x="4826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6" name="Freeform 4046"/>
          <p:cNvSpPr/>
          <p:nvPr/>
        </p:nvSpPr>
        <p:spPr>
          <a:xfrm rot="-5400000">
            <a:off x="3235811" y="4041964"/>
            <a:ext cx="25549" cy="25549"/>
          </a:xfrm>
          <a:custGeom>
            <a:avLst/>
            <a:gdLst/>
            <a:ahLst/>
            <a:cxnLst/>
            <a:rect l="0" t="0" r="0" b="0"/>
            <a:pathLst>
              <a:path w="482600" h="482600">
                <a:moveTo>
                  <a:pt x="0" y="0"/>
                </a:moveTo>
                <a:lnTo>
                  <a:pt x="4826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7" name="Freeform 4047"/>
          <p:cNvSpPr/>
          <p:nvPr/>
        </p:nvSpPr>
        <p:spPr>
          <a:xfrm rot="-5400000">
            <a:off x="3241190" y="4055411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8" name="Freeform 4048"/>
          <p:cNvSpPr/>
          <p:nvPr/>
        </p:nvSpPr>
        <p:spPr>
          <a:xfrm rot="-5400000">
            <a:off x="3246569" y="406818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9" name="Freeform 4049"/>
          <p:cNvSpPr/>
          <p:nvPr/>
        </p:nvSpPr>
        <p:spPr>
          <a:xfrm rot="-5400000">
            <a:off x="3251947" y="4080960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0" name="Freeform 4050"/>
          <p:cNvSpPr/>
          <p:nvPr/>
        </p:nvSpPr>
        <p:spPr>
          <a:xfrm rot="-5400000">
            <a:off x="3256991" y="4094072"/>
            <a:ext cx="24204" cy="23531"/>
          </a:xfrm>
          <a:custGeom>
            <a:avLst/>
            <a:gdLst/>
            <a:ahLst/>
            <a:cxnLst/>
            <a:rect l="0" t="0" r="0" b="0"/>
            <a:pathLst>
              <a:path w="457200" h="444500">
                <a:moveTo>
                  <a:pt x="0" y="0"/>
                </a:moveTo>
                <a:lnTo>
                  <a:pt x="4572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1" name="Freeform 4051"/>
          <p:cNvSpPr/>
          <p:nvPr/>
        </p:nvSpPr>
        <p:spPr>
          <a:xfrm rot="-5400000">
            <a:off x="3262705" y="4107182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2" name="Freeform 4052"/>
          <p:cNvSpPr/>
          <p:nvPr/>
        </p:nvSpPr>
        <p:spPr>
          <a:xfrm rot="-5400000">
            <a:off x="3267412" y="4119957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3" name="Freeform 4053"/>
          <p:cNvSpPr/>
          <p:nvPr/>
        </p:nvSpPr>
        <p:spPr>
          <a:xfrm rot="-5400000">
            <a:off x="3273126" y="4132396"/>
            <a:ext cx="22187" cy="22859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4" name="Freeform 4054"/>
          <p:cNvSpPr/>
          <p:nvPr/>
        </p:nvSpPr>
        <p:spPr>
          <a:xfrm rot="-5400000">
            <a:off x="3278169" y="4145506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5" name="Freeform 4055"/>
          <p:cNvSpPr/>
          <p:nvPr/>
        </p:nvSpPr>
        <p:spPr>
          <a:xfrm rot="-5400000">
            <a:off x="3283548" y="4158954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6" name="Freeform 4056"/>
          <p:cNvSpPr/>
          <p:nvPr/>
        </p:nvSpPr>
        <p:spPr>
          <a:xfrm rot="-5400000">
            <a:off x="3815380" y="364796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7" name="Freeform 4057"/>
          <p:cNvSpPr/>
          <p:nvPr/>
        </p:nvSpPr>
        <p:spPr>
          <a:xfrm rot="-5400000">
            <a:off x="3288927" y="4171728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8" name="Freeform 4058"/>
          <p:cNvSpPr/>
          <p:nvPr/>
        </p:nvSpPr>
        <p:spPr>
          <a:xfrm rot="-5400000">
            <a:off x="3820086" y="366074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9" name="Freeform 4059"/>
          <p:cNvSpPr/>
          <p:nvPr/>
        </p:nvSpPr>
        <p:spPr>
          <a:xfrm rot="-5400000">
            <a:off x="3294306" y="4184503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0" name="Freeform 4060"/>
          <p:cNvSpPr/>
          <p:nvPr/>
        </p:nvSpPr>
        <p:spPr>
          <a:xfrm rot="-5400000">
            <a:off x="3824792" y="36735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1" name="Freeform 4061"/>
          <p:cNvSpPr/>
          <p:nvPr/>
        </p:nvSpPr>
        <p:spPr>
          <a:xfrm rot="-5400000">
            <a:off x="3299684" y="4197277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2" name="Freeform 4062"/>
          <p:cNvSpPr/>
          <p:nvPr/>
        </p:nvSpPr>
        <p:spPr>
          <a:xfrm rot="-5400000">
            <a:off x="3829499" y="368561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3" name="Freeform 4063"/>
          <p:cNvSpPr/>
          <p:nvPr/>
        </p:nvSpPr>
        <p:spPr>
          <a:xfrm rot="-5400000">
            <a:off x="3304728" y="4210389"/>
            <a:ext cx="20170" cy="19497"/>
          </a:xfrm>
          <a:custGeom>
            <a:avLst/>
            <a:gdLst/>
            <a:ahLst/>
            <a:cxnLst/>
            <a:rect l="0" t="0" r="0" b="0"/>
            <a:pathLst>
              <a:path w="381000" h="368300">
                <a:moveTo>
                  <a:pt x="0" y="0"/>
                </a:moveTo>
                <a:lnTo>
                  <a:pt x="3810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4" name="Freeform 4064"/>
          <p:cNvSpPr/>
          <p:nvPr/>
        </p:nvSpPr>
        <p:spPr>
          <a:xfrm rot="-5400000">
            <a:off x="3833870" y="369872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5" name="Freeform 4065"/>
          <p:cNvSpPr/>
          <p:nvPr/>
        </p:nvSpPr>
        <p:spPr>
          <a:xfrm rot="-5400000">
            <a:off x="3310778" y="4223163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6" name="Freeform 4066"/>
          <p:cNvSpPr/>
          <p:nvPr/>
        </p:nvSpPr>
        <p:spPr>
          <a:xfrm rot="-5400000">
            <a:off x="3838911" y="3711166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7" name="Freeform 4067"/>
          <p:cNvSpPr/>
          <p:nvPr/>
        </p:nvSpPr>
        <p:spPr>
          <a:xfrm rot="-5400000">
            <a:off x="3315821" y="4236274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8" name="Freeform 4068"/>
          <p:cNvSpPr/>
          <p:nvPr/>
        </p:nvSpPr>
        <p:spPr>
          <a:xfrm rot="-5400000">
            <a:off x="3843953" y="3723605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9" name="Freeform 4069"/>
          <p:cNvSpPr/>
          <p:nvPr/>
        </p:nvSpPr>
        <p:spPr>
          <a:xfrm rot="-5400000">
            <a:off x="3321535" y="4248713"/>
            <a:ext cx="18153" cy="18825"/>
          </a:xfrm>
          <a:custGeom>
            <a:avLst/>
            <a:gdLst/>
            <a:ahLst/>
            <a:cxnLst/>
            <a:rect l="0" t="0" r="0" b="0"/>
            <a:pathLst>
              <a:path w="342900" h="355600">
                <a:moveTo>
                  <a:pt x="0" y="0"/>
                </a:moveTo>
                <a:lnTo>
                  <a:pt x="3429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0" name="Freeform 4070"/>
          <p:cNvSpPr/>
          <p:nvPr/>
        </p:nvSpPr>
        <p:spPr>
          <a:xfrm rot="-5400000">
            <a:off x="3848660" y="3736380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0"/>
                </a:moveTo>
                <a:lnTo>
                  <a:pt x="635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1" name="Freeform 4071"/>
          <p:cNvSpPr/>
          <p:nvPr/>
        </p:nvSpPr>
        <p:spPr>
          <a:xfrm rot="-5400000">
            <a:off x="3326579" y="4261823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2" name="Freeform 4072"/>
          <p:cNvSpPr/>
          <p:nvPr/>
        </p:nvSpPr>
        <p:spPr>
          <a:xfrm rot="-5400000">
            <a:off x="3853368" y="3749154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3" name="Freeform 4073"/>
          <p:cNvSpPr/>
          <p:nvPr/>
        </p:nvSpPr>
        <p:spPr>
          <a:xfrm rot="-5400000">
            <a:off x="3331958" y="4274598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4" name="Freeform 4074"/>
          <p:cNvSpPr/>
          <p:nvPr/>
        </p:nvSpPr>
        <p:spPr>
          <a:xfrm rot="-5400000">
            <a:off x="3858074" y="3761929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5" name="Freeform 4075"/>
          <p:cNvSpPr/>
          <p:nvPr/>
        </p:nvSpPr>
        <p:spPr>
          <a:xfrm rot="-5400000">
            <a:off x="3337336" y="4287373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6" name="Freeform 4076"/>
          <p:cNvSpPr/>
          <p:nvPr/>
        </p:nvSpPr>
        <p:spPr>
          <a:xfrm rot="-5400000">
            <a:off x="3863116" y="3774367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7" name="Freeform 4077"/>
          <p:cNvSpPr/>
          <p:nvPr/>
        </p:nvSpPr>
        <p:spPr>
          <a:xfrm rot="-5400000">
            <a:off x="3342715" y="4300147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8" name="Freeform 4078"/>
          <p:cNvSpPr/>
          <p:nvPr/>
        </p:nvSpPr>
        <p:spPr>
          <a:xfrm rot="-5400000">
            <a:off x="3868158" y="3786806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0"/>
                </a:moveTo>
                <a:lnTo>
                  <a:pt x="889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9" name="Freeform 4079"/>
          <p:cNvSpPr/>
          <p:nvPr/>
        </p:nvSpPr>
        <p:spPr>
          <a:xfrm rot="-5400000">
            <a:off x="3348094" y="4312922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0" name="Freeform 4080"/>
          <p:cNvSpPr/>
          <p:nvPr/>
        </p:nvSpPr>
        <p:spPr>
          <a:xfrm rot="-5400000">
            <a:off x="3872529" y="3799245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1" name="Freeform 4081"/>
          <p:cNvSpPr/>
          <p:nvPr/>
        </p:nvSpPr>
        <p:spPr>
          <a:xfrm rot="-5400000">
            <a:off x="3353810" y="4326033"/>
            <a:ext cx="16136" cy="15463"/>
          </a:xfrm>
          <a:custGeom>
            <a:avLst/>
            <a:gdLst/>
            <a:ahLst/>
            <a:cxnLst/>
            <a:rect l="0" t="0" r="0" b="0"/>
            <a:pathLst>
              <a:path w="304800" h="292100">
                <a:moveTo>
                  <a:pt x="0" y="0"/>
                </a:moveTo>
                <a:lnTo>
                  <a:pt x="3048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2" name="Freeform 4082"/>
          <p:cNvSpPr/>
          <p:nvPr/>
        </p:nvSpPr>
        <p:spPr>
          <a:xfrm rot="-5400000">
            <a:off x="3877236" y="3812019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3" name="Freeform 4083"/>
          <p:cNvSpPr/>
          <p:nvPr/>
        </p:nvSpPr>
        <p:spPr>
          <a:xfrm rot="-5400000">
            <a:off x="3359524" y="4338472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4" name="Freeform 4084"/>
          <p:cNvSpPr/>
          <p:nvPr/>
        </p:nvSpPr>
        <p:spPr>
          <a:xfrm rot="-5400000">
            <a:off x="3882615" y="3824794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5" name="Freeform 4085"/>
          <p:cNvSpPr/>
          <p:nvPr/>
        </p:nvSpPr>
        <p:spPr>
          <a:xfrm rot="-5400000">
            <a:off x="3364903" y="4351919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6" name="Freeform 4086"/>
          <p:cNvSpPr/>
          <p:nvPr/>
        </p:nvSpPr>
        <p:spPr>
          <a:xfrm rot="-5400000">
            <a:off x="3886986" y="3837232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7" name="Freeform 4087"/>
          <p:cNvSpPr/>
          <p:nvPr/>
        </p:nvSpPr>
        <p:spPr>
          <a:xfrm rot="-5400000">
            <a:off x="3370617" y="4364357"/>
            <a:ext cx="14119" cy="14791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0" y="0"/>
                </a:moveTo>
                <a:lnTo>
                  <a:pt x="2667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8" name="Freeform 4088"/>
          <p:cNvSpPr/>
          <p:nvPr/>
        </p:nvSpPr>
        <p:spPr>
          <a:xfrm rot="-5400000">
            <a:off x="3892028" y="3849671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9" name="Freeform 4089"/>
          <p:cNvSpPr/>
          <p:nvPr/>
        </p:nvSpPr>
        <p:spPr>
          <a:xfrm rot="-5400000">
            <a:off x="3375996" y="4377132"/>
            <a:ext cx="13446" cy="14119"/>
          </a:xfrm>
          <a:custGeom>
            <a:avLst/>
            <a:gdLst/>
            <a:ahLst/>
            <a:cxnLst/>
            <a:rect l="0" t="0" r="0" b="0"/>
            <a:pathLst>
              <a:path w="254000" h="266700">
                <a:moveTo>
                  <a:pt x="0" y="0"/>
                </a:moveTo>
                <a:lnTo>
                  <a:pt x="2540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0" name="Freeform 4090"/>
          <p:cNvSpPr/>
          <p:nvPr/>
        </p:nvSpPr>
        <p:spPr>
          <a:xfrm rot="-5400000">
            <a:off x="3897069" y="3862110"/>
            <a:ext cx="7395" cy="8067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0" y="0"/>
                </a:moveTo>
                <a:lnTo>
                  <a:pt x="139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1" name="Freeform 4091"/>
          <p:cNvSpPr/>
          <p:nvPr/>
        </p:nvSpPr>
        <p:spPr>
          <a:xfrm rot="-5400000">
            <a:off x="3381375" y="4389906"/>
            <a:ext cx="13446" cy="14119"/>
          </a:xfrm>
          <a:custGeom>
            <a:avLst/>
            <a:gdLst/>
            <a:ahLst/>
            <a:cxnLst/>
            <a:rect l="0" t="0" r="0" b="0"/>
            <a:pathLst>
              <a:path w="254000" h="266700">
                <a:moveTo>
                  <a:pt x="0" y="0"/>
                </a:moveTo>
                <a:lnTo>
                  <a:pt x="2540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2" name="Freeform 4092"/>
          <p:cNvSpPr/>
          <p:nvPr/>
        </p:nvSpPr>
        <p:spPr>
          <a:xfrm rot="-5400000">
            <a:off x="3901440" y="3874548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3" name="Freeform 4093"/>
          <p:cNvSpPr/>
          <p:nvPr/>
        </p:nvSpPr>
        <p:spPr>
          <a:xfrm rot="-5400000">
            <a:off x="3386753" y="4402681"/>
            <a:ext cx="12774" cy="13446"/>
          </a:xfrm>
          <a:custGeom>
            <a:avLst/>
            <a:gdLst/>
            <a:ahLst/>
            <a:cxnLst/>
            <a:rect l="0" t="0" r="0" b="0"/>
            <a:pathLst>
              <a:path w="241300" h="254000">
                <a:moveTo>
                  <a:pt x="0" y="0"/>
                </a:moveTo>
                <a:lnTo>
                  <a:pt x="2413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4" name="Freeform 4094"/>
          <p:cNvSpPr/>
          <p:nvPr/>
        </p:nvSpPr>
        <p:spPr>
          <a:xfrm rot="-5400000">
            <a:off x="3906819" y="3887323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5" name="Freeform 4095"/>
          <p:cNvSpPr/>
          <p:nvPr/>
        </p:nvSpPr>
        <p:spPr>
          <a:xfrm rot="-5400000">
            <a:off x="3392469" y="4415120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6" name="Freeform 4096"/>
          <p:cNvSpPr/>
          <p:nvPr/>
        </p:nvSpPr>
        <p:spPr>
          <a:xfrm rot="-5400000">
            <a:off x="3911526" y="3900097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7" name="Freeform 4097"/>
          <p:cNvSpPr/>
          <p:nvPr/>
        </p:nvSpPr>
        <p:spPr>
          <a:xfrm rot="-5400000">
            <a:off x="3397513" y="4428231"/>
            <a:ext cx="12774" cy="12101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0"/>
                </a:moveTo>
                <a:lnTo>
                  <a:pt x="2413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8" name="Freeform 4098"/>
          <p:cNvSpPr/>
          <p:nvPr/>
        </p:nvSpPr>
        <p:spPr>
          <a:xfrm rot="-5400000">
            <a:off x="3916232" y="3912200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9" name="Freeform 4099"/>
          <p:cNvSpPr/>
          <p:nvPr/>
        </p:nvSpPr>
        <p:spPr>
          <a:xfrm rot="-5400000">
            <a:off x="3403227" y="4440670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0" name="Freeform 4100"/>
          <p:cNvSpPr/>
          <p:nvPr/>
        </p:nvSpPr>
        <p:spPr>
          <a:xfrm rot="-5400000">
            <a:off x="3921276" y="3925311"/>
            <a:ext cx="10084" cy="9412"/>
          </a:xfrm>
          <a:custGeom>
            <a:avLst/>
            <a:gdLst/>
            <a:ahLst/>
            <a:cxnLst/>
            <a:rect l="0" t="0" r="0" b="0"/>
            <a:pathLst>
              <a:path w="190500" h="177800">
                <a:moveTo>
                  <a:pt x="0" y="0"/>
                </a:moveTo>
                <a:lnTo>
                  <a:pt x="1905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1" name="Freeform 4101"/>
          <p:cNvSpPr/>
          <p:nvPr/>
        </p:nvSpPr>
        <p:spPr>
          <a:xfrm rot="-5400000">
            <a:off x="3408606" y="4453444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2" name="Freeform 4102"/>
          <p:cNvSpPr/>
          <p:nvPr/>
        </p:nvSpPr>
        <p:spPr>
          <a:xfrm rot="-5400000">
            <a:off x="3925982" y="3937413"/>
            <a:ext cx="10757" cy="10084"/>
          </a:xfrm>
          <a:custGeom>
            <a:avLst/>
            <a:gdLst/>
            <a:ahLst/>
            <a:cxnLst/>
            <a:rect l="0" t="0" r="0" b="0"/>
            <a:pathLst>
              <a:path w="203200" h="190500">
                <a:moveTo>
                  <a:pt x="0" y="0"/>
                </a:moveTo>
                <a:lnTo>
                  <a:pt x="2032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3" name="Freeform 4103"/>
          <p:cNvSpPr/>
          <p:nvPr/>
        </p:nvSpPr>
        <p:spPr>
          <a:xfrm rot="-5400000">
            <a:off x="3414322" y="4466555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4" name="Freeform 4104"/>
          <p:cNvSpPr/>
          <p:nvPr/>
        </p:nvSpPr>
        <p:spPr>
          <a:xfrm rot="-5400000">
            <a:off x="3931024" y="3949852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5" name="Freeform 4105"/>
          <p:cNvSpPr/>
          <p:nvPr/>
        </p:nvSpPr>
        <p:spPr>
          <a:xfrm rot="-5400000">
            <a:off x="3420036" y="4478993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6" name="Freeform 4106"/>
          <p:cNvSpPr/>
          <p:nvPr/>
        </p:nvSpPr>
        <p:spPr>
          <a:xfrm rot="-5400000">
            <a:off x="3936068" y="3962290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7" name="Freeform 4107"/>
          <p:cNvSpPr/>
          <p:nvPr/>
        </p:nvSpPr>
        <p:spPr>
          <a:xfrm rot="-5400000">
            <a:off x="3425415" y="4491768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8" name="Freeform 4108"/>
          <p:cNvSpPr/>
          <p:nvPr/>
        </p:nvSpPr>
        <p:spPr>
          <a:xfrm rot="-5400000">
            <a:off x="3941109" y="3974729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9" name="Freeform 4109"/>
          <p:cNvSpPr/>
          <p:nvPr/>
        </p:nvSpPr>
        <p:spPr>
          <a:xfrm rot="-5400000">
            <a:off x="3431466" y="4504543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0" name="Freeform 4110"/>
          <p:cNvSpPr/>
          <p:nvPr/>
        </p:nvSpPr>
        <p:spPr>
          <a:xfrm rot="-5400000">
            <a:off x="3945816" y="3986831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1" name="Freeform 4111"/>
          <p:cNvSpPr/>
          <p:nvPr/>
        </p:nvSpPr>
        <p:spPr>
          <a:xfrm rot="-5400000">
            <a:off x="3436844" y="4517317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2" name="Freeform 4112"/>
          <p:cNvSpPr/>
          <p:nvPr/>
        </p:nvSpPr>
        <p:spPr>
          <a:xfrm rot="-5400000">
            <a:off x="3950859" y="3999942"/>
            <a:ext cx="12774" cy="12101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0"/>
                </a:moveTo>
                <a:lnTo>
                  <a:pt x="2413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3" name="Freeform 4113"/>
          <p:cNvSpPr/>
          <p:nvPr/>
        </p:nvSpPr>
        <p:spPr>
          <a:xfrm rot="-5400000">
            <a:off x="3442223" y="4530092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4" name="Freeform 4114"/>
          <p:cNvSpPr/>
          <p:nvPr/>
        </p:nvSpPr>
        <p:spPr>
          <a:xfrm rot="-5400000">
            <a:off x="3955566" y="4012044"/>
            <a:ext cx="13446" cy="12774"/>
          </a:xfrm>
          <a:custGeom>
            <a:avLst/>
            <a:gdLst/>
            <a:ahLst/>
            <a:cxnLst/>
            <a:rect l="0" t="0" r="0" b="0"/>
            <a:pathLst>
              <a:path w="254000" h="241300">
                <a:moveTo>
                  <a:pt x="0" y="0"/>
                </a:moveTo>
                <a:lnTo>
                  <a:pt x="2540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5" name="Freeform 4115"/>
          <p:cNvSpPr/>
          <p:nvPr/>
        </p:nvSpPr>
        <p:spPr>
          <a:xfrm rot="-5400000">
            <a:off x="3448275" y="4542867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6" name="Freeform 4116"/>
          <p:cNvSpPr/>
          <p:nvPr/>
        </p:nvSpPr>
        <p:spPr>
          <a:xfrm rot="-5400000">
            <a:off x="3960608" y="4024483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7" name="Freeform 4117"/>
          <p:cNvSpPr/>
          <p:nvPr/>
        </p:nvSpPr>
        <p:spPr>
          <a:xfrm rot="-5400000">
            <a:off x="3453653" y="4555642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8" name="Freeform 4118"/>
          <p:cNvSpPr/>
          <p:nvPr/>
        </p:nvSpPr>
        <p:spPr>
          <a:xfrm rot="-5400000">
            <a:off x="3965986" y="4036585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9" name="Freeform 4119"/>
          <p:cNvSpPr/>
          <p:nvPr/>
        </p:nvSpPr>
        <p:spPr>
          <a:xfrm rot="-5400000">
            <a:off x="3459032" y="4568416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0" name="Freeform 4120"/>
          <p:cNvSpPr/>
          <p:nvPr/>
        </p:nvSpPr>
        <p:spPr>
          <a:xfrm rot="-5400000">
            <a:off x="3971028" y="4049024"/>
            <a:ext cx="14119" cy="14791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0" y="0"/>
                </a:moveTo>
                <a:lnTo>
                  <a:pt x="2667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1" name="Freeform 4121"/>
          <p:cNvSpPr/>
          <p:nvPr/>
        </p:nvSpPr>
        <p:spPr>
          <a:xfrm rot="-5400000">
            <a:off x="3465083" y="4581863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2" name="Freeform 4122"/>
          <p:cNvSpPr/>
          <p:nvPr/>
        </p:nvSpPr>
        <p:spPr>
          <a:xfrm rot="-5400000">
            <a:off x="3976072" y="4061462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3" name="Freeform 4123"/>
          <p:cNvSpPr/>
          <p:nvPr/>
        </p:nvSpPr>
        <p:spPr>
          <a:xfrm rot="-5400000">
            <a:off x="3470798" y="4594974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4" name="Freeform 4124"/>
          <p:cNvSpPr/>
          <p:nvPr/>
        </p:nvSpPr>
        <p:spPr>
          <a:xfrm rot="-5400000">
            <a:off x="3980778" y="4073565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5" name="Freeform 4125"/>
          <p:cNvSpPr/>
          <p:nvPr/>
        </p:nvSpPr>
        <p:spPr>
          <a:xfrm rot="-5400000">
            <a:off x="3476176" y="4608421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6" name="Freeform 4126"/>
          <p:cNvSpPr/>
          <p:nvPr/>
        </p:nvSpPr>
        <p:spPr>
          <a:xfrm rot="-5400000">
            <a:off x="3986157" y="4086339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7" name="Freeform 4127"/>
          <p:cNvSpPr/>
          <p:nvPr/>
        </p:nvSpPr>
        <p:spPr>
          <a:xfrm rot="-5400000">
            <a:off x="3481557" y="46225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8" name="Freeform 4128"/>
          <p:cNvSpPr/>
          <p:nvPr/>
        </p:nvSpPr>
        <p:spPr>
          <a:xfrm rot="-5400000">
            <a:off x="3990863" y="4098441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9" name="Freeform 4129"/>
          <p:cNvSpPr/>
          <p:nvPr/>
        </p:nvSpPr>
        <p:spPr>
          <a:xfrm rot="-5400000">
            <a:off x="3487271" y="463565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0" name="Freeform 4130"/>
          <p:cNvSpPr/>
          <p:nvPr/>
        </p:nvSpPr>
        <p:spPr>
          <a:xfrm rot="-5400000">
            <a:off x="3995907" y="4110880"/>
            <a:ext cx="16808" cy="16136"/>
          </a:xfrm>
          <a:custGeom>
            <a:avLst/>
            <a:gdLst/>
            <a:ahLst/>
            <a:cxnLst/>
            <a:rect l="0" t="0" r="0" b="0"/>
            <a:pathLst>
              <a:path w="317500" h="304800">
                <a:moveTo>
                  <a:pt x="0" y="0"/>
                </a:moveTo>
                <a:lnTo>
                  <a:pt x="3175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1" name="Freeform 4131"/>
          <p:cNvSpPr/>
          <p:nvPr/>
        </p:nvSpPr>
        <p:spPr>
          <a:xfrm rot="-5400000">
            <a:off x="4000949" y="4123319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2" name="Freeform 4132"/>
          <p:cNvSpPr/>
          <p:nvPr/>
        </p:nvSpPr>
        <p:spPr>
          <a:xfrm rot="-5400000">
            <a:off x="4006328" y="4135421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3" name="Freeform 4133"/>
          <p:cNvSpPr/>
          <p:nvPr/>
        </p:nvSpPr>
        <p:spPr>
          <a:xfrm rot="-5400000">
            <a:off x="4011034" y="4147523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4" name="Freeform 4134"/>
          <p:cNvSpPr/>
          <p:nvPr/>
        </p:nvSpPr>
        <p:spPr>
          <a:xfrm rot="-5400000">
            <a:off x="4016413" y="4160298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5" name="Freeform 4135"/>
          <p:cNvSpPr/>
          <p:nvPr/>
        </p:nvSpPr>
        <p:spPr>
          <a:xfrm rot="-5400000">
            <a:off x="4021119" y="4172400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6" name="Freeform 4136"/>
          <p:cNvSpPr/>
          <p:nvPr/>
        </p:nvSpPr>
        <p:spPr>
          <a:xfrm rot="-5400000">
            <a:off x="4026498" y="4184503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7" name="Freeform 4137"/>
          <p:cNvSpPr/>
          <p:nvPr/>
        </p:nvSpPr>
        <p:spPr>
          <a:xfrm rot="-5400000">
            <a:off x="4031540" y="4196941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8" name="Freeform 4138"/>
          <p:cNvSpPr/>
          <p:nvPr/>
        </p:nvSpPr>
        <p:spPr>
          <a:xfrm rot="-5400000">
            <a:off x="4036583" y="4209380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9" name="Freeform 4139"/>
          <p:cNvSpPr/>
          <p:nvPr/>
        </p:nvSpPr>
        <p:spPr>
          <a:xfrm rot="-5400000">
            <a:off x="4041627" y="4221818"/>
            <a:ext cx="20842" cy="20170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0" name="Freeform 4140"/>
          <p:cNvSpPr/>
          <p:nvPr/>
        </p:nvSpPr>
        <p:spPr>
          <a:xfrm rot="-5400000">
            <a:off x="4047341" y="4233585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1" name="Freeform 4141"/>
          <p:cNvSpPr/>
          <p:nvPr/>
        </p:nvSpPr>
        <p:spPr>
          <a:xfrm rot="-5400000">
            <a:off x="4052720" y="4245687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2" name="Freeform 4142"/>
          <p:cNvSpPr/>
          <p:nvPr/>
        </p:nvSpPr>
        <p:spPr>
          <a:xfrm rot="-5400000">
            <a:off x="4058771" y="4258461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3" name="Freeform 4143"/>
          <p:cNvSpPr/>
          <p:nvPr/>
        </p:nvSpPr>
        <p:spPr>
          <a:xfrm rot="-5400000">
            <a:off x="4064485" y="4270228"/>
            <a:ext cx="20170" cy="20842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0"/>
                </a:moveTo>
                <a:lnTo>
                  <a:pt x="3810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4" name="Freeform 4144"/>
          <p:cNvSpPr/>
          <p:nvPr/>
        </p:nvSpPr>
        <p:spPr>
          <a:xfrm rot="-5400000">
            <a:off x="4070201" y="4282666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5" name="Freeform 4145"/>
          <p:cNvSpPr/>
          <p:nvPr/>
        </p:nvSpPr>
        <p:spPr>
          <a:xfrm rot="-5400000">
            <a:off x="4076588" y="4294432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6" name="Freeform 4146"/>
          <p:cNvSpPr/>
          <p:nvPr/>
        </p:nvSpPr>
        <p:spPr>
          <a:xfrm rot="-5400000">
            <a:off x="4082304" y="4306871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7" name="Freeform 4147"/>
          <p:cNvSpPr/>
          <p:nvPr/>
        </p:nvSpPr>
        <p:spPr>
          <a:xfrm rot="-5400000">
            <a:off x="4088692" y="4319309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8" name="Freeform 4148"/>
          <p:cNvSpPr/>
          <p:nvPr/>
        </p:nvSpPr>
        <p:spPr>
          <a:xfrm rot="-5400000">
            <a:off x="4095078" y="4331076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9" name="Freeform 4149"/>
          <p:cNvSpPr/>
          <p:nvPr/>
        </p:nvSpPr>
        <p:spPr>
          <a:xfrm rot="-5400000">
            <a:off x="4101466" y="4343514"/>
            <a:ext cx="17480" cy="16808"/>
          </a:xfrm>
          <a:custGeom>
            <a:avLst/>
            <a:gdLst/>
            <a:ahLst/>
            <a:cxnLst/>
            <a:rect l="0" t="0" r="0" b="0"/>
            <a:pathLst>
              <a:path w="330200" h="317500">
                <a:moveTo>
                  <a:pt x="0" y="0"/>
                </a:moveTo>
                <a:lnTo>
                  <a:pt x="3302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0" name="Freeform 4150"/>
          <p:cNvSpPr/>
          <p:nvPr/>
        </p:nvSpPr>
        <p:spPr>
          <a:xfrm rot="-5400000">
            <a:off x="4108525" y="4355280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1" name="Freeform 4151"/>
          <p:cNvSpPr/>
          <p:nvPr/>
        </p:nvSpPr>
        <p:spPr>
          <a:xfrm rot="-5400000">
            <a:off x="4115249" y="4367383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2" name="Freeform 4152"/>
          <p:cNvSpPr/>
          <p:nvPr/>
        </p:nvSpPr>
        <p:spPr>
          <a:xfrm rot="-5400000">
            <a:off x="4121972" y="4379485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3" name="Freeform 4153"/>
          <p:cNvSpPr/>
          <p:nvPr/>
        </p:nvSpPr>
        <p:spPr>
          <a:xfrm rot="-5400000">
            <a:off x="4129033" y="4391924"/>
            <a:ext cx="12774" cy="12101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0"/>
                </a:moveTo>
                <a:lnTo>
                  <a:pt x="2413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4" name="Freeform 4154"/>
          <p:cNvSpPr/>
          <p:nvPr/>
        </p:nvSpPr>
        <p:spPr>
          <a:xfrm rot="-5400000">
            <a:off x="4136429" y="4404026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5" name="Freeform 4155"/>
          <p:cNvSpPr/>
          <p:nvPr/>
        </p:nvSpPr>
        <p:spPr>
          <a:xfrm rot="-5400000">
            <a:off x="4143488" y="4415792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6" name="Freeform 4156"/>
          <p:cNvSpPr/>
          <p:nvPr/>
        </p:nvSpPr>
        <p:spPr>
          <a:xfrm rot="-5400000">
            <a:off x="4151221" y="4428231"/>
            <a:ext cx="8067" cy="7395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0" y="0"/>
                </a:moveTo>
                <a:lnTo>
                  <a:pt x="1524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7" name="Freeform 4157"/>
          <p:cNvSpPr/>
          <p:nvPr/>
        </p:nvSpPr>
        <p:spPr>
          <a:xfrm rot="-5400000">
            <a:off x="4158616" y="4440333"/>
            <a:ext cx="6050" cy="5378"/>
          </a:xfrm>
          <a:custGeom>
            <a:avLst/>
            <a:gdLst/>
            <a:ahLst/>
            <a:cxnLst/>
            <a:rect l="0" t="0" r="0" b="0"/>
            <a:pathLst>
              <a:path w="114300" h="101600">
                <a:moveTo>
                  <a:pt x="0" y="0"/>
                </a:moveTo>
                <a:lnTo>
                  <a:pt x="1143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8" name="Freeform 4158"/>
          <p:cNvSpPr/>
          <p:nvPr/>
        </p:nvSpPr>
        <p:spPr>
          <a:xfrm rot="-5400000">
            <a:off x="4166348" y="4452099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9" name="Freeform 4159"/>
          <p:cNvSpPr/>
          <p:nvPr/>
        </p:nvSpPr>
        <p:spPr>
          <a:xfrm rot="-5400000">
            <a:off x="4174416" y="446420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0" name="Freeform 4160"/>
          <p:cNvSpPr/>
          <p:nvPr/>
        </p:nvSpPr>
        <p:spPr>
          <a:xfrm rot="-5400000">
            <a:off x="2730537" y="6086926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1" name="Freeform 4161"/>
          <p:cNvSpPr/>
          <p:nvPr/>
        </p:nvSpPr>
        <p:spPr>
          <a:xfrm rot="-5400000">
            <a:off x="2748690" y="6068772"/>
            <a:ext cx="36979" cy="37651"/>
          </a:xfrm>
          <a:custGeom>
            <a:avLst/>
            <a:gdLst/>
            <a:ahLst/>
            <a:cxnLst/>
            <a:rect l="0" t="0" r="0" b="0"/>
            <a:pathLst>
              <a:path w="698500" h="711200">
                <a:moveTo>
                  <a:pt x="0" y="0"/>
                </a:moveTo>
                <a:lnTo>
                  <a:pt x="6985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2" name="Freeform 4162"/>
          <p:cNvSpPr/>
          <p:nvPr/>
        </p:nvSpPr>
        <p:spPr>
          <a:xfrm rot="-5400000">
            <a:off x="2766172" y="6049946"/>
            <a:ext cx="55804" cy="56477"/>
          </a:xfrm>
          <a:custGeom>
            <a:avLst/>
            <a:gdLst/>
            <a:ahLst/>
            <a:cxnLst/>
            <a:rect l="0" t="0" r="0" b="0"/>
            <a:pathLst>
              <a:path w="1054100" h="1066800">
                <a:moveTo>
                  <a:pt x="0" y="0"/>
                </a:moveTo>
                <a:lnTo>
                  <a:pt x="10541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3" name="Freeform 4163"/>
          <p:cNvSpPr/>
          <p:nvPr/>
        </p:nvSpPr>
        <p:spPr>
          <a:xfrm rot="-5400000">
            <a:off x="2784325" y="6031793"/>
            <a:ext cx="73958" cy="74630"/>
          </a:xfrm>
          <a:custGeom>
            <a:avLst/>
            <a:gdLst/>
            <a:ahLst/>
            <a:cxnLst/>
            <a:rect l="0" t="0" r="0" b="0"/>
            <a:pathLst>
              <a:path w="1397000" h="1409700">
                <a:moveTo>
                  <a:pt x="0" y="0"/>
                </a:moveTo>
                <a:lnTo>
                  <a:pt x="1397000" y="140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4" name="Freeform 4164"/>
          <p:cNvSpPr/>
          <p:nvPr/>
        </p:nvSpPr>
        <p:spPr>
          <a:xfrm rot="-5400000">
            <a:off x="2811893" y="6013639"/>
            <a:ext cx="82699" cy="82026"/>
          </a:xfrm>
          <a:custGeom>
            <a:avLst/>
            <a:gdLst/>
            <a:ahLst/>
            <a:cxnLst/>
            <a:rect l="0" t="0" r="0" b="0"/>
            <a:pathLst>
              <a:path w="1562100" h="1549400">
                <a:moveTo>
                  <a:pt x="0" y="0"/>
                </a:moveTo>
                <a:lnTo>
                  <a:pt x="1562100" y="154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5" name="Freeform 4165"/>
          <p:cNvSpPr/>
          <p:nvPr/>
        </p:nvSpPr>
        <p:spPr>
          <a:xfrm rot="-5400000">
            <a:off x="2854924" y="5995485"/>
            <a:ext cx="75975" cy="75303"/>
          </a:xfrm>
          <a:custGeom>
            <a:avLst/>
            <a:gdLst/>
            <a:ahLst/>
            <a:cxnLst/>
            <a:rect l="0" t="0" r="0" b="0"/>
            <a:pathLst>
              <a:path w="1435100" h="1422400">
                <a:moveTo>
                  <a:pt x="0" y="0"/>
                </a:moveTo>
                <a:lnTo>
                  <a:pt x="1435100" y="142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6" name="Freeform 4166"/>
          <p:cNvSpPr/>
          <p:nvPr/>
        </p:nvSpPr>
        <p:spPr>
          <a:xfrm rot="-5400000">
            <a:off x="2898290" y="5976996"/>
            <a:ext cx="68579" cy="68579"/>
          </a:xfrm>
          <a:custGeom>
            <a:avLst/>
            <a:gdLst/>
            <a:ahLst/>
            <a:cxnLst/>
            <a:rect l="0" t="0" r="0" b="0"/>
            <a:pathLst>
              <a:path w="1295400" h="1295400">
                <a:moveTo>
                  <a:pt x="0" y="0"/>
                </a:moveTo>
                <a:lnTo>
                  <a:pt x="1295400" y="129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7" name="Freeform 4167"/>
          <p:cNvSpPr/>
          <p:nvPr/>
        </p:nvSpPr>
        <p:spPr>
          <a:xfrm rot="-5400000">
            <a:off x="2940985" y="5958506"/>
            <a:ext cx="62528" cy="61856"/>
          </a:xfrm>
          <a:custGeom>
            <a:avLst/>
            <a:gdLst/>
            <a:ahLst/>
            <a:cxnLst/>
            <a:rect l="0" t="0" r="0" b="0"/>
            <a:pathLst>
              <a:path w="1181100" h="1168400">
                <a:moveTo>
                  <a:pt x="0" y="0"/>
                </a:moveTo>
                <a:lnTo>
                  <a:pt x="1181100" y="1168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8" name="Freeform 4168"/>
          <p:cNvSpPr/>
          <p:nvPr/>
        </p:nvSpPr>
        <p:spPr>
          <a:xfrm rot="-5400000">
            <a:off x="2988385" y="5940016"/>
            <a:ext cx="51098" cy="51098"/>
          </a:xfrm>
          <a:custGeom>
            <a:avLst/>
            <a:gdLst/>
            <a:ahLst/>
            <a:cxnLst/>
            <a:rect l="0" t="0" r="0" b="0"/>
            <a:pathLst>
              <a:path w="965200" h="965200">
                <a:moveTo>
                  <a:pt x="0" y="0"/>
                </a:moveTo>
                <a:lnTo>
                  <a:pt x="965200" y="965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9" name="Freeform 4169"/>
          <p:cNvSpPr/>
          <p:nvPr/>
        </p:nvSpPr>
        <p:spPr>
          <a:xfrm rot="-5400000">
            <a:off x="3046544" y="5921527"/>
            <a:ext cx="29583" cy="28910"/>
          </a:xfrm>
          <a:custGeom>
            <a:avLst/>
            <a:gdLst/>
            <a:ahLst/>
            <a:cxnLst/>
            <a:rect l="0" t="0" r="0" b="0"/>
            <a:pathLst>
              <a:path w="558800" h="546100">
                <a:moveTo>
                  <a:pt x="0" y="0"/>
                </a:moveTo>
                <a:lnTo>
                  <a:pt x="5588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0" name="Freeform 4170"/>
          <p:cNvSpPr/>
          <p:nvPr/>
        </p:nvSpPr>
        <p:spPr>
          <a:xfrm rot="-5400000">
            <a:off x="5353388" y="5428019"/>
            <a:ext cx="123712" cy="123040"/>
          </a:xfrm>
          <a:custGeom>
            <a:avLst/>
            <a:gdLst/>
            <a:ahLst/>
            <a:cxnLst/>
            <a:rect l="0" t="0" r="0" b="0"/>
            <a:pathLst>
              <a:path w="2336800" h="2324100">
                <a:moveTo>
                  <a:pt x="0" y="0"/>
                </a:moveTo>
                <a:lnTo>
                  <a:pt x="2336800" y="2324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1" name="Freeform 4171"/>
          <p:cNvSpPr/>
          <p:nvPr/>
        </p:nvSpPr>
        <p:spPr>
          <a:xfrm rot="-5400000">
            <a:off x="5362463" y="5370533"/>
            <a:ext cx="189603" cy="189603"/>
          </a:xfrm>
          <a:custGeom>
            <a:avLst/>
            <a:gdLst/>
            <a:ahLst/>
            <a:cxnLst/>
            <a:rect l="0" t="0" r="0" b="0"/>
            <a:pathLst>
              <a:path w="3581400" h="3581400">
                <a:moveTo>
                  <a:pt x="0" y="0"/>
                </a:moveTo>
                <a:lnTo>
                  <a:pt x="3581400" y="3581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2" name="Freeform 4172"/>
          <p:cNvSpPr/>
          <p:nvPr/>
        </p:nvSpPr>
        <p:spPr>
          <a:xfrm rot="-5400000">
            <a:off x="5396753" y="5337588"/>
            <a:ext cx="205739" cy="205739"/>
          </a:xfrm>
          <a:custGeom>
            <a:avLst/>
            <a:gdLst/>
            <a:ahLst/>
            <a:cxnLst/>
            <a:rect l="0" t="0" r="0" b="0"/>
            <a:pathLst>
              <a:path w="3886200" h="3886200">
                <a:moveTo>
                  <a:pt x="0" y="0"/>
                </a:moveTo>
                <a:lnTo>
                  <a:pt x="3886200" y="388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3" name="Freeform 4173"/>
          <p:cNvSpPr/>
          <p:nvPr/>
        </p:nvSpPr>
        <p:spPr>
          <a:xfrm rot="-5400000">
            <a:off x="5431044" y="5313384"/>
            <a:ext cx="213807" cy="213807"/>
          </a:xfrm>
          <a:custGeom>
            <a:avLst/>
            <a:gdLst/>
            <a:ahLst/>
            <a:cxnLst/>
            <a:rect l="0" t="0" r="0" b="0"/>
            <a:pathLst>
              <a:path w="4038600" h="4038600">
                <a:moveTo>
                  <a:pt x="0" y="0"/>
                </a:moveTo>
                <a:lnTo>
                  <a:pt x="4038600" y="403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4" name="Freeform 4174"/>
          <p:cNvSpPr/>
          <p:nvPr/>
        </p:nvSpPr>
        <p:spPr>
          <a:xfrm rot="-5400000">
            <a:off x="5465334" y="5294558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5" name="Freeform 4175"/>
          <p:cNvSpPr/>
          <p:nvPr/>
        </p:nvSpPr>
        <p:spPr>
          <a:xfrm rot="-5400000">
            <a:off x="5500296" y="5277749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6" name="Freeform 4176"/>
          <p:cNvSpPr/>
          <p:nvPr/>
        </p:nvSpPr>
        <p:spPr>
          <a:xfrm rot="-5400000">
            <a:off x="5534586" y="5261612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7" name="Freeform 4177"/>
          <p:cNvSpPr/>
          <p:nvPr/>
        </p:nvSpPr>
        <p:spPr>
          <a:xfrm rot="-5400000">
            <a:off x="5568876" y="5244804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8" name="Freeform 4178"/>
          <p:cNvSpPr/>
          <p:nvPr/>
        </p:nvSpPr>
        <p:spPr>
          <a:xfrm rot="-5400000">
            <a:off x="5603166" y="5227995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9" name="Freeform 4179"/>
          <p:cNvSpPr/>
          <p:nvPr/>
        </p:nvSpPr>
        <p:spPr>
          <a:xfrm rot="-5400000">
            <a:off x="5637456" y="5211858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0" name="Freeform 4180"/>
          <p:cNvSpPr/>
          <p:nvPr/>
        </p:nvSpPr>
        <p:spPr>
          <a:xfrm rot="-5400000">
            <a:off x="5671746" y="5195049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1" name="Freeform 4181"/>
          <p:cNvSpPr/>
          <p:nvPr/>
        </p:nvSpPr>
        <p:spPr>
          <a:xfrm rot="-5400000">
            <a:off x="5706708" y="5178241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2" name="Freeform 4182"/>
          <p:cNvSpPr/>
          <p:nvPr/>
        </p:nvSpPr>
        <p:spPr>
          <a:xfrm rot="-5400000">
            <a:off x="5740998" y="5162104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3" name="Freeform 4183"/>
          <p:cNvSpPr/>
          <p:nvPr/>
        </p:nvSpPr>
        <p:spPr>
          <a:xfrm rot="-5400000">
            <a:off x="5775288" y="5145295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4" name="Freeform 4184"/>
          <p:cNvSpPr/>
          <p:nvPr/>
        </p:nvSpPr>
        <p:spPr>
          <a:xfrm rot="-5400000">
            <a:off x="5809578" y="5128487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5" name="Freeform 4185"/>
          <p:cNvSpPr/>
          <p:nvPr/>
        </p:nvSpPr>
        <p:spPr>
          <a:xfrm rot="-5400000">
            <a:off x="5843868" y="5112350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6" name="Freeform 4186"/>
          <p:cNvSpPr/>
          <p:nvPr/>
        </p:nvSpPr>
        <p:spPr>
          <a:xfrm rot="-5400000">
            <a:off x="5878495" y="5095877"/>
            <a:ext cx="215824" cy="215152"/>
          </a:xfrm>
          <a:custGeom>
            <a:avLst/>
            <a:gdLst/>
            <a:ahLst/>
            <a:cxnLst/>
            <a:rect l="0" t="0" r="0" b="0"/>
            <a:pathLst>
              <a:path w="4076700" h="4064000">
                <a:moveTo>
                  <a:pt x="0" y="0"/>
                </a:moveTo>
                <a:lnTo>
                  <a:pt x="4076700" y="406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7" name="Freeform 4187"/>
          <p:cNvSpPr/>
          <p:nvPr/>
        </p:nvSpPr>
        <p:spPr>
          <a:xfrm rot="-5400000">
            <a:off x="5913121" y="5078732"/>
            <a:ext cx="215824" cy="215824"/>
          </a:xfrm>
          <a:custGeom>
            <a:avLst/>
            <a:gdLst/>
            <a:ahLst/>
            <a:cxnLst/>
            <a:rect l="0" t="0" r="0" b="0"/>
            <a:pathLst>
              <a:path w="4076700" h="4076700">
                <a:moveTo>
                  <a:pt x="0" y="0"/>
                </a:moveTo>
                <a:lnTo>
                  <a:pt x="4076700" y="407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8" name="Freeform 4188"/>
          <p:cNvSpPr/>
          <p:nvPr/>
        </p:nvSpPr>
        <p:spPr>
          <a:xfrm rot="-5400000">
            <a:off x="5952452" y="5062260"/>
            <a:ext cx="210446" cy="211118"/>
          </a:xfrm>
          <a:custGeom>
            <a:avLst/>
            <a:gdLst/>
            <a:ahLst/>
            <a:cxnLst/>
            <a:rect l="0" t="0" r="0" b="0"/>
            <a:pathLst>
              <a:path w="3975100" h="3987800">
                <a:moveTo>
                  <a:pt x="0" y="0"/>
                </a:moveTo>
                <a:lnTo>
                  <a:pt x="3975100" y="398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9" name="Freeform 4189"/>
          <p:cNvSpPr/>
          <p:nvPr/>
        </p:nvSpPr>
        <p:spPr>
          <a:xfrm rot="-5400000">
            <a:off x="5992458" y="5045787"/>
            <a:ext cx="205067" cy="205067"/>
          </a:xfrm>
          <a:custGeom>
            <a:avLst/>
            <a:gdLst/>
            <a:ahLst/>
            <a:cxnLst/>
            <a:rect l="0" t="0" r="0" b="0"/>
            <a:pathLst>
              <a:path w="3873500" h="3873500">
                <a:moveTo>
                  <a:pt x="0" y="0"/>
                </a:moveTo>
                <a:lnTo>
                  <a:pt x="3873500" y="387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0" name="Freeform 4190"/>
          <p:cNvSpPr/>
          <p:nvPr/>
        </p:nvSpPr>
        <p:spPr>
          <a:xfrm rot="-5400000">
            <a:off x="6033472" y="5029651"/>
            <a:ext cx="198343" cy="198343"/>
          </a:xfrm>
          <a:custGeom>
            <a:avLst/>
            <a:gdLst/>
            <a:ahLst/>
            <a:cxnLst/>
            <a:rect l="0" t="0" r="0" b="0"/>
            <a:pathLst>
              <a:path w="3746500" h="3746500">
                <a:moveTo>
                  <a:pt x="0" y="0"/>
                </a:moveTo>
                <a:lnTo>
                  <a:pt x="3746500" y="374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1" name="Freeform 4191"/>
          <p:cNvSpPr/>
          <p:nvPr/>
        </p:nvSpPr>
        <p:spPr>
          <a:xfrm rot="-5400000">
            <a:off x="6073813" y="5012842"/>
            <a:ext cx="192292" cy="192292"/>
          </a:xfrm>
          <a:custGeom>
            <a:avLst/>
            <a:gdLst/>
            <a:ahLst/>
            <a:cxnLst/>
            <a:rect l="0" t="0" r="0" b="0"/>
            <a:pathLst>
              <a:path w="3632200" h="3632200">
                <a:moveTo>
                  <a:pt x="0" y="0"/>
                </a:moveTo>
                <a:lnTo>
                  <a:pt x="3632200" y="3632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2" name="Freeform 4192"/>
          <p:cNvSpPr/>
          <p:nvPr/>
        </p:nvSpPr>
        <p:spPr>
          <a:xfrm rot="-5400000">
            <a:off x="6113819" y="4996369"/>
            <a:ext cx="186913" cy="186241"/>
          </a:xfrm>
          <a:custGeom>
            <a:avLst/>
            <a:gdLst/>
            <a:ahLst/>
            <a:cxnLst/>
            <a:rect l="0" t="0" r="0" b="0"/>
            <a:pathLst>
              <a:path w="3530600" h="3517900">
                <a:moveTo>
                  <a:pt x="0" y="0"/>
                </a:moveTo>
                <a:lnTo>
                  <a:pt x="3530600" y="3517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3" name="Freeform 4193"/>
          <p:cNvSpPr/>
          <p:nvPr/>
        </p:nvSpPr>
        <p:spPr>
          <a:xfrm rot="-5400000">
            <a:off x="6154830" y="4979560"/>
            <a:ext cx="180190" cy="180862"/>
          </a:xfrm>
          <a:custGeom>
            <a:avLst/>
            <a:gdLst/>
            <a:ahLst/>
            <a:cxnLst/>
            <a:rect l="0" t="0" r="0" b="0"/>
            <a:pathLst>
              <a:path w="3403600" h="3416300">
                <a:moveTo>
                  <a:pt x="0" y="0"/>
                </a:moveTo>
                <a:lnTo>
                  <a:pt x="3403600" y="3416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4" name="Freeform 4194"/>
          <p:cNvSpPr/>
          <p:nvPr/>
        </p:nvSpPr>
        <p:spPr>
          <a:xfrm rot="-5400000">
            <a:off x="6194836" y="4963087"/>
            <a:ext cx="174811" cy="174811"/>
          </a:xfrm>
          <a:custGeom>
            <a:avLst/>
            <a:gdLst/>
            <a:ahLst/>
            <a:cxnLst/>
            <a:rect l="0" t="0" r="0" b="0"/>
            <a:pathLst>
              <a:path w="3302000" h="3302000">
                <a:moveTo>
                  <a:pt x="0" y="0"/>
                </a:moveTo>
                <a:lnTo>
                  <a:pt x="3302000" y="3302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5" name="Freeform 4195"/>
          <p:cNvSpPr/>
          <p:nvPr/>
        </p:nvSpPr>
        <p:spPr>
          <a:xfrm rot="-5400000">
            <a:off x="6235177" y="4946279"/>
            <a:ext cx="168760" cy="168760"/>
          </a:xfrm>
          <a:custGeom>
            <a:avLst/>
            <a:gdLst/>
            <a:ahLst/>
            <a:cxnLst/>
            <a:rect l="0" t="0" r="0" b="0"/>
            <a:pathLst>
              <a:path w="3187700" h="3187700">
                <a:moveTo>
                  <a:pt x="0" y="0"/>
                </a:moveTo>
                <a:lnTo>
                  <a:pt x="3187700" y="3187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6" name="Freeform 4196"/>
          <p:cNvSpPr/>
          <p:nvPr/>
        </p:nvSpPr>
        <p:spPr>
          <a:xfrm rot="-5400000">
            <a:off x="6275854" y="4929806"/>
            <a:ext cx="162036" cy="162709"/>
          </a:xfrm>
          <a:custGeom>
            <a:avLst/>
            <a:gdLst/>
            <a:ahLst/>
            <a:cxnLst/>
            <a:rect l="0" t="0" r="0" b="0"/>
            <a:pathLst>
              <a:path w="3060700" h="3073400">
                <a:moveTo>
                  <a:pt x="0" y="0"/>
                </a:moveTo>
                <a:lnTo>
                  <a:pt x="3060700" y="3073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7" name="Freeform 4197"/>
          <p:cNvSpPr/>
          <p:nvPr/>
        </p:nvSpPr>
        <p:spPr>
          <a:xfrm rot="-5400000">
            <a:off x="6315860" y="4913334"/>
            <a:ext cx="156657" cy="156657"/>
          </a:xfrm>
          <a:custGeom>
            <a:avLst/>
            <a:gdLst/>
            <a:ahLst/>
            <a:cxnLst/>
            <a:rect l="0" t="0" r="0" b="0"/>
            <a:pathLst>
              <a:path w="2959100" h="2959100">
                <a:moveTo>
                  <a:pt x="0" y="0"/>
                </a:moveTo>
                <a:lnTo>
                  <a:pt x="2959100" y="295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8" name="Freeform 4198"/>
          <p:cNvSpPr/>
          <p:nvPr/>
        </p:nvSpPr>
        <p:spPr>
          <a:xfrm rot="-5400000">
            <a:off x="6356201" y="4896525"/>
            <a:ext cx="150606" cy="150606"/>
          </a:xfrm>
          <a:custGeom>
            <a:avLst/>
            <a:gdLst/>
            <a:ahLst/>
            <a:cxnLst/>
            <a:rect l="0" t="0" r="0" b="0"/>
            <a:pathLst>
              <a:path w="2844800" h="2844800">
                <a:moveTo>
                  <a:pt x="0" y="0"/>
                </a:moveTo>
                <a:lnTo>
                  <a:pt x="2844800" y="284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9" name="Freeform 4199"/>
          <p:cNvSpPr/>
          <p:nvPr/>
        </p:nvSpPr>
        <p:spPr>
          <a:xfrm rot="-5400000">
            <a:off x="6396878" y="4880052"/>
            <a:ext cx="144555" cy="145227"/>
          </a:xfrm>
          <a:custGeom>
            <a:avLst/>
            <a:gdLst/>
            <a:ahLst/>
            <a:cxnLst/>
            <a:rect l="0" t="0" r="0" b="0"/>
            <a:pathLst>
              <a:path w="2730500" h="2743200">
                <a:moveTo>
                  <a:pt x="0" y="0"/>
                </a:moveTo>
                <a:lnTo>
                  <a:pt x="2730500" y="274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0" name="Freeform 4200"/>
          <p:cNvSpPr/>
          <p:nvPr/>
        </p:nvSpPr>
        <p:spPr>
          <a:xfrm rot="-5400000">
            <a:off x="6437556" y="4863579"/>
            <a:ext cx="138504" cy="138504"/>
          </a:xfrm>
          <a:custGeom>
            <a:avLst/>
            <a:gdLst/>
            <a:ahLst/>
            <a:cxnLst/>
            <a:rect l="0" t="0" r="0" b="0"/>
            <a:pathLst>
              <a:path w="2616200" h="2616200">
                <a:moveTo>
                  <a:pt x="0" y="0"/>
                </a:moveTo>
                <a:lnTo>
                  <a:pt x="2616200" y="261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1" name="Freeform 4201"/>
          <p:cNvSpPr/>
          <p:nvPr/>
        </p:nvSpPr>
        <p:spPr>
          <a:xfrm rot="-5400000">
            <a:off x="6477562" y="4847106"/>
            <a:ext cx="133125" cy="132453"/>
          </a:xfrm>
          <a:custGeom>
            <a:avLst/>
            <a:gdLst/>
            <a:ahLst/>
            <a:cxnLst/>
            <a:rect l="0" t="0" r="0" b="0"/>
            <a:pathLst>
              <a:path w="2514600" h="2501900">
                <a:moveTo>
                  <a:pt x="0" y="0"/>
                </a:moveTo>
                <a:lnTo>
                  <a:pt x="2514600" y="2501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2" name="Freeform 4202"/>
          <p:cNvSpPr/>
          <p:nvPr/>
        </p:nvSpPr>
        <p:spPr>
          <a:xfrm rot="-5400000">
            <a:off x="6518238" y="4830634"/>
            <a:ext cx="126401" cy="126401"/>
          </a:xfrm>
          <a:custGeom>
            <a:avLst/>
            <a:gdLst/>
            <a:ahLst/>
            <a:cxnLst/>
            <a:rect l="0" t="0" r="0" b="0"/>
            <a:pathLst>
              <a:path w="2387600" h="2387600">
                <a:moveTo>
                  <a:pt x="0" y="0"/>
                </a:moveTo>
                <a:lnTo>
                  <a:pt x="2387600" y="2387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3" name="Freeform 4203"/>
          <p:cNvSpPr/>
          <p:nvPr/>
        </p:nvSpPr>
        <p:spPr>
          <a:xfrm rot="-5400000">
            <a:off x="6558579" y="4813825"/>
            <a:ext cx="120350" cy="120350"/>
          </a:xfrm>
          <a:custGeom>
            <a:avLst/>
            <a:gdLst/>
            <a:ahLst/>
            <a:cxnLst/>
            <a:rect l="0" t="0" r="0" b="0"/>
            <a:pathLst>
              <a:path w="2273300" h="2273300">
                <a:moveTo>
                  <a:pt x="0" y="0"/>
                </a:moveTo>
                <a:lnTo>
                  <a:pt x="2273300" y="2273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4" name="Freeform 4204"/>
          <p:cNvSpPr/>
          <p:nvPr/>
        </p:nvSpPr>
        <p:spPr>
          <a:xfrm rot="-5400000">
            <a:off x="6598585" y="4797353"/>
            <a:ext cx="114971" cy="114299"/>
          </a:xfrm>
          <a:custGeom>
            <a:avLst/>
            <a:gdLst/>
            <a:ahLst/>
            <a:cxnLst/>
            <a:rect l="0" t="0" r="0" b="0"/>
            <a:pathLst>
              <a:path w="2171700" h="2159000">
                <a:moveTo>
                  <a:pt x="0" y="0"/>
                </a:moveTo>
                <a:lnTo>
                  <a:pt x="2171700" y="2159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5" name="Freeform 4205"/>
          <p:cNvSpPr/>
          <p:nvPr/>
        </p:nvSpPr>
        <p:spPr>
          <a:xfrm rot="-5400000">
            <a:off x="6639597" y="4780544"/>
            <a:ext cx="108248" cy="108920"/>
          </a:xfrm>
          <a:custGeom>
            <a:avLst/>
            <a:gdLst/>
            <a:ahLst/>
            <a:cxnLst/>
            <a:rect l="0" t="0" r="0" b="0"/>
            <a:pathLst>
              <a:path w="2044700" h="2057400">
                <a:moveTo>
                  <a:pt x="0" y="0"/>
                </a:moveTo>
                <a:lnTo>
                  <a:pt x="2044700" y="2057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6" name="Freeform 4206"/>
          <p:cNvSpPr/>
          <p:nvPr/>
        </p:nvSpPr>
        <p:spPr>
          <a:xfrm rot="-5400000">
            <a:off x="6679603" y="4764071"/>
            <a:ext cx="102869" cy="102869"/>
          </a:xfrm>
          <a:custGeom>
            <a:avLst/>
            <a:gdLst/>
            <a:ahLst/>
            <a:cxnLst/>
            <a:rect l="0" t="0" r="0" b="0"/>
            <a:pathLst>
              <a:path w="1943100" h="1943100">
                <a:moveTo>
                  <a:pt x="0" y="0"/>
                </a:moveTo>
                <a:lnTo>
                  <a:pt x="1943100" y="1943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7" name="Freeform 4207"/>
          <p:cNvSpPr/>
          <p:nvPr/>
        </p:nvSpPr>
        <p:spPr>
          <a:xfrm rot="-5400000">
            <a:off x="6719944" y="4747262"/>
            <a:ext cx="96818" cy="96818"/>
          </a:xfrm>
          <a:custGeom>
            <a:avLst/>
            <a:gdLst/>
            <a:ahLst/>
            <a:cxnLst/>
            <a:rect l="0" t="0" r="0" b="0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8" name="Freeform 4208"/>
          <p:cNvSpPr/>
          <p:nvPr/>
        </p:nvSpPr>
        <p:spPr>
          <a:xfrm rot="-5400000">
            <a:off x="6760621" y="4730789"/>
            <a:ext cx="90094" cy="90767"/>
          </a:xfrm>
          <a:custGeom>
            <a:avLst/>
            <a:gdLst/>
            <a:ahLst/>
            <a:cxnLst/>
            <a:rect l="0" t="0" r="0" b="0"/>
            <a:pathLst>
              <a:path w="1701800" h="1714500">
                <a:moveTo>
                  <a:pt x="0" y="0"/>
                </a:moveTo>
                <a:lnTo>
                  <a:pt x="1701800" y="171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9" name="Freeform 4209"/>
          <p:cNvSpPr/>
          <p:nvPr/>
        </p:nvSpPr>
        <p:spPr>
          <a:xfrm rot="-5400000">
            <a:off x="6800626" y="4714317"/>
            <a:ext cx="84716" cy="84716"/>
          </a:xfrm>
          <a:custGeom>
            <a:avLst/>
            <a:gdLst/>
            <a:ahLst/>
            <a:cxnLst/>
            <a:rect l="0" t="0" r="0" b="0"/>
            <a:pathLst>
              <a:path w="1600200" h="1600200">
                <a:moveTo>
                  <a:pt x="0" y="0"/>
                </a:moveTo>
                <a:lnTo>
                  <a:pt x="1600200" y="160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0" name="Freeform 4210"/>
          <p:cNvSpPr/>
          <p:nvPr/>
        </p:nvSpPr>
        <p:spPr>
          <a:xfrm rot="-5400000">
            <a:off x="6841305" y="4697844"/>
            <a:ext cx="78664" cy="77992"/>
          </a:xfrm>
          <a:custGeom>
            <a:avLst/>
            <a:gdLst/>
            <a:ahLst/>
            <a:cxnLst/>
            <a:rect l="0" t="0" r="0" b="0"/>
            <a:pathLst>
              <a:path w="1485900" h="1473200">
                <a:moveTo>
                  <a:pt x="0" y="0"/>
                </a:moveTo>
                <a:lnTo>
                  <a:pt x="1485900" y="147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1" name="Freeform 4211"/>
          <p:cNvSpPr/>
          <p:nvPr/>
        </p:nvSpPr>
        <p:spPr>
          <a:xfrm rot="-5400000">
            <a:off x="6881981" y="4681372"/>
            <a:ext cx="72613" cy="72613"/>
          </a:xfrm>
          <a:custGeom>
            <a:avLst/>
            <a:gdLst/>
            <a:ahLst/>
            <a:cxnLst/>
            <a:rect l="0" t="0" r="0" b="0"/>
            <a:pathLst>
              <a:path w="1371600" h="1371600">
                <a:moveTo>
                  <a:pt x="0" y="0"/>
                </a:moveTo>
                <a:lnTo>
                  <a:pt x="1371600" y="137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2" name="Freeform 4212"/>
          <p:cNvSpPr/>
          <p:nvPr/>
        </p:nvSpPr>
        <p:spPr>
          <a:xfrm rot="-5400000">
            <a:off x="6922322" y="4664563"/>
            <a:ext cx="66562" cy="66562"/>
          </a:xfrm>
          <a:custGeom>
            <a:avLst/>
            <a:gdLst/>
            <a:ahLst/>
            <a:cxnLst/>
            <a:rect l="0" t="0" r="0" b="0"/>
            <a:pathLst>
              <a:path w="1257300" h="1257300">
                <a:moveTo>
                  <a:pt x="0" y="0"/>
                </a:moveTo>
                <a:lnTo>
                  <a:pt x="12573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3" name="Freeform 4213"/>
          <p:cNvSpPr/>
          <p:nvPr/>
        </p:nvSpPr>
        <p:spPr>
          <a:xfrm rot="-5400000">
            <a:off x="6962663" y="4647754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4" name="Freeform 4214"/>
          <p:cNvSpPr/>
          <p:nvPr/>
        </p:nvSpPr>
        <p:spPr>
          <a:xfrm rot="-5400000">
            <a:off x="7003004" y="4631617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5" name="Freeform 4215"/>
          <p:cNvSpPr/>
          <p:nvPr/>
        </p:nvSpPr>
        <p:spPr>
          <a:xfrm rot="-5400000">
            <a:off x="7043346" y="4614808"/>
            <a:ext cx="48409" cy="48409"/>
          </a:xfrm>
          <a:custGeom>
            <a:avLst/>
            <a:gdLst/>
            <a:ahLst/>
            <a:cxnLst/>
            <a:rect l="0" t="0" r="0" b="0"/>
            <a:pathLst>
              <a:path w="914400" h="914400">
                <a:moveTo>
                  <a:pt x="0" y="0"/>
                </a:moveTo>
                <a:lnTo>
                  <a:pt x="9144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6" name="Freeform 4216"/>
          <p:cNvSpPr/>
          <p:nvPr/>
        </p:nvSpPr>
        <p:spPr>
          <a:xfrm rot="-5400000">
            <a:off x="7083351" y="4598336"/>
            <a:ext cx="43030" cy="42357"/>
          </a:xfrm>
          <a:custGeom>
            <a:avLst/>
            <a:gdLst/>
            <a:ahLst/>
            <a:cxnLst/>
            <a:rect l="0" t="0" r="0" b="0"/>
            <a:pathLst>
              <a:path w="812800" h="800100">
                <a:moveTo>
                  <a:pt x="0" y="0"/>
                </a:moveTo>
                <a:lnTo>
                  <a:pt x="8128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7" name="Freeform 4217"/>
          <p:cNvSpPr/>
          <p:nvPr/>
        </p:nvSpPr>
        <p:spPr>
          <a:xfrm rot="-5400000">
            <a:off x="7124363" y="4581527"/>
            <a:ext cx="36306" cy="36979"/>
          </a:xfrm>
          <a:custGeom>
            <a:avLst/>
            <a:gdLst/>
            <a:ahLst/>
            <a:cxnLst/>
            <a:rect l="0" t="0" r="0" b="0"/>
            <a:pathLst>
              <a:path w="685800" h="698500">
                <a:moveTo>
                  <a:pt x="0" y="0"/>
                </a:moveTo>
                <a:lnTo>
                  <a:pt x="685800" y="69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8" name="Freeform 4218"/>
          <p:cNvSpPr/>
          <p:nvPr/>
        </p:nvSpPr>
        <p:spPr>
          <a:xfrm rot="-5400000">
            <a:off x="7164369" y="4565055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9" name="Freeform 4219"/>
          <p:cNvSpPr/>
          <p:nvPr/>
        </p:nvSpPr>
        <p:spPr>
          <a:xfrm rot="-5400000">
            <a:off x="7204711" y="4548246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0" name="Freeform 4220"/>
          <p:cNvSpPr/>
          <p:nvPr/>
        </p:nvSpPr>
        <p:spPr>
          <a:xfrm rot="-5400000">
            <a:off x="7245387" y="4531773"/>
            <a:ext cx="18153" cy="18825"/>
          </a:xfrm>
          <a:custGeom>
            <a:avLst/>
            <a:gdLst/>
            <a:ahLst/>
            <a:cxnLst/>
            <a:rect l="0" t="0" r="0" b="0"/>
            <a:pathLst>
              <a:path w="342900" h="355600">
                <a:moveTo>
                  <a:pt x="0" y="0"/>
                </a:moveTo>
                <a:lnTo>
                  <a:pt x="3429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1" name="Freeform 4221"/>
          <p:cNvSpPr/>
          <p:nvPr/>
        </p:nvSpPr>
        <p:spPr>
          <a:xfrm rot="-5400000">
            <a:off x="7285730" y="4515637"/>
            <a:ext cx="12774" cy="12101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0"/>
                </a:moveTo>
                <a:lnTo>
                  <a:pt x="2413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2" name="Freeform 4222"/>
          <p:cNvSpPr/>
          <p:nvPr/>
        </p:nvSpPr>
        <p:spPr>
          <a:xfrm rot="-5400000">
            <a:off x="7326071" y="4498828"/>
            <a:ext cx="6723" cy="6050"/>
          </a:xfrm>
          <a:custGeom>
            <a:avLst/>
            <a:gdLst/>
            <a:ahLst/>
            <a:cxnLst/>
            <a:rect l="0" t="0" r="0" b="0"/>
            <a:pathLst>
              <a:path w="127000" h="114300">
                <a:moveTo>
                  <a:pt x="0" y="0"/>
                </a:moveTo>
                <a:lnTo>
                  <a:pt x="1270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3" name="Freeform 4223"/>
          <p:cNvSpPr/>
          <p:nvPr/>
        </p:nvSpPr>
        <p:spPr>
          <a:xfrm rot="-5400000">
            <a:off x="7366748" y="448235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4" name="Freeform 4224"/>
          <p:cNvSpPr/>
          <p:nvPr/>
        </p:nvSpPr>
        <p:spPr>
          <a:xfrm rot="-5400000">
            <a:off x="2468993" y="2001709"/>
            <a:ext cx="365759" cy="81354"/>
          </a:xfrm>
          <a:custGeom>
            <a:avLst/>
            <a:gdLst/>
            <a:ahLst/>
            <a:cxnLst/>
            <a:rect l="0" t="0" r="0" b="0"/>
            <a:pathLst>
              <a:path w="6908800" h="1536700">
                <a:moveTo>
                  <a:pt x="0" y="254000"/>
                </a:moveTo>
                <a:lnTo>
                  <a:pt x="406400" y="1536700"/>
                </a:lnTo>
                <a:lnTo>
                  <a:pt x="2603500" y="1003300"/>
                </a:lnTo>
                <a:lnTo>
                  <a:pt x="6908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5" name="Freeform 4225"/>
          <p:cNvSpPr/>
          <p:nvPr/>
        </p:nvSpPr>
        <p:spPr>
          <a:xfrm rot="-5400000">
            <a:off x="2556946" y="1804818"/>
            <a:ext cx="89014" cy="20331"/>
          </a:xfrm>
          <a:custGeom>
            <a:avLst/>
            <a:gdLst/>
            <a:ahLst/>
            <a:cxnLst/>
            <a:rect l="0" t="0" r="0" b="0"/>
            <a:pathLst>
              <a:path w="1681379" h="384038">
                <a:moveTo>
                  <a:pt x="1681379" y="0"/>
                </a:moveTo>
                <a:cubicBezTo>
                  <a:pt x="1119652" y="122399"/>
                  <a:pt x="559159" y="250416"/>
                  <a:pt x="0" y="384038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6" name="Freeform 4226"/>
          <p:cNvSpPr/>
          <p:nvPr/>
        </p:nvSpPr>
        <p:spPr>
          <a:xfrm rot="-5400000">
            <a:off x="2222240" y="1822863"/>
            <a:ext cx="618564" cy="186241"/>
          </a:xfrm>
          <a:custGeom>
            <a:avLst/>
            <a:gdLst/>
            <a:ahLst/>
            <a:cxnLst/>
            <a:rect l="0" t="0" r="0" b="0"/>
            <a:pathLst>
              <a:path w="11684000" h="3517900">
                <a:moveTo>
                  <a:pt x="8585200" y="2882900"/>
                </a:moveTo>
                <a:lnTo>
                  <a:pt x="11684000" y="2209800"/>
                </a:lnTo>
                <a:lnTo>
                  <a:pt x="7289800" y="2705100"/>
                </a:lnTo>
                <a:lnTo>
                  <a:pt x="6858000" y="0"/>
                </a:lnTo>
                <a:lnTo>
                  <a:pt x="5740400" y="177800"/>
                </a:lnTo>
                <a:lnTo>
                  <a:pt x="6159500" y="2832100"/>
                </a:lnTo>
                <a:lnTo>
                  <a:pt x="0" y="351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7" name="Freeform 4227"/>
          <p:cNvSpPr/>
          <p:nvPr/>
        </p:nvSpPr>
        <p:spPr>
          <a:xfrm rot="-5400000">
            <a:off x="2624642" y="2224594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8" name="Freeform 4228"/>
          <p:cNvSpPr/>
          <p:nvPr/>
        </p:nvSpPr>
        <p:spPr>
          <a:xfrm rot="-5400000">
            <a:off x="2627332" y="2211819"/>
            <a:ext cx="39668" cy="39668"/>
          </a:xfrm>
          <a:custGeom>
            <a:avLst/>
            <a:gdLst/>
            <a:ahLst/>
            <a:cxnLst/>
            <a:rect l="0" t="0" r="0" b="0"/>
            <a:pathLst>
              <a:path w="749300" h="749300">
                <a:moveTo>
                  <a:pt x="0" y="0"/>
                </a:moveTo>
                <a:lnTo>
                  <a:pt x="749300" y="74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9" name="Freeform 4229"/>
          <p:cNvSpPr/>
          <p:nvPr/>
        </p:nvSpPr>
        <p:spPr>
          <a:xfrm rot="-5400000">
            <a:off x="2630021" y="2210475"/>
            <a:ext cx="64545" cy="64545"/>
          </a:xfrm>
          <a:custGeom>
            <a:avLst/>
            <a:gdLst/>
            <a:ahLst/>
            <a:cxnLst/>
            <a:rect l="0" t="0" r="0" b="0"/>
            <a:pathLst>
              <a:path w="1219200" h="1219200">
                <a:moveTo>
                  <a:pt x="0" y="0"/>
                </a:moveTo>
                <a:lnTo>
                  <a:pt x="1219200" y="1219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0" name="Freeform 4230"/>
          <p:cNvSpPr/>
          <p:nvPr/>
        </p:nvSpPr>
        <p:spPr>
          <a:xfrm rot="-5400000">
            <a:off x="2632711" y="2231990"/>
            <a:ext cx="67234" cy="67234"/>
          </a:xfrm>
          <a:custGeom>
            <a:avLst/>
            <a:gdLst/>
            <a:ahLst/>
            <a:cxnLst/>
            <a:rect l="0" t="0" r="0" b="0"/>
            <a:pathLst>
              <a:path w="1270000" h="1270000">
                <a:moveTo>
                  <a:pt x="0" y="0"/>
                </a:moveTo>
                <a:lnTo>
                  <a:pt x="1270000" y="127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1" name="Freeform 4231"/>
          <p:cNvSpPr/>
          <p:nvPr/>
        </p:nvSpPr>
        <p:spPr>
          <a:xfrm rot="-5400000">
            <a:off x="2635400" y="2253505"/>
            <a:ext cx="69924" cy="69924"/>
          </a:xfrm>
          <a:custGeom>
            <a:avLst/>
            <a:gdLst/>
            <a:ahLst/>
            <a:cxnLst/>
            <a:rect l="0" t="0" r="0" b="0"/>
            <a:pathLst>
              <a:path w="1320800" h="1320800">
                <a:moveTo>
                  <a:pt x="0" y="0"/>
                </a:moveTo>
                <a:lnTo>
                  <a:pt x="13208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2" name="Freeform 4232"/>
          <p:cNvSpPr/>
          <p:nvPr/>
        </p:nvSpPr>
        <p:spPr>
          <a:xfrm rot="-5400000">
            <a:off x="2639099" y="2274684"/>
            <a:ext cx="71941" cy="71269"/>
          </a:xfrm>
          <a:custGeom>
            <a:avLst/>
            <a:gdLst/>
            <a:ahLst/>
            <a:cxnLst/>
            <a:rect l="0" t="0" r="0" b="0"/>
            <a:pathLst>
              <a:path w="1358900" h="1346200">
                <a:moveTo>
                  <a:pt x="0" y="0"/>
                </a:moveTo>
                <a:lnTo>
                  <a:pt x="1358900" y="134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3" name="Freeform 4233"/>
          <p:cNvSpPr/>
          <p:nvPr/>
        </p:nvSpPr>
        <p:spPr>
          <a:xfrm rot="-5400000">
            <a:off x="2645150" y="2296200"/>
            <a:ext cx="71269" cy="70596"/>
          </a:xfrm>
          <a:custGeom>
            <a:avLst/>
            <a:gdLst/>
            <a:ahLst/>
            <a:cxnLst/>
            <a:rect l="0" t="0" r="0" b="0"/>
            <a:pathLst>
              <a:path w="1346200" h="1333500">
                <a:moveTo>
                  <a:pt x="0" y="0"/>
                </a:moveTo>
                <a:lnTo>
                  <a:pt x="1346200" y="133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4" name="Freeform 4234"/>
          <p:cNvSpPr/>
          <p:nvPr/>
        </p:nvSpPr>
        <p:spPr>
          <a:xfrm rot="-5400000">
            <a:off x="2651201" y="2317715"/>
            <a:ext cx="70596" cy="69924"/>
          </a:xfrm>
          <a:custGeom>
            <a:avLst/>
            <a:gdLst/>
            <a:ahLst/>
            <a:cxnLst/>
            <a:rect l="0" t="0" r="0" b="0"/>
            <a:pathLst>
              <a:path w="1333500" h="1320800">
                <a:moveTo>
                  <a:pt x="0" y="0"/>
                </a:moveTo>
                <a:lnTo>
                  <a:pt x="13335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5" name="Freeform 4235"/>
          <p:cNvSpPr/>
          <p:nvPr/>
        </p:nvSpPr>
        <p:spPr>
          <a:xfrm rot="-5400000">
            <a:off x="2657250" y="2338558"/>
            <a:ext cx="69924" cy="70596"/>
          </a:xfrm>
          <a:custGeom>
            <a:avLst/>
            <a:gdLst/>
            <a:ahLst/>
            <a:cxnLst/>
            <a:rect l="0" t="0" r="0" b="0"/>
            <a:pathLst>
              <a:path w="1320800" h="1333500">
                <a:moveTo>
                  <a:pt x="0" y="0"/>
                </a:moveTo>
                <a:lnTo>
                  <a:pt x="1320800" y="133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6" name="Freeform 4236"/>
          <p:cNvSpPr/>
          <p:nvPr/>
        </p:nvSpPr>
        <p:spPr>
          <a:xfrm rot="-5400000">
            <a:off x="2662966" y="2359737"/>
            <a:ext cx="69924" cy="69924"/>
          </a:xfrm>
          <a:custGeom>
            <a:avLst/>
            <a:gdLst/>
            <a:ahLst/>
            <a:cxnLst/>
            <a:rect l="0" t="0" r="0" b="0"/>
            <a:pathLst>
              <a:path w="1320800" h="1320800">
                <a:moveTo>
                  <a:pt x="0" y="0"/>
                </a:moveTo>
                <a:lnTo>
                  <a:pt x="13208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7" name="Freeform 4237"/>
          <p:cNvSpPr/>
          <p:nvPr/>
        </p:nvSpPr>
        <p:spPr>
          <a:xfrm rot="-5400000">
            <a:off x="2669018" y="2381252"/>
            <a:ext cx="69251" cy="69251"/>
          </a:xfrm>
          <a:custGeom>
            <a:avLst/>
            <a:gdLst/>
            <a:ahLst/>
            <a:cxnLst/>
            <a:rect l="0" t="0" r="0" b="0"/>
            <a:pathLst>
              <a:path w="1308100" h="1308100">
                <a:moveTo>
                  <a:pt x="0" y="0"/>
                </a:moveTo>
                <a:lnTo>
                  <a:pt x="13081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8" name="Freeform 4238"/>
          <p:cNvSpPr/>
          <p:nvPr/>
        </p:nvSpPr>
        <p:spPr>
          <a:xfrm rot="-5400000">
            <a:off x="2674734" y="2402431"/>
            <a:ext cx="69251" cy="68579"/>
          </a:xfrm>
          <a:custGeom>
            <a:avLst/>
            <a:gdLst/>
            <a:ahLst/>
            <a:cxnLst/>
            <a:rect l="0" t="0" r="0" b="0"/>
            <a:pathLst>
              <a:path w="1308100" h="1295400">
                <a:moveTo>
                  <a:pt x="0" y="0"/>
                </a:moveTo>
                <a:lnTo>
                  <a:pt x="1308100" y="129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9" name="Freeform 4239"/>
          <p:cNvSpPr/>
          <p:nvPr/>
        </p:nvSpPr>
        <p:spPr>
          <a:xfrm rot="-5400000">
            <a:off x="2681120" y="2423610"/>
            <a:ext cx="67907" cy="67907"/>
          </a:xfrm>
          <a:custGeom>
            <a:avLst/>
            <a:gdLst/>
            <a:ahLst/>
            <a:cxnLst/>
            <a:rect l="0" t="0" r="0" b="0"/>
            <a:pathLst>
              <a:path w="1282700" h="1282700">
                <a:moveTo>
                  <a:pt x="0" y="0"/>
                </a:moveTo>
                <a:lnTo>
                  <a:pt x="12827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0" name="Freeform 4240"/>
          <p:cNvSpPr/>
          <p:nvPr/>
        </p:nvSpPr>
        <p:spPr>
          <a:xfrm rot="-5400000">
            <a:off x="2687171" y="2444453"/>
            <a:ext cx="67907" cy="67907"/>
          </a:xfrm>
          <a:custGeom>
            <a:avLst/>
            <a:gdLst/>
            <a:ahLst/>
            <a:cxnLst/>
            <a:rect l="0" t="0" r="0" b="0"/>
            <a:pathLst>
              <a:path w="1282700" h="1282700">
                <a:moveTo>
                  <a:pt x="0" y="0"/>
                </a:moveTo>
                <a:lnTo>
                  <a:pt x="12827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1" name="Freeform 4241"/>
          <p:cNvSpPr/>
          <p:nvPr/>
        </p:nvSpPr>
        <p:spPr>
          <a:xfrm rot="-5400000">
            <a:off x="2693222" y="2465969"/>
            <a:ext cx="67234" cy="67234"/>
          </a:xfrm>
          <a:custGeom>
            <a:avLst/>
            <a:gdLst/>
            <a:ahLst/>
            <a:cxnLst/>
            <a:rect l="0" t="0" r="0" b="0"/>
            <a:pathLst>
              <a:path w="1270000" h="1270000">
                <a:moveTo>
                  <a:pt x="0" y="0"/>
                </a:moveTo>
                <a:lnTo>
                  <a:pt x="1270000" y="1270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2" name="Freeform 4242"/>
          <p:cNvSpPr/>
          <p:nvPr/>
        </p:nvSpPr>
        <p:spPr>
          <a:xfrm rot="-5400000">
            <a:off x="2698938" y="2487148"/>
            <a:ext cx="67234" cy="66562"/>
          </a:xfrm>
          <a:custGeom>
            <a:avLst/>
            <a:gdLst/>
            <a:ahLst/>
            <a:cxnLst/>
            <a:rect l="0" t="0" r="0" b="0"/>
            <a:pathLst>
              <a:path w="1270000" h="1257300">
                <a:moveTo>
                  <a:pt x="0" y="0"/>
                </a:moveTo>
                <a:lnTo>
                  <a:pt x="12700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3" name="Freeform 4243"/>
          <p:cNvSpPr/>
          <p:nvPr/>
        </p:nvSpPr>
        <p:spPr>
          <a:xfrm rot="-5400000">
            <a:off x="2704989" y="2507991"/>
            <a:ext cx="67234" cy="66562"/>
          </a:xfrm>
          <a:custGeom>
            <a:avLst/>
            <a:gdLst/>
            <a:ahLst/>
            <a:cxnLst/>
            <a:rect l="0" t="0" r="0" b="0"/>
            <a:pathLst>
              <a:path w="1270000" h="1257300">
                <a:moveTo>
                  <a:pt x="0" y="0"/>
                </a:moveTo>
                <a:lnTo>
                  <a:pt x="12700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4" name="Freeform 4244"/>
          <p:cNvSpPr/>
          <p:nvPr/>
        </p:nvSpPr>
        <p:spPr>
          <a:xfrm rot="-5400000">
            <a:off x="2711376" y="2529170"/>
            <a:ext cx="65890" cy="65890"/>
          </a:xfrm>
          <a:custGeom>
            <a:avLst/>
            <a:gdLst/>
            <a:ahLst/>
            <a:cxnLst/>
            <a:rect l="0" t="0" r="0" b="0"/>
            <a:pathLst>
              <a:path w="1244600" h="1244600">
                <a:moveTo>
                  <a:pt x="0" y="0"/>
                </a:moveTo>
                <a:lnTo>
                  <a:pt x="1244600" y="1244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5" name="Freeform 4245"/>
          <p:cNvSpPr/>
          <p:nvPr/>
        </p:nvSpPr>
        <p:spPr>
          <a:xfrm rot="-5400000">
            <a:off x="2717427" y="2550013"/>
            <a:ext cx="65890" cy="65890"/>
          </a:xfrm>
          <a:custGeom>
            <a:avLst/>
            <a:gdLst/>
            <a:ahLst/>
            <a:cxnLst/>
            <a:rect l="0" t="0" r="0" b="0"/>
            <a:pathLst>
              <a:path w="1244600" h="1244600">
                <a:moveTo>
                  <a:pt x="0" y="0"/>
                </a:moveTo>
                <a:lnTo>
                  <a:pt x="1244600" y="1244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6" name="Freeform 4246"/>
          <p:cNvSpPr/>
          <p:nvPr/>
        </p:nvSpPr>
        <p:spPr>
          <a:xfrm rot="-5400000">
            <a:off x="2723478" y="2570856"/>
            <a:ext cx="65217" cy="65217"/>
          </a:xfrm>
          <a:custGeom>
            <a:avLst/>
            <a:gdLst/>
            <a:ahLst/>
            <a:cxnLst/>
            <a:rect l="0" t="0" r="0" b="0"/>
            <a:pathLst>
              <a:path w="1231900" h="1231900">
                <a:moveTo>
                  <a:pt x="0" y="0"/>
                </a:moveTo>
                <a:lnTo>
                  <a:pt x="1231900" y="1231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7" name="Freeform 4247"/>
          <p:cNvSpPr/>
          <p:nvPr/>
        </p:nvSpPr>
        <p:spPr>
          <a:xfrm rot="-5400000">
            <a:off x="2730202" y="2592371"/>
            <a:ext cx="64545" cy="64545"/>
          </a:xfrm>
          <a:custGeom>
            <a:avLst/>
            <a:gdLst/>
            <a:ahLst/>
            <a:cxnLst/>
            <a:rect l="0" t="0" r="0" b="0"/>
            <a:pathLst>
              <a:path w="1219200" h="1219200">
                <a:moveTo>
                  <a:pt x="0" y="0"/>
                </a:moveTo>
                <a:lnTo>
                  <a:pt x="1219200" y="1219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8" name="Freeform 4248"/>
          <p:cNvSpPr/>
          <p:nvPr/>
        </p:nvSpPr>
        <p:spPr>
          <a:xfrm rot="-5400000">
            <a:off x="2736253" y="2613214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9" name="Freeform 4249"/>
          <p:cNvSpPr/>
          <p:nvPr/>
        </p:nvSpPr>
        <p:spPr>
          <a:xfrm rot="-5400000">
            <a:off x="2631366" y="2802145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0" name="Freeform 4250"/>
          <p:cNvSpPr/>
          <p:nvPr/>
        </p:nvSpPr>
        <p:spPr>
          <a:xfrm rot="-5400000">
            <a:off x="2742304" y="2634057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1" name="Freeform 4251"/>
          <p:cNvSpPr/>
          <p:nvPr/>
        </p:nvSpPr>
        <p:spPr>
          <a:xfrm rot="-5400000">
            <a:off x="2637417" y="2792060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2" name="Freeform 4252"/>
          <p:cNvSpPr/>
          <p:nvPr/>
        </p:nvSpPr>
        <p:spPr>
          <a:xfrm rot="-5400000">
            <a:off x="2748691" y="2654564"/>
            <a:ext cx="63200" cy="63873"/>
          </a:xfrm>
          <a:custGeom>
            <a:avLst/>
            <a:gdLst/>
            <a:ahLst/>
            <a:cxnLst/>
            <a:rect l="0" t="0" r="0" b="0"/>
            <a:pathLst>
              <a:path w="1193800" h="1206500">
                <a:moveTo>
                  <a:pt x="0" y="0"/>
                </a:moveTo>
                <a:lnTo>
                  <a:pt x="11938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3" name="Freeform 4253"/>
          <p:cNvSpPr/>
          <p:nvPr/>
        </p:nvSpPr>
        <p:spPr>
          <a:xfrm rot="-5400000">
            <a:off x="2642796" y="2781302"/>
            <a:ext cx="69251" cy="69251"/>
          </a:xfrm>
          <a:custGeom>
            <a:avLst/>
            <a:gdLst/>
            <a:ahLst/>
            <a:cxnLst/>
            <a:rect l="0" t="0" r="0" b="0"/>
            <a:pathLst>
              <a:path w="1308100" h="1308100">
                <a:moveTo>
                  <a:pt x="0" y="0"/>
                </a:moveTo>
                <a:lnTo>
                  <a:pt x="13081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4" name="Freeform 4254"/>
          <p:cNvSpPr/>
          <p:nvPr/>
        </p:nvSpPr>
        <p:spPr>
          <a:xfrm rot="-5400000">
            <a:off x="2754744" y="2676079"/>
            <a:ext cx="63200" cy="62528"/>
          </a:xfrm>
          <a:custGeom>
            <a:avLst/>
            <a:gdLst/>
            <a:ahLst/>
            <a:cxnLst/>
            <a:rect l="0" t="0" r="0" b="0"/>
            <a:pathLst>
              <a:path w="1193800" h="1181100">
                <a:moveTo>
                  <a:pt x="0" y="0"/>
                </a:moveTo>
                <a:lnTo>
                  <a:pt x="11938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5" name="Freeform 4255"/>
          <p:cNvSpPr/>
          <p:nvPr/>
        </p:nvSpPr>
        <p:spPr>
          <a:xfrm rot="-5400000">
            <a:off x="2661959" y="2771553"/>
            <a:ext cx="87405" cy="86733"/>
          </a:xfrm>
          <a:custGeom>
            <a:avLst/>
            <a:gdLst/>
            <a:ahLst/>
            <a:cxnLst/>
            <a:rect l="0" t="0" r="0" b="0"/>
            <a:pathLst>
              <a:path w="1651000" h="1638300">
                <a:moveTo>
                  <a:pt x="0" y="0"/>
                </a:moveTo>
                <a:lnTo>
                  <a:pt x="1651000" y="163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6" name="Freeform 4256"/>
          <p:cNvSpPr/>
          <p:nvPr/>
        </p:nvSpPr>
        <p:spPr>
          <a:xfrm rot="-5400000">
            <a:off x="2761130" y="2696586"/>
            <a:ext cx="62528" cy="62528"/>
          </a:xfrm>
          <a:custGeom>
            <a:avLst/>
            <a:gdLst/>
            <a:ahLst/>
            <a:cxnLst/>
            <a:rect l="0" t="0" r="0" b="0"/>
            <a:pathLst>
              <a:path w="1181100" h="1181100">
                <a:moveTo>
                  <a:pt x="0" y="0"/>
                </a:moveTo>
                <a:lnTo>
                  <a:pt x="11811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7" name="Freeform 4257"/>
          <p:cNvSpPr/>
          <p:nvPr/>
        </p:nvSpPr>
        <p:spPr>
          <a:xfrm rot="-5400000">
            <a:off x="2699273" y="2717428"/>
            <a:ext cx="130436" cy="130436"/>
          </a:xfrm>
          <a:custGeom>
            <a:avLst/>
            <a:gdLst/>
            <a:ahLst/>
            <a:cxnLst/>
            <a:rect l="0" t="0" r="0" b="0"/>
            <a:pathLst>
              <a:path w="2463800" h="2463800">
                <a:moveTo>
                  <a:pt x="0" y="0"/>
                </a:moveTo>
                <a:lnTo>
                  <a:pt x="2463800" y="2463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8" name="Freeform 4258"/>
          <p:cNvSpPr/>
          <p:nvPr/>
        </p:nvSpPr>
        <p:spPr>
          <a:xfrm rot="-5400000">
            <a:off x="2735918" y="2738608"/>
            <a:ext cx="99507" cy="98835"/>
          </a:xfrm>
          <a:custGeom>
            <a:avLst/>
            <a:gdLst/>
            <a:ahLst/>
            <a:cxnLst/>
            <a:rect l="0" t="0" r="0" b="0"/>
            <a:pathLst>
              <a:path w="1879600" h="1866900">
                <a:moveTo>
                  <a:pt x="0" y="0"/>
                </a:moveTo>
                <a:lnTo>
                  <a:pt x="1879600" y="186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9" name="Freeform 4259"/>
          <p:cNvSpPr/>
          <p:nvPr/>
        </p:nvSpPr>
        <p:spPr>
          <a:xfrm rot="-5400000">
            <a:off x="2773232" y="2759114"/>
            <a:ext cx="67907" cy="67907"/>
          </a:xfrm>
          <a:custGeom>
            <a:avLst/>
            <a:gdLst/>
            <a:ahLst/>
            <a:cxnLst/>
            <a:rect l="0" t="0" r="0" b="0"/>
            <a:pathLst>
              <a:path w="1282700" h="1282700">
                <a:moveTo>
                  <a:pt x="0" y="0"/>
                </a:moveTo>
                <a:lnTo>
                  <a:pt x="12827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0" name="Freeform 4260"/>
          <p:cNvSpPr/>
          <p:nvPr/>
        </p:nvSpPr>
        <p:spPr>
          <a:xfrm rot="-5400000">
            <a:off x="2786679" y="2779957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1" name="Freeform 4261"/>
          <p:cNvSpPr/>
          <p:nvPr/>
        </p:nvSpPr>
        <p:spPr>
          <a:xfrm rot="-5400000">
            <a:off x="2793403" y="2800800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2" name="Freeform 4262"/>
          <p:cNvSpPr/>
          <p:nvPr/>
        </p:nvSpPr>
        <p:spPr>
          <a:xfrm rot="-5400000">
            <a:off x="2799454" y="2821643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3" name="Freeform 4263"/>
          <p:cNvSpPr/>
          <p:nvPr/>
        </p:nvSpPr>
        <p:spPr>
          <a:xfrm rot="-5400000">
            <a:off x="2806178" y="2842486"/>
            <a:ext cx="59166" cy="59166"/>
          </a:xfrm>
          <a:custGeom>
            <a:avLst/>
            <a:gdLst/>
            <a:ahLst/>
            <a:cxnLst/>
            <a:rect l="0" t="0" r="0" b="0"/>
            <a:pathLst>
              <a:path w="1117600" h="1117600">
                <a:moveTo>
                  <a:pt x="0" y="0"/>
                </a:moveTo>
                <a:lnTo>
                  <a:pt x="1117600" y="1117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4" name="Freeform 4264"/>
          <p:cNvSpPr/>
          <p:nvPr/>
        </p:nvSpPr>
        <p:spPr>
          <a:xfrm rot="-5400000">
            <a:off x="2812901" y="2863329"/>
            <a:ext cx="58494" cy="58494"/>
          </a:xfrm>
          <a:custGeom>
            <a:avLst/>
            <a:gdLst/>
            <a:ahLst/>
            <a:cxnLst/>
            <a:rect l="0" t="0" r="0" b="0"/>
            <a:pathLst>
              <a:path w="1104900" h="1104900">
                <a:moveTo>
                  <a:pt x="0" y="0"/>
                </a:moveTo>
                <a:lnTo>
                  <a:pt x="1104900" y="1104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5" name="Freeform 4265"/>
          <p:cNvSpPr/>
          <p:nvPr/>
        </p:nvSpPr>
        <p:spPr>
          <a:xfrm rot="-5400000">
            <a:off x="2819288" y="2883836"/>
            <a:ext cx="57821" cy="58494"/>
          </a:xfrm>
          <a:custGeom>
            <a:avLst/>
            <a:gdLst/>
            <a:ahLst/>
            <a:cxnLst/>
            <a:rect l="0" t="0" r="0" b="0"/>
            <a:pathLst>
              <a:path w="1092200" h="1104900">
                <a:moveTo>
                  <a:pt x="0" y="0"/>
                </a:moveTo>
                <a:lnTo>
                  <a:pt x="1092200" y="1104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6" name="Freeform 4266"/>
          <p:cNvSpPr/>
          <p:nvPr/>
        </p:nvSpPr>
        <p:spPr>
          <a:xfrm rot="-5400000">
            <a:off x="2825676" y="2904343"/>
            <a:ext cx="57821" cy="57821"/>
          </a:xfrm>
          <a:custGeom>
            <a:avLst/>
            <a:gdLst/>
            <a:ahLst/>
            <a:cxnLst/>
            <a:rect l="0" t="0" r="0" b="0"/>
            <a:pathLst>
              <a:path w="1092200" h="1092200">
                <a:moveTo>
                  <a:pt x="0" y="0"/>
                </a:moveTo>
                <a:lnTo>
                  <a:pt x="1092200" y="1092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7" name="Freeform 4267"/>
          <p:cNvSpPr/>
          <p:nvPr/>
        </p:nvSpPr>
        <p:spPr>
          <a:xfrm rot="-5400000">
            <a:off x="2832399" y="2925186"/>
            <a:ext cx="57149" cy="57149"/>
          </a:xfrm>
          <a:custGeom>
            <a:avLst/>
            <a:gdLst/>
            <a:ahLst/>
            <a:cxnLst/>
            <a:rect l="0" t="0" r="0" b="0"/>
            <a:pathLst>
              <a:path w="1079500" h="1079500">
                <a:moveTo>
                  <a:pt x="0" y="0"/>
                </a:moveTo>
                <a:lnTo>
                  <a:pt x="10795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8" name="Freeform 4268"/>
          <p:cNvSpPr/>
          <p:nvPr/>
        </p:nvSpPr>
        <p:spPr>
          <a:xfrm rot="-5400000">
            <a:off x="2839123" y="2946029"/>
            <a:ext cx="56477" cy="56477"/>
          </a:xfrm>
          <a:custGeom>
            <a:avLst/>
            <a:gdLst/>
            <a:ahLst/>
            <a:cxnLst/>
            <a:rect l="0" t="0" r="0" b="0"/>
            <a:pathLst>
              <a:path w="1066800" h="1066800">
                <a:moveTo>
                  <a:pt x="0" y="0"/>
                </a:moveTo>
                <a:lnTo>
                  <a:pt x="10668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9" name="Freeform 4269"/>
          <p:cNvSpPr/>
          <p:nvPr/>
        </p:nvSpPr>
        <p:spPr>
          <a:xfrm rot="-5400000">
            <a:off x="2845511" y="2966536"/>
            <a:ext cx="56477" cy="55804"/>
          </a:xfrm>
          <a:custGeom>
            <a:avLst/>
            <a:gdLst/>
            <a:ahLst/>
            <a:cxnLst/>
            <a:rect l="0" t="0" r="0" b="0"/>
            <a:pathLst>
              <a:path w="1066800" h="1054100">
                <a:moveTo>
                  <a:pt x="0" y="0"/>
                </a:moveTo>
                <a:lnTo>
                  <a:pt x="1066800" y="1054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0" name="Freeform 4270"/>
          <p:cNvSpPr/>
          <p:nvPr/>
        </p:nvSpPr>
        <p:spPr>
          <a:xfrm rot="-5400000">
            <a:off x="2852235" y="2987378"/>
            <a:ext cx="55804" cy="55132"/>
          </a:xfrm>
          <a:custGeom>
            <a:avLst/>
            <a:gdLst/>
            <a:ahLst/>
            <a:cxnLst/>
            <a:rect l="0" t="0" r="0" b="0"/>
            <a:pathLst>
              <a:path w="1054100" h="1041400">
                <a:moveTo>
                  <a:pt x="0" y="0"/>
                </a:moveTo>
                <a:lnTo>
                  <a:pt x="1054100" y="1041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1" name="Freeform 4271"/>
          <p:cNvSpPr/>
          <p:nvPr/>
        </p:nvSpPr>
        <p:spPr>
          <a:xfrm rot="-5400000">
            <a:off x="2859293" y="3007885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2" name="Freeform 4272"/>
          <p:cNvSpPr/>
          <p:nvPr/>
        </p:nvSpPr>
        <p:spPr>
          <a:xfrm rot="-5400000">
            <a:off x="2866017" y="3028056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3" name="Freeform 4273"/>
          <p:cNvSpPr/>
          <p:nvPr/>
        </p:nvSpPr>
        <p:spPr>
          <a:xfrm rot="-5400000">
            <a:off x="2872741" y="3048899"/>
            <a:ext cx="53787" cy="53787"/>
          </a:xfrm>
          <a:custGeom>
            <a:avLst/>
            <a:gdLst/>
            <a:ahLst/>
            <a:cxnLst/>
            <a:rect l="0" t="0" r="0" b="0"/>
            <a:pathLst>
              <a:path w="1016000" h="1016000">
                <a:moveTo>
                  <a:pt x="0" y="0"/>
                </a:moveTo>
                <a:lnTo>
                  <a:pt x="1016000" y="1016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4" name="Freeform 4274"/>
          <p:cNvSpPr/>
          <p:nvPr/>
        </p:nvSpPr>
        <p:spPr>
          <a:xfrm rot="-5400000">
            <a:off x="2879129" y="3069405"/>
            <a:ext cx="53787" cy="53115"/>
          </a:xfrm>
          <a:custGeom>
            <a:avLst/>
            <a:gdLst/>
            <a:ahLst/>
            <a:cxnLst/>
            <a:rect l="0" t="0" r="0" b="0"/>
            <a:pathLst>
              <a:path w="1016000" h="1003300">
                <a:moveTo>
                  <a:pt x="0" y="0"/>
                </a:moveTo>
                <a:lnTo>
                  <a:pt x="1016000" y="1003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5" name="Freeform 4275"/>
          <p:cNvSpPr/>
          <p:nvPr/>
        </p:nvSpPr>
        <p:spPr>
          <a:xfrm rot="-5400000">
            <a:off x="2886187" y="3089912"/>
            <a:ext cx="52443" cy="52443"/>
          </a:xfrm>
          <a:custGeom>
            <a:avLst/>
            <a:gdLst/>
            <a:ahLst/>
            <a:cxnLst/>
            <a:rect l="0" t="0" r="0" b="0"/>
            <a:pathLst>
              <a:path w="990600" h="990600">
                <a:moveTo>
                  <a:pt x="0" y="0"/>
                </a:moveTo>
                <a:lnTo>
                  <a:pt x="990600" y="990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6" name="Freeform 4276"/>
          <p:cNvSpPr/>
          <p:nvPr/>
        </p:nvSpPr>
        <p:spPr>
          <a:xfrm rot="-5400000">
            <a:off x="2892911" y="3110083"/>
            <a:ext cx="52443" cy="52443"/>
          </a:xfrm>
          <a:custGeom>
            <a:avLst/>
            <a:gdLst/>
            <a:ahLst/>
            <a:cxnLst/>
            <a:rect l="0" t="0" r="0" b="0"/>
            <a:pathLst>
              <a:path w="990600" h="990600">
                <a:moveTo>
                  <a:pt x="0" y="0"/>
                </a:moveTo>
                <a:lnTo>
                  <a:pt x="990600" y="990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7" name="Freeform 4277"/>
          <p:cNvSpPr/>
          <p:nvPr/>
        </p:nvSpPr>
        <p:spPr>
          <a:xfrm rot="-5400000">
            <a:off x="2899635" y="3130926"/>
            <a:ext cx="51770" cy="51770"/>
          </a:xfrm>
          <a:custGeom>
            <a:avLst/>
            <a:gdLst/>
            <a:ahLst/>
            <a:cxnLst/>
            <a:rect l="0" t="0" r="0" b="0"/>
            <a:pathLst>
              <a:path w="977900" h="977900">
                <a:moveTo>
                  <a:pt x="0" y="0"/>
                </a:moveTo>
                <a:lnTo>
                  <a:pt x="9779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8" name="Freeform 4278"/>
          <p:cNvSpPr/>
          <p:nvPr/>
        </p:nvSpPr>
        <p:spPr>
          <a:xfrm rot="-5400000">
            <a:off x="2906693" y="3150760"/>
            <a:ext cx="51098" cy="51770"/>
          </a:xfrm>
          <a:custGeom>
            <a:avLst/>
            <a:gdLst/>
            <a:ahLst/>
            <a:cxnLst/>
            <a:rect l="0" t="0" r="0" b="0"/>
            <a:pathLst>
              <a:path w="965200" h="977900">
                <a:moveTo>
                  <a:pt x="0" y="0"/>
                </a:moveTo>
                <a:lnTo>
                  <a:pt x="9652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9" name="Freeform 4279"/>
          <p:cNvSpPr/>
          <p:nvPr/>
        </p:nvSpPr>
        <p:spPr>
          <a:xfrm rot="-5400000">
            <a:off x="2913082" y="3171267"/>
            <a:ext cx="51098" cy="51098"/>
          </a:xfrm>
          <a:custGeom>
            <a:avLst/>
            <a:gdLst/>
            <a:ahLst/>
            <a:cxnLst/>
            <a:rect l="0" t="0" r="0" b="0"/>
            <a:pathLst>
              <a:path w="965200" h="965200">
                <a:moveTo>
                  <a:pt x="0" y="0"/>
                </a:moveTo>
                <a:lnTo>
                  <a:pt x="965200" y="965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0" name="Freeform 4280"/>
          <p:cNvSpPr/>
          <p:nvPr/>
        </p:nvSpPr>
        <p:spPr>
          <a:xfrm rot="-5400000">
            <a:off x="2920478" y="3192110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1" name="Freeform 4281"/>
          <p:cNvSpPr/>
          <p:nvPr/>
        </p:nvSpPr>
        <p:spPr>
          <a:xfrm rot="-5400000">
            <a:off x="2927201" y="3212281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2" name="Freeform 4282"/>
          <p:cNvSpPr/>
          <p:nvPr/>
        </p:nvSpPr>
        <p:spPr>
          <a:xfrm rot="-5400000">
            <a:off x="2934260" y="3232115"/>
            <a:ext cx="49081" cy="49753"/>
          </a:xfrm>
          <a:custGeom>
            <a:avLst/>
            <a:gdLst/>
            <a:ahLst/>
            <a:cxnLst/>
            <a:rect l="0" t="0" r="0" b="0"/>
            <a:pathLst>
              <a:path w="927100" h="939800">
                <a:moveTo>
                  <a:pt x="0" y="0"/>
                </a:moveTo>
                <a:lnTo>
                  <a:pt x="9271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3" name="Freeform 4283"/>
          <p:cNvSpPr/>
          <p:nvPr/>
        </p:nvSpPr>
        <p:spPr>
          <a:xfrm rot="-5400000">
            <a:off x="2940985" y="3252958"/>
            <a:ext cx="49081" cy="48409"/>
          </a:xfrm>
          <a:custGeom>
            <a:avLst/>
            <a:gdLst/>
            <a:ahLst/>
            <a:cxnLst/>
            <a:rect l="0" t="0" r="0" b="0"/>
            <a:pathLst>
              <a:path w="927100" h="914400">
                <a:moveTo>
                  <a:pt x="0" y="0"/>
                </a:moveTo>
                <a:lnTo>
                  <a:pt x="9271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4" name="Freeform 4284"/>
          <p:cNvSpPr/>
          <p:nvPr/>
        </p:nvSpPr>
        <p:spPr>
          <a:xfrm rot="-5400000">
            <a:off x="2948044" y="3272792"/>
            <a:ext cx="48409" cy="48409"/>
          </a:xfrm>
          <a:custGeom>
            <a:avLst/>
            <a:gdLst/>
            <a:ahLst/>
            <a:cxnLst/>
            <a:rect l="0" t="0" r="0" b="0"/>
            <a:pathLst>
              <a:path w="914400" h="914400">
                <a:moveTo>
                  <a:pt x="0" y="0"/>
                </a:moveTo>
                <a:lnTo>
                  <a:pt x="9144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5" name="Freeform 4285"/>
          <p:cNvSpPr/>
          <p:nvPr/>
        </p:nvSpPr>
        <p:spPr>
          <a:xfrm rot="-5400000">
            <a:off x="2955440" y="3293635"/>
            <a:ext cx="47064" cy="47064"/>
          </a:xfrm>
          <a:custGeom>
            <a:avLst/>
            <a:gdLst/>
            <a:ahLst/>
            <a:cxnLst/>
            <a:rect l="0" t="0" r="0" b="0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6" name="Freeform 4286"/>
          <p:cNvSpPr/>
          <p:nvPr/>
        </p:nvSpPr>
        <p:spPr>
          <a:xfrm rot="-5400000">
            <a:off x="2962163" y="3313806"/>
            <a:ext cx="47064" cy="47064"/>
          </a:xfrm>
          <a:custGeom>
            <a:avLst/>
            <a:gdLst/>
            <a:ahLst/>
            <a:cxnLst/>
            <a:rect l="0" t="0" r="0" b="0"/>
            <a:pathLst>
              <a:path w="889000" h="889000">
                <a:moveTo>
                  <a:pt x="0" y="0"/>
                </a:moveTo>
                <a:lnTo>
                  <a:pt x="88900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7" name="Freeform 4287"/>
          <p:cNvSpPr/>
          <p:nvPr/>
        </p:nvSpPr>
        <p:spPr>
          <a:xfrm rot="-5400000">
            <a:off x="2969560" y="3333977"/>
            <a:ext cx="46391" cy="46391"/>
          </a:xfrm>
          <a:custGeom>
            <a:avLst/>
            <a:gdLst/>
            <a:ahLst/>
            <a:cxnLst/>
            <a:rect l="0" t="0" r="0" b="0"/>
            <a:pathLst>
              <a:path w="876300" h="876300">
                <a:moveTo>
                  <a:pt x="0" y="0"/>
                </a:moveTo>
                <a:lnTo>
                  <a:pt x="87630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8" name="Freeform 4288"/>
          <p:cNvSpPr/>
          <p:nvPr/>
        </p:nvSpPr>
        <p:spPr>
          <a:xfrm rot="-5400000">
            <a:off x="2976283" y="3354147"/>
            <a:ext cx="45719" cy="45719"/>
          </a:xfrm>
          <a:custGeom>
            <a:avLst/>
            <a:gdLst/>
            <a:ahLst/>
            <a:cxnLst/>
            <a:rect l="0" t="0" r="0" b="0"/>
            <a:pathLst>
              <a:path w="863600" h="863600">
                <a:moveTo>
                  <a:pt x="0" y="0"/>
                </a:moveTo>
                <a:lnTo>
                  <a:pt x="863600" y="863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9" name="Freeform 4289"/>
          <p:cNvSpPr/>
          <p:nvPr/>
        </p:nvSpPr>
        <p:spPr>
          <a:xfrm rot="-5400000">
            <a:off x="2983679" y="3374317"/>
            <a:ext cx="45047" cy="45047"/>
          </a:xfrm>
          <a:custGeom>
            <a:avLst/>
            <a:gdLst/>
            <a:ahLst/>
            <a:cxnLst/>
            <a:rect l="0" t="0" r="0" b="0"/>
            <a:pathLst>
              <a:path w="850900" h="850900">
                <a:moveTo>
                  <a:pt x="0" y="0"/>
                </a:moveTo>
                <a:lnTo>
                  <a:pt x="8509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0" name="Freeform 4290"/>
          <p:cNvSpPr/>
          <p:nvPr/>
        </p:nvSpPr>
        <p:spPr>
          <a:xfrm rot="-5400000">
            <a:off x="2990738" y="3394152"/>
            <a:ext cx="44374" cy="45047"/>
          </a:xfrm>
          <a:custGeom>
            <a:avLst/>
            <a:gdLst/>
            <a:ahLst/>
            <a:cxnLst/>
            <a:rect l="0" t="0" r="0" b="0"/>
            <a:pathLst>
              <a:path w="838200" h="850900">
                <a:moveTo>
                  <a:pt x="0" y="0"/>
                </a:moveTo>
                <a:lnTo>
                  <a:pt x="8382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1" name="Freeform 4291"/>
          <p:cNvSpPr/>
          <p:nvPr/>
        </p:nvSpPr>
        <p:spPr>
          <a:xfrm rot="-5400000">
            <a:off x="2997798" y="3414659"/>
            <a:ext cx="44374" cy="44374"/>
          </a:xfrm>
          <a:custGeom>
            <a:avLst/>
            <a:gdLst/>
            <a:ahLst/>
            <a:cxnLst/>
            <a:rect l="0" t="0" r="0" b="0"/>
            <a:pathLst>
              <a:path w="838200" h="838200">
                <a:moveTo>
                  <a:pt x="0" y="0"/>
                </a:moveTo>
                <a:lnTo>
                  <a:pt x="8382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2" name="Freeform 4292"/>
          <p:cNvSpPr/>
          <p:nvPr/>
        </p:nvSpPr>
        <p:spPr>
          <a:xfrm rot="-5400000">
            <a:off x="3005194" y="3434829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0" y="0"/>
                </a:moveTo>
                <a:lnTo>
                  <a:pt x="8255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3" name="Freeform 4293"/>
          <p:cNvSpPr/>
          <p:nvPr/>
        </p:nvSpPr>
        <p:spPr>
          <a:xfrm rot="-5400000">
            <a:off x="3011917" y="3455000"/>
            <a:ext cx="43030" cy="43030"/>
          </a:xfrm>
          <a:custGeom>
            <a:avLst/>
            <a:gdLst/>
            <a:ahLst/>
            <a:cxnLst/>
            <a:rect l="0" t="0" r="0" b="0"/>
            <a:pathLst>
              <a:path w="812800" h="812800">
                <a:moveTo>
                  <a:pt x="0" y="0"/>
                </a:moveTo>
                <a:lnTo>
                  <a:pt x="812800" y="812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4" name="Freeform 4294"/>
          <p:cNvSpPr/>
          <p:nvPr/>
        </p:nvSpPr>
        <p:spPr>
          <a:xfrm rot="-5400000">
            <a:off x="3019313" y="3474498"/>
            <a:ext cx="43030" cy="43030"/>
          </a:xfrm>
          <a:custGeom>
            <a:avLst/>
            <a:gdLst/>
            <a:ahLst/>
            <a:cxnLst/>
            <a:rect l="0" t="0" r="0" b="0"/>
            <a:pathLst>
              <a:path w="812800" h="812800">
                <a:moveTo>
                  <a:pt x="0" y="0"/>
                </a:moveTo>
                <a:lnTo>
                  <a:pt x="812800" y="812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5" name="Freeform 4295"/>
          <p:cNvSpPr/>
          <p:nvPr/>
        </p:nvSpPr>
        <p:spPr>
          <a:xfrm rot="-5400000">
            <a:off x="3026709" y="3494669"/>
            <a:ext cx="42357" cy="42357"/>
          </a:xfrm>
          <a:custGeom>
            <a:avLst/>
            <a:gdLst/>
            <a:ahLst/>
            <a:cxnLst/>
            <a:rect l="0" t="0" r="0" b="0"/>
            <a:pathLst>
              <a:path w="800100" h="800100">
                <a:moveTo>
                  <a:pt x="0" y="0"/>
                </a:moveTo>
                <a:lnTo>
                  <a:pt x="8001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6" name="Freeform 4296"/>
          <p:cNvSpPr/>
          <p:nvPr/>
        </p:nvSpPr>
        <p:spPr>
          <a:xfrm rot="-5400000">
            <a:off x="3034105" y="3514839"/>
            <a:ext cx="41685" cy="41685"/>
          </a:xfrm>
          <a:custGeom>
            <a:avLst/>
            <a:gdLst/>
            <a:ahLst/>
            <a:cxnLst/>
            <a:rect l="0" t="0" r="0" b="0"/>
            <a:pathLst>
              <a:path w="787400" h="787400">
                <a:moveTo>
                  <a:pt x="0" y="0"/>
                </a:moveTo>
                <a:lnTo>
                  <a:pt x="787400" y="787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7" name="Freeform 4297"/>
          <p:cNvSpPr/>
          <p:nvPr/>
        </p:nvSpPr>
        <p:spPr>
          <a:xfrm rot="-5400000">
            <a:off x="3041501" y="3534337"/>
            <a:ext cx="41013" cy="41013"/>
          </a:xfrm>
          <a:custGeom>
            <a:avLst/>
            <a:gdLst/>
            <a:ahLst/>
            <a:cxnLst/>
            <a:rect l="0" t="0" r="0" b="0"/>
            <a:pathLst>
              <a:path w="774700" h="774700">
                <a:moveTo>
                  <a:pt x="0" y="0"/>
                </a:moveTo>
                <a:lnTo>
                  <a:pt x="774700" y="774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8" name="Freeform 4298"/>
          <p:cNvSpPr/>
          <p:nvPr/>
        </p:nvSpPr>
        <p:spPr>
          <a:xfrm rot="-5400000">
            <a:off x="3048897" y="3554508"/>
            <a:ext cx="40340" cy="40340"/>
          </a:xfrm>
          <a:custGeom>
            <a:avLst/>
            <a:gdLst/>
            <a:ahLst/>
            <a:cxnLst/>
            <a:rect l="0" t="0" r="0" b="0"/>
            <a:pathLst>
              <a:path w="762000" h="762000">
                <a:moveTo>
                  <a:pt x="0" y="0"/>
                </a:moveTo>
                <a:lnTo>
                  <a:pt x="762000" y="762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9" name="Freeform 4299"/>
          <p:cNvSpPr/>
          <p:nvPr/>
        </p:nvSpPr>
        <p:spPr>
          <a:xfrm rot="-5400000">
            <a:off x="3056293" y="3574679"/>
            <a:ext cx="39668" cy="39668"/>
          </a:xfrm>
          <a:custGeom>
            <a:avLst/>
            <a:gdLst/>
            <a:ahLst/>
            <a:cxnLst/>
            <a:rect l="0" t="0" r="0" b="0"/>
            <a:pathLst>
              <a:path w="749300" h="749300">
                <a:moveTo>
                  <a:pt x="0" y="0"/>
                </a:moveTo>
                <a:lnTo>
                  <a:pt x="749300" y="74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0" name="Freeform 4300"/>
          <p:cNvSpPr/>
          <p:nvPr/>
        </p:nvSpPr>
        <p:spPr>
          <a:xfrm rot="-5400000">
            <a:off x="3063016" y="3594177"/>
            <a:ext cx="39668" cy="39668"/>
          </a:xfrm>
          <a:custGeom>
            <a:avLst/>
            <a:gdLst/>
            <a:ahLst/>
            <a:cxnLst/>
            <a:rect l="0" t="0" r="0" b="0"/>
            <a:pathLst>
              <a:path w="749300" h="749300">
                <a:moveTo>
                  <a:pt x="0" y="0"/>
                </a:moveTo>
                <a:lnTo>
                  <a:pt x="749300" y="74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1" name="Freeform 4301"/>
          <p:cNvSpPr/>
          <p:nvPr/>
        </p:nvSpPr>
        <p:spPr>
          <a:xfrm rot="-5400000">
            <a:off x="3070412" y="3614347"/>
            <a:ext cx="38996" cy="38996"/>
          </a:xfrm>
          <a:custGeom>
            <a:avLst/>
            <a:gdLst/>
            <a:ahLst/>
            <a:cxnLst/>
            <a:rect l="0" t="0" r="0" b="0"/>
            <a:pathLst>
              <a:path w="736600" h="736600">
                <a:moveTo>
                  <a:pt x="0" y="0"/>
                </a:moveTo>
                <a:lnTo>
                  <a:pt x="736600" y="736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2" name="Freeform 4302"/>
          <p:cNvSpPr/>
          <p:nvPr/>
        </p:nvSpPr>
        <p:spPr>
          <a:xfrm rot="-5400000">
            <a:off x="3077808" y="3634518"/>
            <a:ext cx="38323" cy="38323"/>
          </a:xfrm>
          <a:custGeom>
            <a:avLst/>
            <a:gdLst/>
            <a:ahLst/>
            <a:cxnLst/>
            <a:rect l="0" t="0" r="0" b="0"/>
            <a:pathLst>
              <a:path w="723900" h="723900">
                <a:moveTo>
                  <a:pt x="0" y="0"/>
                </a:moveTo>
                <a:lnTo>
                  <a:pt x="723900" y="723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3" name="Freeform 4303"/>
          <p:cNvSpPr/>
          <p:nvPr/>
        </p:nvSpPr>
        <p:spPr>
          <a:xfrm rot="-5400000">
            <a:off x="3085204" y="3654016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4" name="Freeform 4304"/>
          <p:cNvSpPr/>
          <p:nvPr/>
        </p:nvSpPr>
        <p:spPr>
          <a:xfrm rot="-5400000">
            <a:off x="3092937" y="3674523"/>
            <a:ext cx="36979" cy="36306"/>
          </a:xfrm>
          <a:custGeom>
            <a:avLst/>
            <a:gdLst/>
            <a:ahLst/>
            <a:cxnLst/>
            <a:rect l="0" t="0" r="0" b="0"/>
            <a:pathLst>
              <a:path w="698500" h="685800">
                <a:moveTo>
                  <a:pt x="0" y="0"/>
                </a:moveTo>
                <a:lnTo>
                  <a:pt x="6985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5" name="Freeform 4305"/>
          <p:cNvSpPr/>
          <p:nvPr/>
        </p:nvSpPr>
        <p:spPr>
          <a:xfrm rot="-5400000">
            <a:off x="3100668" y="3694358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6" name="Freeform 4306"/>
          <p:cNvSpPr/>
          <p:nvPr/>
        </p:nvSpPr>
        <p:spPr>
          <a:xfrm rot="-5400000">
            <a:off x="3032088" y="3801934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7" name="Freeform 4307"/>
          <p:cNvSpPr/>
          <p:nvPr/>
        </p:nvSpPr>
        <p:spPr>
          <a:xfrm rot="-5400000">
            <a:off x="3108400" y="3714192"/>
            <a:ext cx="34961" cy="35634"/>
          </a:xfrm>
          <a:custGeom>
            <a:avLst/>
            <a:gdLst/>
            <a:ahLst/>
            <a:cxnLst/>
            <a:rect l="0" t="0" r="0" b="0"/>
            <a:pathLst>
              <a:path w="660400" h="673100">
                <a:moveTo>
                  <a:pt x="0" y="0"/>
                </a:moveTo>
                <a:lnTo>
                  <a:pt x="6604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8" name="Freeform 4308"/>
          <p:cNvSpPr/>
          <p:nvPr/>
        </p:nvSpPr>
        <p:spPr>
          <a:xfrm rot="-5400000">
            <a:off x="3039484" y="3784453"/>
            <a:ext cx="60511" cy="60511"/>
          </a:xfrm>
          <a:custGeom>
            <a:avLst/>
            <a:gdLst/>
            <a:ahLst/>
            <a:cxnLst/>
            <a:rect l="0" t="0" r="0" b="0"/>
            <a:pathLst>
              <a:path w="1143000" h="1143000">
                <a:moveTo>
                  <a:pt x="0" y="0"/>
                </a:moveTo>
                <a:lnTo>
                  <a:pt x="1143000" y="1143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9" name="Freeform 4309"/>
          <p:cNvSpPr/>
          <p:nvPr/>
        </p:nvSpPr>
        <p:spPr>
          <a:xfrm rot="-5400000">
            <a:off x="3115460" y="3734027"/>
            <a:ext cx="34961" cy="34961"/>
          </a:xfrm>
          <a:custGeom>
            <a:avLst/>
            <a:gdLst/>
            <a:ahLst/>
            <a:cxnLst/>
            <a:rect l="0" t="0" r="0" b="0"/>
            <a:pathLst>
              <a:path w="660400" h="660400">
                <a:moveTo>
                  <a:pt x="0" y="0"/>
                </a:moveTo>
                <a:lnTo>
                  <a:pt x="660400" y="660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0" name="Freeform 4310"/>
          <p:cNvSpPr/>
          <p:nvPr/>
        </p:nvSpPr>
        <p:spPr>
          <a:xfrm rot="-5400000">
            <a:off x="3046880" y="3754197"/>
            <a:ext cx="110265" cy="110265"/>
          </a:xfrm>
          <a:custGeom>
            <a:avLst/>
            <a:gdLst/>
            <a:ahLst/>
            <a:cxnLst/>
            <a:rect l="0" t="0" r="0" b="0"/>
            <a:pathLst>
              <a:path w="2082800" h="2082800">
                <a:moveTo>
                  <a:pt x="0" y="0"/>
                </a:moveTo>
                <a:lnTo>
                  <a:pt x="2082800" y="2082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1" name="Freeform 4311"/>
          <p:cNvSpPr/>
          <p:nvPr/>
        </p:nvSpPr>
        <p:spPr>
          <a:xfrm rot="-5400000">
            <a:off x="3080835" y="3774031"/>
            <a:ext cx="83371" cy="82699"/>
          </a:xfrm>
          <a:custGeom>
            <a:avLst/>
            <a:gdLst/>
            <a:ahLst/>
            <a:cxnLst/>
            <a:rect l="0" t="0" r="0" b="0"/>
            <a:pathLst>
              <a:path w="1574800" h="1562100">
                <a:moveTo>
                  <a:pt x="0" y="0"/>
                </a:moveTo>
                <a:lnTo>
                  <a:pt x="1574800" y="156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2" name="Freeform 4312"/>
          <p:cNvSpPr/>
          <p:nvPr/>
        </p:nvSpPr>
        <p:spPr>
          <a:xfrm rot="-5400000">
            <a:off x="3124873" y="3793194"/>
            <a:ext cx="46391" cy="46391"/>
          </a:xfrm>
          <a:custGeom>
            <a:avLst/>
            <a:gdLst/>
            <a:ahLst/>
            <a:cxnLst/>
            <a:rect l="0" t="0" r="0" b="0"/>
            <a:pathLst>
              <a:path w="876300" h="876300">
                <a:moveTo>
                  <a:pt x="0" y="0"/>
                </a:moveTo>
                <a:lnTo>
                  <a:pt x="87630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3" name="Freeform 4313"/>
          <p:cNvSpPr/>
          <p:nvPr/>
        </p:nvSpPr>
        <p:spPr>
          <a:xfrm rot="-5400000">
            <a:off x="3145716" y="3813364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4" name="Freeform 4314"/>
          <p:cNvSpPr/>
          <p:nvPr/>
        </p:nvSpPr>
        <p:spPr>
          <a:xfrm rot="-5400000">
            <a:off x="3153112" y="3832862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5" name="Freeform 4315"/>
          <p:cNvSpPr/>
          <p:nvPr/>
        </p:nvSpPr>
        <p:spPr>
          <a:xfrm rot="-5400000">
            <a:off x="3160844" y="3852697"/>
            <a:ext cx="31600" cy="30927"/>
          </a:xfrm>
          <a:custGeom>
            <a:avLst/>
            <a:gdLst/>
            <a:ahLst/>
            <a:cxnLst/>
            <a:rect l="0" t="0" r="0" b="0"/>
            <a:pathLst>
              <a:path w="596900" h="584200">
                <a:moveTo>
                  <a:pt x="0" y="0"/>
                </a:moveTo>
                <a:lnTo>
                  <a:pt x="5969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6" name="Freeform 4316"/>
          <p:cNvSpPr/>
          <p:nvPr/>
        </p:nvSpPr>
        <p:spPr>
          <a:xfrm rot="-5400000">
            <a:off x="3168911" y="3872195"/>
            <a:ext cx="30255" cy="30927"/>
          </a:xfrm>
          <a:custGeom>
            <a:avLst/>
            <a:gdLst/>
            <a:ahLst/>
            <a:cxnLst/>
            <a:rect l="0" t="0" r="0" b="0"/>
            <a:pathLst>
              <a:path w="571500" h="584200">
                <a:moveTo>
                  <a:pt x="0" y="0"/>
                </a:moveTo>
                <a:lnTo>
                  <a:pt x="5715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7" name="Freeform 4317"/>
          <p:cNvSpPr/>
          <p:nvPr/>
        </p:nvSpPr>
        <p:spPr>
          <a:xfrm rot="-5400000">
            <a:off x="3175972" y="3892029"/>
            <a:ext cx="30255" cy="30255"/>
          </a:xfrm>
          <a:custGeom>
            <a:avLst/>
            <a:gdLst/>
            <a:ahLst/>
            <a:cxnLst/>
            <a:rect l="0" t="0" r="0" b="0"/>
            <a:pathLst>
              <a:path w="571500" h="571500">
                <a:moveTo>
                  <a:pt x="0" y="0"/>
                </a:moveTo>
                <a:lnTo>
                  <a:pt x="5715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8" name="Freeform 4318"/>
          <p:cNvSpPr/>
          <p:nvPr/>
        </p:nvSpPr>
        <p:spPr>
          <a:xfrm rot="-5400000">
            <a:off x="3184040" y="3911527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9" name="Freeform 4319"/>
          <p:cNvSpPr/>
          <p:nvPr/>
        </p:nvSpPr>
        <p:spPr>
          <a:xfrm rot="-5400000">
            <a:off x="3191436" y="3931026"/>
            <a:ext cx="28910" cy="28910"/>
          </a:xfrm>
          <a:custGeom>
            <a:avLst/>
            <a:gdLst/>
            <a:ahLst/>
            <a:cxnLst/>
            <a:rect l="0" t="0" r="0" b="0"/>
            <a:pathLst>
              <a:path w="546100" h="546100">
                <a:moveTo>
                  <a:pt x="0" y="0"/>
                </a:moveTo>
                <a:lnTo>
                  <a:pt x="5461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0" name="Freeform 4320"/>
          <p:cNvSpPr/>
          <p:nvPr/>
        </p:nvSpPr>
        <p:spPr>
          <a:xfrm rot="-5400000">
            <a:off x="3199839" y="3950860"/>
            <a:ext cx="27566" cy="28238"/>
          </a:xfrm>
          <a:custGeom>
            <a:avLst/>
            <a:gdLst/>
            <a:ahLst/>
            <a:cxnLst/>
            <a:rect l="0" t="0" r="0" b="0"/>
            <a:pathLst>
              <a:path w="520700" h="533400">
                <a:moveTo>
                  <a:pt x="0" y="0"/>
                </a:moveTo>
                <a:lnTo>
                  <a:pt x="5207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1" name="Freeform 4321"/>
          <p:cNvSpPr/>
          <p:nvPr/>
        </p:nvSpPr>
        <p:spPr>
          <a:xfrm rot="-5400000">
            <a:off x="3207572" y="3970694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2" name="Freeform 4322"/>
          <p:cNvSpPr/>
          <p:nvPr/>
        </p:nvSpPr>
        <p:spPr>
          <a:xfrm rot="-5400000">
            <a:off x="3214968" y="3990193"/>
            <a:ext cx="26893" cy="26893"/>
          </a:xfrm>
          <a:custGeom>
            <a:avLst/>
            <a:gdLst/>
            <a:ahLst/>
            <a:cxnLst/>
            <a:rect l="0" t="0" r="0" b="0"/>
            <a:pathLst>
              <a:path w="508000" h="508000">
                <a:moveTo>
                  <a:pt x="0" y="0"/>
                </a:moveTo>
                <a:lnTo>
                  <a:pt x="508000" y="508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3" name="Freeform 4323"/>
          <p:cNvSpPr/>
          <p:nvPr/>
        </p:nvSpPr>
        <p:spPr>
          <a:xfrm rot="-5400000">
            <a:off x="3223036" y="4009691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0" y="0"/>
                </a:moveTo>
                <a:lnTo>
                  <a:pt x="4953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4" name="Freeform 4324"/>
          <p:cNvSpPr/>
          <p:nvPr/>
        </p:nvSpPr>
        <p:spPr>
          <a:xfrm rot="-5400000">
            <a:off x="3231104" y="4029189"/>
            <a:ext cx="25549" cy="25549"/>
          </a:xfrm>
          <a:custGeom>
            <a:avLst/>
            <a:gdLst/>
            <a:ahLst/>
            <a:cxnLst/>
            <a:rect l="0" t="0" r="0" b="0"/>
            <a:pathLst>
              <a:path w="482600" h="482600">
                <a:moveTo>
                  <a:pt x="0" y="0"/>
                </a:moveTo>
                <a:lnTo>
                  <a:pt x="4826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5" name="Freeform 4325"/>
          <p:cNvSpPr/>
          <p:nvPr/>
        </p:nvSpPr>
        <p:spPr>
          <a:xfrm rot="-5400000">
            <a:off x="3238836" y="4048351"/>
            <a:ext cx="24876" cy="25549"/>
          </a:xfrm>
          <a:custGeom>
            <a:avLst/>
            <a:gdLst/>
            <a:ahLst/>
            <a:cxnLst/>
            <a:rect l="0" t="0" r="0" b="0"/>
            <a:pathLst>
              <a:path w="469900" h="482600">
                <a:moveTo>
                  <a:pt x="0" y="0"/>
                </a:moveTo>
                <a:lnTo>
                  <a:pt x="4699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6" name="Freeform 4326"/>
          <p:cNvSpPr/>
          <p:nvPr/>
        </p:nvSpPr>
        <p:spPr>
          <a:xfrm rot="-5400000">
            <a:off x="3246569" y="406818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7" name="Freeform 4327"/>
          <p:cNvSpPr/>
          <p:nvPr/>
        </p:nvSpPr>
        <p:spPr>
          <a:xfrm rot="-5400000">
            <a:off x="3254637" y="4087684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8" name="Freeform 4328"/>
          <p:cNvSpPr/>
          <p:nvPr/>
        </p:nvSpPr>
        <p:spPr>
          <a:xfrm rot="-5400000">
            <a:off x="3262705" y="4107182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9" name="Freeform 4329"/>
          <p:cNvSpPr/>
          <p:nvPr/>
        </p:nvSpPr>
        <p:spPr>
          <a:xfrm rot="-5400000">
            <a:off x="3270436" y="4126344"/>
            <a:ext cx="22187" cy="22859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0" name="Freeform 4330"/>
          <p:cNvSpPr/>
          <p:nvPr/>
        </p:nvSpPr>
        <p:spPr>
          <a:xfrm rot="-5400000">
            <a:off x="3278169" y="4145506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1" name="Freeform 4331"/>
          <p:cNvSpPr/>
          <p:nvPr/>
        </p:nvSpPr>
        <p:spPr>
          <a:xfrm rot="-5400000">
            <a:off x="3286238" y="4165005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2" name="Freeform 4332"/>
          <p:cNvSpPr/>
          <p:nvPr/>
        </p:nvSpPr>
        <p:spPr>
          <a:xfrm rot="-5400000">
            <a:off x="3294306" y="4184503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3" name="Freeform 4333"/>
          <p:cNvSpPr/>
          <p:nvPr/>
        </p:nvSpPr>
        <p:spPr>
          <a:xfrm rot="-5400000">
            <a:off x="3302709" y="4203665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4" name="Freeform 4334"/>
          <p:cNvSpPr/>
          <p:nvPr/>
        </p:nvSpPr>
        <p:spPr>
          <a:xfrm rot="-5400000">
            <a:off x="3310778" y="4223163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5" name="Freeform 4335"/>
          <p:cNvSpPr/>
          <p:nvPr/>
        </p:nvSpPr>
        <p:spPr>
          <a:xfrm rot="-5400000">
            <a:off x="3318848" y="4242661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6" name="Freeform 4336"/>
          <p:cNvSpPr/>
          <p:nvPr/>
        </p:nvSpPr>
        <p:spPr>
          <a:xfrm rot="-5400000">
            <a:off x="3327251" y="4261824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7" name="Freeform 4337"/>
          <p:cNvSpPr/>
          <p:nvPr/>
        </p:nvSpPr>
        <p:spPr>
          <a:xfrm rot="-5400000">
            <a:off x="3335319" y="4281322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8" name="Freeform 4338"/>
          <p:cNvSpPr/>
          <p:nvPr/>
        </p:nvSpPr>
        <p:spPr>
          <a:xfrm rot="-5400000">
            <a:off x="3343387" y="4300147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9" name="Freeform 4339"/>
          <p:cNvSpPr/>
          <p:nvPr/>
        </p:nvSpPr>
        <p:spPr>
          <a:xfrm rot="-5400000">
            <a:off x="3351456" y="4319646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0" name="Freeform 4340"/>
          <p:cNvSpPr/>
          <p:nvPr/>
        </p:nvSpPr>
        <p:spPr>
          <a:xfrm rot="-5400000">
            <a:off x="3359524" y="4338472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1" name="Freeform 4341"/>
          <p:cNvSpPr/>
          <p:nvPr/>
        </p:nvSpPr>
        <p:spPr>
          <a:xfrm rot="-5400000">
            <a:off x="3368264" y="4357970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2" name="Freeform 4342"/>
          <p:cNvSpPr/>
          <p:nvPr/>
        </p:nvSpPr>
        <p:spPr>
          <a:xfrm rot="-5400000">
            <a:off x="3376333" y="4377468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3" name="Freeform 4343"/>
          <p:cNvSpPr/>
          <p:nvPr/>
        </p:nvSpPr>
        <p:spPr>
          <a:xfrm rot="-5400000">
            <a:off x="3384401" y="4396294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4" name="Freeform 4344"/>
          <p:cNvSpPr/>
          <p:nvPr/>
        </p:nvSpPr>
        <p:spPr>
          <a:xfrm rot="-5400000">
            <a:off x="3392469" y="4415120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5" name="Freeform 4345"/>
          <p:cNvSpPr/>
          <p:nvPr/>
        </p:nvSpPr>
        <p:spPr>
          <a:xfrm rot="-5400000">
            <a:off x="3400538" y="4434618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6" name="Freeform 4346"/>
          <p:cNvSpPr/>
          <p:nvPr/>
        </p:nvSpPr>
        <p:spPr>
          <a:xfrm rot="-5400000">
            <a:off x="3408943" y="4453780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7" name="Freeform 4347"/>
          <p:cNvSpPr/>
          <p:nvPr/>
        </p:nvSpPr>
        <p:spPr>
          <a:xfrm rot="-5400000">
            <a:off x="3417346" y="4472942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8" name="Freeform 4348"/>
          <p:cNvSpPr/>
          <p:nvPr/>
        </p:nvSpPr>
        <p:spPr>
          <a:xfrm rot="-5400000">
            <a:off x="3425415" y="4491768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9" name="Freeform 4349"/>
          <p:cNvSpPr/>
          <p:nvPr/>
        </p:nvSpPr>
        <p:spPr>
          <a:xfrm rot="-5400000">
            <a:off x="3434155" y="4510594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0" name="Freeform 4350"/>
          <p:cNvSpPr/>
          <p:nvPr/>
        </p:nvSpPr>
        <p:spPr>
          <a:xfrm rot="-5400000">
            <a:off x="3442223" y="4530092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1" name="Freeform 4351"/>
          <p:cNvSpPr/>
          <p:nvPr/>
        </p:nvSpPr>
        <p:spPr>
          <a:xfrm rot="-5400000">
            <a:off x="3450629" y="4549254"/>
            <a:ext cx="8067" cy="7395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0" y="0"/>
                </a:moveTo>
                <a:lnTo>
                  <a:pt x="1524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2" name="Freeform 4352"/>
          <p:cNvSpPr/>
          <p:nvPr/>
        </p:nvSpPr>
        <p:spPr>
          <a:xfrm rot="-5400000">
            <a:off x="3459032" y="4568416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3" name="Freeform 4353"/>
          <p:cNvSpPr/>
          <p:nvPr/>
        </p:nvSpPr>
        <p:spPr>
          <a:xfrm rot="-5400000">
            <a:off x="3467773" y="4588587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4" name="Freeform 4354"/>
          <p:cNvSpPr/>
          <p:nvPr/>
        </p:nvSpPr>
        <p:spPr>
          <a:xfrm rot="-5400000">
            <a:off x="3476176" y="4608421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5" name="Freeform 4355"/>
          <p:cNvSpPr/>
          <p:nvPr/>
        </p:nvSpPr>
        <p:spPr>
          <a:xfrm rot="-5400000">
            <a:off x="3484246" y="462926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6" name="Freeform 4356"/>
          <p:cNvSpPr/>
          <p:nvPr/>
        </p:nvSpPr>
        <p:spPr>
          <a:xfrm rot="-5400000">
            <a:off x="1839671" y="2988723"/>
            <a:ext cx="2433244" cy="863300"/>
          </a:xfrm>
          <a:custGeom>
            <a:avLst/>
            <a:gdLst/>
            <a:ahLst/>
            <a:cxnLst/>
            <a:rect l="0" t="0" r="0" b="0"/>
            <a:pathLst>
              <a:path w="45961300" h="16306800">
                <a:moveTo>
                  <a:pt x="45961300" y="1282700"/>
                </a:moveTo>
                <a:lnTo>
                  <a:pt x="45554900" y="0"/>
                </a:lnTo>
                <a:lnTo>
                  <a:pt x="43459400" y="228600"/>
                </a:lnTo>
                <a:lnTo>
                  <a:pt x="40081200" y="1193800"/>
                </a:lnTo>
                <a:lnTo>
                  <a:pt x="36614100" y="2222500"/>
                </a:lnTo>
                <a:lnTo>
                  <a:pt x="35318700" y="2628900"/>
                </a:lnTo>
                <a:lnTo>
                  <a:pt x="34607500" y="101600"/>
                </a:lnTo>
                <a:lnTo>
                  <a:pt x="33515300" y="406400"/>
                </a:lnTo>
                <a:lnTo>
                  <a:pt x="34226500" y="2971800"/>
                </a:lnTo>
                <a:lnTo>
                  <a:pt x="29489400" y="4508500"/>
                </a:lnTo>
                <a:lnTo>
                  <a:pt x="25184100" y="5994400"/>
                </a:lnTo>
                <a:lnTo>
                  <a:pt x="21132800" y="7454900"/>
                </a:lnTo>
                <a:lnTo>
                  <a:pt x="18491200" y="8458200"/>
                </a:lnTo>
                <a:lnTo>
                  <a:pt x="16243300" y="9334500"/>
                </a:lnTo>
                <a:lnTo>
                  <a:pt x="15557500" y="7594600"/>
                </a:lnTo>
                <a:lnTo>
                  <a:pt x="14503400" y="8013700"/>
                </a:lnTo>
                <a:lnTo>
                  <a:pt x="15176500" y="9753600"/>
                </a:lnTo>
                <a:lnTo>
                  <a:pt x="11849100" y="11099800"/>
                </a:lnTo>
                <a:lnTo>
                  <a:pt x="8534400" y="12484100"/>
                </a:lnTo>
                <a:lnTo>
                  <a:pt x="2844800" y="14998700"/>
                </a:lnTo>
                <a:lnTo>
                  <a:pt x="0" y="16306800"/>
                </a:lnTo>
                <a:lnTo>
                  <a:pt x="1092200" y="15951200"/>
                </a:lnTo>
                <a:lnTo>
                  <a:pt x="2159000" y="15557500"/>
                </a:lnTo>
                <a:lnTo>
                  <a:pt x="5372100" y="14262100"/>
                </a:lnTo>
                <a:lnTo>
                  <a:pt x="8610600" y="13017500"/>
                </a:lnTo>
                <a:lnTo>
                  <a:pt x="12915900" y="11404600"/>
                </a:lnTo>
                <a:lnTo>
                  <a:pt x="17259300" y="9855200"/>
                </a:lnTo>
                <a:lnTo>
                  <a:pt x="22402800" y="8115300"/>
                </a:lnTo>
                <a:lnTo>
                  <a:pt x="26530300" y="6769100"/>
                </a:lnTo>
                <a:lnTo>
                  <a:pt x="30670500" y="5499100"/>
                </a:lnTo>
                <a:lnTo>
                  <a:pt x="34836100" y="4267200"/>
                </a:lnTo>
                <a:lnTo>
                  <a:pt x="39446200" y="2984500"/>
                </a:lnTo>
                <a:lnTo>
                  <a:pt x="44081700" y="1765300"/>
                </a:lnTo>
                <a:lnTo>
                  <a:pt x="459613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7" name="Freeform 4357"/>
          <p:cNvSpPr/>
          <p:nvPr/>
        </p:nvSpPr>
        <p:spPr>
          <a:xfrm rot="-5400000">
            <a:off x="3782434" y="355585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8" name="Freeform 4358"/>
          <p:cNvSpPr/>
          <p:nvPr/>
        </p:nvSpPr>
        <p:spPr>
          <a:xfrm rot="-5400000">
            <a:off x="3789830" y="357535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9" name="Freeform 4359"/>
          <p:cNvSpPr/>
          <p:nvPr/>
        </p:nvSpPr>
        <p:spPr>
          <a:xfrm rot="-5400000">
            <a:off x="3796553" y="359417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0" name="Freeform 4360"/>
          <p:cNvSpPr/>
          <p:nvPr/>
        </p:nvSpPr>
        <p:spPr>
          <a:xfrm rot="-5400000">
            <a:off x="3803614" y="36140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1" name="Freeform 4361"/>
          <p:cNvSpPr/>
          <p:nvPr/>
        </p:nvSpPr>
        <p:spPr>
          <a:xfrm rot="-5400000">
            <a:off x="3810673" y="3632501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2" name="Freeform 4362"/>
          <p:cNvSpPr/>
          <p:nvPr/>
        </p:nvSpPr>
        <p:spPr>
          <a:xfrm rot="-5400000">
            <a:off x="3818068" y="3651999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3" name="Freeform 4363"/>
          <p:cNvSpPr/>
          <p:nvPr/>
        </p:nvSpPr>
        <p:spPr>
          <a:xfrm rot="-5400000">
            <a:off x="3824792" y="3670825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4" name="Freeform 4364"/>
          <p:cNvSpPr/>
          <p:nvPr/>
        </p:nvSpPr>
        <p:spPr>
          <a:xfrm rot="-5400000">
            <a:off x="3831853" y="3689987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5" name="Freeform 4365"/>
          <p:cNvSpPr/>
          <p:nvPr/>
        </p:nvSpPr>
        <p:spPr>
          <a:xfrm rot="-5400000">
            <a:off x="3838911" y="3709149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6" name="Freeform 4366"/>
          <p:cNvSpPr/>
          <p:nvPr/>
        </p:nvSpPr>
        <p:spPr>
          <a:xfrm rot="-5400000">
            <a:off x="3846307" y="3727975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7" name="Freeform 4367"/>
          <p:cNvSpPr/>
          <p:nvPr/>
        </p:nvSpPr>
        <p:spPr>
          <a:xfrm rot="-5400000">
            <a:off x="3853704" y="3746801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8" name="Freeform 4368"/>
          <p:cNvSpPr/>
          <p:nvPr/>
        </p:nvSpPr>
        <p:spPr>
          <a:xfrm rot="-5400000">
            <a:off x="3860427" y="3765627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9" name="Freeform 4369"/>
          <p:cNvSpPr/>
          <p:nvPr/>
        </p:nvSpPr>
        <p:spPr>
          <a:xfrm rot="-5400000">
            <a:off x="3868158" y="3784789"/>
            <a:ext cx="6723" cy="7395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0"/>
                </a:moveTo>
                <a:lnTo>
                  <a:pt x="1270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0" name="Freeform 4370"/>
          <p:cNvSpPr/>
          <p:nvPr/>
        </p:nvSpPr>
        <p:spPr>
          <a:xfrm rot="-5400000">
            <a:off x="3875219" y="3803951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1" name="Freeform 4371"/>
          <p:cNvSpPr/>
          <p:nvPr/>
        </p:nvSpPr>
        <p:spPr>
          <a:xfrm rot="-5400000">
            <a:off x="3882615" y="3822777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2" name="Freeform 4372"/>
          <p:cNvSpPr/>
          <p:nvPr/>
        </p:nvSpPr>
        <p:spPr>
          <a:xfrm rot="-5400000">
            <a:off x="3889673" y="3841267"/>
            <a:ext cx="8740" cy="9412"/>
          </a:xfrm>
          <a:custGeom>
            <a:avLst/>
            <a:gdLst/>
            <a:ahLst/>
            <a:cxnLst/>
            <a:rect l="0" t="0" r="0" b="0"/>
            <a:pathLst>
              <a:path w="165100" h="177800">
                <a:moveTo>
                  <a:pt x="0" y="0"/>
                </a:moveTo>
                <a:lnTo>
                  <a:pt x="1651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3" name="Freeform 4373"/>
          <p:cNvSpPr/>
          <p:nvPr/>
        </p:nvSpPr>
        <p:spPr>
          <a:xfrm rot="-5400000">
            <a:off x="3896734" y="3860429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4" name="Freeform 4374"/>
          <p:cNvSpPr/>
          <p:nvPr/>
        </p:nvSpPr>
        <p:spPr>
          <a:xfrm rot="-5400000">
            <a:off x="3904130" y="3879255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5" name="Freeform 4375"/>
          <p:cNvSpPr/>
          <p:nvPr/>
        </p:nvSpPr>
        <p:spPr>
          <a:xfrm rot="-5400000">
            <a:off x="3911526" y="3898080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6" name="Freeform 4376"/>
          <p:cNvSpPr/>
          <p:nvPr/>
        </p:nvSpPr>
        <p:spPr>
          <a:xfrm rot="-5400000">
            <a:off x="3918922" y="3916906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7" name="Freeform 4377"/>
          <p:cNvSpPr/>
          <p:nvPr/>
        </p:nvSpPr>
        <p:spPr>
          <a:xfrm rot="-5400000">
            <a:off x="3926318" y="3935732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8" name="Freeform 4378"/>
          <p:cNvSpPr/>
          <p:nvPr/>
        </p:nvSpPr>
        <p:spPr>
          <a:xfrm rot="-5400000">
            <a:off x="3934049" y="3954222"/>
            <a:ext cx="12101" cy="12774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0"/>
                </a:moveTo>
                <a:lnTo>
                  <a:pt x="2286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9" name="Freeform 4379"/>
          <p:cNvSpPr/>
          <p:nvPr/>
        </p:nvSpPr>
        <p:spPr>
          <a:xfrm rot="-5400000">
            <a:off x="3941444" y="3973048"/>
            <a:ext cx="12774" cy="13446"/>
          </a:xfrm>
          <a:custGeom>
            <a:avLst/>
            <a:gdLst/>
            <a:ahLst/>
            <a:cxnLst/>
            <a:rect l="0" t="0" r="0" b="0"/>
            <a:pathLst>
              <a:path w="241300" h="254000">
                <a:moveTo>
                  <a:pt x="0" y="0"/>
                </a:moveTo>
                <a:lnTo>
                  <a:pt x="2413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0" name="Freeform 4380"/>
          <p:cNvSpPr/>
          <p:nvPr/>
        </p:nvSpPr>
        <p:spPr>
          <a:xfrm rot="-5400000">
            <a:off x="3948505" y="3991537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1" name="Freeform 4381"/>
          <p:cNvSpPr/>
          <p:nvPr/>
        </p:nvSpPr>
        <p:spPr>
          <a:xfrm rot="-5400000">
            <a:off x="3955901" y="4010363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2" name="Freeform 4382"/>
          <p:cNvSpPr/>
          <p:nvPr/>
        </p:nvSpPr>
        <p:spPr>
          <a:xfrm rot="-5400000">
            <a:off x="3963632" y="4028853"/>
            <a:ext cx="14791" cy="15463"/>
          </a:xfrm>
          <a:custGeom>
            <a:avLst/>
            <a:gdLst/>
            <a:ahLst/>
            <a:cxnLst/>
            <a:rect l="0" t="0" r="0" b="0"/>
            <a:pathLst>
              <a:path w="279400" h="292100">
                <a:moveTo>
                  <a:pt x="0" y="0"/>
                </a:moveTo>
                <a:lnTo>
                  <a:pt x="2794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3" name="Freeform 4383"/>
          <p:cNvSpPr/>
          <p:nvPr/>
        </p:nvSpPr>
        <p:spPr>
          <a:xfrm rot="-5400000">
            <a:off x="3971028" y="4047679"/>
            <a:ext cx="15463" cy="16136"/>
          </a:xfrm>
          <a:custGeom>
            <a:avLst/>
            <a:gdLst/>
            <a:ahLst/>
            <a:cxnLst/>
            <a:rect l="0" t="0" r="0" b="0"/>
            <a:pathLst>
              <a:path w="292100" h="304800">
                <a:moveTo>
                  <a:pt x="0" y="0"/>
                </a:moveTo>
                <a:lnTo>
                  <a:pt x="2921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4" name="Freeform 4384"/>
          <p:cNvSpPr/>
          <p:nvPr/>
        </p:nvSpPr>
        <p:spPr>
          <a:xfrm rot="-5400000">
            <a:off x="3978089" y="4066169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5" name="Freeform 4385"/>
          <p:cNvSpPr/>
          <p:nvPr/>
        </p:nvSpPr>
        <p:spPr>
          <a:xfrm rot="-5400000">
            <a:off x="3986157" y="4084995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6" name="Freeform 4386"/>
          <p:cNvSpPr/>
          <p:nvPr/>
        </p:nvSpPr>
        <p:spPr>
          <a:xfrm rot="-5400000">
            <a:off x="3993217" y="4103484"/>
            <a:ext cx="18153" cy="17480"/>
          </a:xfrm>
          <a:custGeom>
            <a:avLst/>
            <a:gdLst/>
            <a:ahLst/>
            <a:cxnLst/>
            <a:rect l="0" t="0" r="0" b="0"/>
            <a:pathLst>
              <a:path w="342900" h="330200">
                <a:moveTo>
                  <a:pt x="0" y="0"/>
                </a:moveTo>
                <a:lnTo>
                  <a:pt x="3429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7" name="Freeform 4387"/>
          <p:cNvSpPr/>
          <p:nvPr/>
        </p:nvSpPr>
        <p:spPr>
          <a:xfrm rot="-5400000">
            <a:off x="4000949" y="4121974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8" name="Freeform 4388"/>
          <p:cNvSpPr/>
          <p:nvPr/>
        </p:nvSpPr>
        <p:spPr>
          <a:xfrm rot="-5400000">
            <a:off x="4008345" y="4140800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9" name="Freeform 4389"/>
          <p:cNvSpPr/>
          <p:nvPr/>
        </p:nvSpPr>
        <p:spPr>
          <a:xfrm rot="-5400000">
            <a:off x="4016413" y="4158954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0" name="Freeform 4390"/>
          <p:cNvSpPr/>
          <p:nvPr/>
        </p:nvSpPr>
        <p:spPr>
          <a:xfrm rot="-5400000">
            <a:off x="4023809" y="4177779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1" name="Freeform 4391"/>
          <p:cNvSpPr/>
          <p:nvPr/>
        </p:nvSpPr>
        <p:spPr>
          <a:xfrm rot="-5400000">
            <a:off x="4031205" y="4195933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2" name="Freeform 4392"/>
          <p:cNvSpPr/>
          <p:nvPr/>
        </p:nvSpPr>
        <p:spPr>
          <a:xfrm rot="-5400000">
            <a:off x="4039608" y="4214423"/>
            <a:ext cx="20842" cy="21514"/>
          </a:xfrm>
          <a:custGeom>
            <a:avLst/>
            <a:gdLst/>
            <a:ahLst/>
            <a:cxnLst/>
            <a:rect l="0" t="0" r="0" b="0"/>
            <a:pathLst>
              <a:path w="393700" h="406400">
                <a:moveTo>
                  <a:pt x="0" y="0"/>
                </a:moveTo>
                <a:lnTo>
                  <a:pt x="3937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3" name="Freeform 4393"/>
          <p:cNvSpPr/>
          <p:nvPr/>
        </p:nvSpPr>
        <p:spPr>
          <a:xfrm rot="-5400000">
            <a:off x="4047341" y="4232912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4" name="Freeform 4394"/>
          <p:cNvSpPr/>
          <p:nvPr/>
        </p:nvSpPr>
        <p:spPr>
          <a:xfrm rot="-5400000">
            <a:off x="4055409" y="4251066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5" name="Freeform 4395"/>
          <p:cNvSpPr/>
          <p:nvPr/>
        </p:nvSpPr>
        <p:spPr>
          <a:xfrm rot="-5400000">
            <a:off x="4064485" y="4269556"/>
            <a:ext cx="20842" cy="21514"/>
          </a:xfrm>
          <a:custGeom>
            <a:avLst/>
            <a:gdLst/>
            <a:ahLst/>
            <a:cxnLst/>
            <a:rect l="0" t="0" r="0" b="0"/>
            <a:pathLst>
              <a:path w="393700" h="406400">
                <a:moveTo>
                  <a:pt x="0" y="0"/>
                </a:moveTo>
                <a:lnTo>
                  <a:pt x="3937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6" name="Freeform 4396"/>
          <p:cNvSpPr/>
          <p:nvPr/>
        </p:nvSpPr>
        <p:spPr>
          <a:xfrm rot="-5400000">
            <a:off x="4073228" y="4288381"/>
            <a:ext cx="20842" cy="20170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7" name="Freeform 4397"/>
          <p:cNvSpPr/>
          <p:nvPr/>
        </p:nvSpPr>
        <p:spPr>
          <a:xfrm rot="-5400000">
            <a:off x="4082303" y="4306199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8" name="Freeform 4398"/>
          <p:cNvSpPr/>
          <p:nvPr/>
        </p:nvSpPr>
        <p:spPr>
          <a:xfrm rot="-5400000">
            <a:off x="4091716" y="4324352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9" name="Freeform 4399"/>
          <p:cNvSpPr/>
          <p:nvPr/>
        </p:nvSpPr>
        <p:spPr>
          <a:xfrm rot="-5400000">
            <a:off x="4101802" y="4343178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0" name="Freeform 4400"/>
          <p:cNvSpPr/>
          <p:nvPr/>
        </p:nvSpPr>
        <p:spPr>
          <a:xfrm rot="-5400000">
            <a:off x="4112222" y="4360995"/>
            <a:ext cx="15463" cy="16136"/>
          </a:xfrm>
          <a:custGeom>
            <a:avLst/>
            <a:gdLst/>
            <a:ahLst/>
            <a:cxnLst/>
            <a:rect l="0" t="0" r="0" b="0"/>
            <a:pathLst>
              <a:path w="292100" h="304800">
                <a:moveTo>
                  <a:pt x="0" y="0"/>
                </a:moveTo>
                <a:lnTo>
                  <a:pt x="2921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1" name="Freeform 4401"/>
          <p:cNvSpPr/>
          <p:nvPr/>
        </p:nvSpPr>
        <p:spPr>
          <a:xfrm rot="-5400000">
            <a:off x="4121972" y="4379485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2" name="Freeform 4402"/>
          <p:cNvSpPr/>
          <p:nvPr/>
        </p:nvSpPr>
        <p:spPr>
          <a:xfrm rot="-5400000">
            <a:off x="4132730" y="4397639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3" name="Freeform 4403"/>
          <p:cNvSpPr/>
          <p:nvPr/>
        </p:nvSpPr>
        <p:spPr>
          <a:xfrm rot="-5400000">
            <a:off x="4143823" y="4415456"/>
            <a:ext cx="9412" cy="10084"/>
          </a:xfrm>
          <a:custGeom>
            <a:avLst/>
            <a:gdLst/>
            <a:ahLst/>
            <a:cxnLst/>
            <a:rect l="0" t="0" r="0" b="0"/>
            <a:pathLst>
              <a:path w="177800" h="190500">
                <a:moveTo>
                  <a:pt x="0" y="0"/>
                </a:moveTo>
                <a:lnTo>
                  <a:pt x="1778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4" name="Freeform 4404"/>
          <p:cNvSpPr/>
          <p:nvPr/>
        </p:nvSpPr>
        <p:spPr>
          <a:xfrm rot="-5400000">
            <a:off x="4154917" y="4433946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5" name="Freeform 4405"/>
          <p:cNvSpPr/>
          <p:nvPr/>
        </p:nvSpPr>
        <p:spPr>
          <a:xfrm rot="-5400000">
            <a:off x="4166348" y="4452099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6" name="Freeform 4406"/>
          <p:cNvSpPr/>
          <p:nvPr/>
        </p:nvSpPr>
        <p:spPr>
          <a:xfrm rot="-5400000">
            <a:off x="4177777" y="447025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7" name="Freeform 4407"/>
          <p:cNvSpPr/>
          <p:nvPr/>
        </p:nvSpPr>
        <p:spPr>
          <a:xfrm rot="-5400000">
            <a:off x="3518200" y="3812019"/>
            <a:ext cx="925829" cy="401394"/>
          </a:xfrm>
          <a:custGeom>
            <a:avLst/>
            <a:gdLst/>
            <a:ahLst/>
            <a:cxnLst/>
            <a:rect l="0" t="0" r="0" b="0"/>
            <a:pathLst>
              <a:path w="17487900" h="7581900">
                <a:moveTo>
                  <a:pt x="4787900" y="4787900"/>
                </a:moveTo>
                <a:lnTo>
                  <a:pt x="8001000" y="3517900"/>
                </a:lnTo>
                <a:lnTo>
                  <a:pt x="11214100" y="2286000"/>
                </a:lnTo>
                <a:lnTo>
                  <a:pt x="14351000" y="1117600"/>
                </a:lnTo>
                <a:lnTo>
                  <a:pt x="17487900" y="0"/>
                </a:lnTo>
                <a:lnTo>
                  <a:pt x="13957300" y="1409700"/>
                </a:lnTo>
                <a:lnTo>
                  <a:pt x="10426700" y="2882900"/>
                </a:lnTo>
                <a:lnTo>
                  <a:pt x="6934200" y="4394200"/>
                </a:lnTo>
                <a:lnTo>
                  <a:pt x="3454400" y="5969000"/>
                </a:lnTo>
                <a:lnTo>
                  <a:pt x="0" y="7581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8" name="Freeform 4408"/>
          <p:cNvSpPr/>
          <p:nvPr/>
        </p:nvSpPr>
        <p:spPr>
          <a:xfrm>
            <a:off x="4032674" y="4221857"/>
            <a:ext cx="147923" cy="253414"/>
          </a:xfrm>
          <a:custGeom>
            <a:avLst/>
            <a:gdLst/>
            <a:ahLst/>
            <a:cxnLst/>
            <a:rect l="0" t="0" r="0" b="0"/>
            <a:pathLst>
              <a:path w="2794110" h="4786728">
                <a:moveTo>
                  <a:pt x="0" y="0"/>
                </a:moveTo>
                <a:cubicBezTo>
                  <a:pt x="692839" y="1723187"/>
                  <a:pt x="1634173" y="3335832"/>
                  <a:pt x="2794110" y="4786728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9" name="Freeform 4409"/>
          <p:cNvSpPr/>
          <p:nvPr/>
        </p:nvSpPr>
        <p:spPr>
          <a:xfrm rot="-5400000">
            <a:off x="5665358" y="4414111"/>
            <a:ext cx="829010" cy="1488589"/>
          </a:xfrm>
          <a:custGeom>
            <a:avLst/>
            <a:gdLst/>
            <a:ahLst/>
            <a:cxnLst/>
            <a:rect l="0" t="0" r="0" b="0"/>
            <a:pathLst>
              <a:path w="15659100" h="28117800">
                <a:moveTo>
                  <a:pt x="0" y="0"/>
                </a:moveTo>
                <a:lnTo>
                  <a:pt x="1562100" y="3238500"/>
                </a:lnTo>
                <a:lnTo>
                  <a:pt x="5283200" y="10960100"/>
                </a:lnTo>
                <a:lnTo>
                  <a:pt x="5397500" y="11188700"/>
                </a:lnTo>
                <a:lnTo>
                  <a:pt x="13004800" y="24803100"/>
                </a:lnTo>
                <a:lnTo>
                  <a:pt x="14719300" y="27851100"/>
                </a:lnTo>
                <a:lnTo>
                  <a:pt x="15659100" y="28117800"/>
                </a:lnTo>
                <a:lnTo>
                  <a:pt x="10642600" y="17703800"/>
                </a:lnTo>
                <a:lnTo>
                  <a:pt x="7086600" y="10337800"/>
                </a:lnTo>
                <a:lnTo>
                  <a:pt x="5207000" y="6426200"/>
                </a:lnTo>
                <a:lnTo>
                  <a:pt x="4775200" y="5600700"/>
                </a:lnTo>
                <a:lnTo>
                  <a:pt x="4292600" y="4813300"/>
                </a:lnTo>
                <a:lnTo>
                  <a:pt x="3784600" y="4038600"/>
                </a:lnTo>
                <a:lnTo>
                  <a:pt x="3238500" y="3289300"/>
                </a:lnTo>
                <a:lnTo>
                  <a:pt x="2654300" y="2565400"/>
                </a:lnTo>
                <a:lnTo>
                  <a:pt x="2044700" y="1879600"/>
                </a:lnTo>
                <a:lnTo>
                  <a:pt x="1384300" y="1219200"/>
                </a:lnTo>
                <a:lnTo>
                  <a:pt x="711200" y="596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0" name="Freeform 4410"/>
          <p:cNvSpPr/>
          <p:nvPr/>
        </p:nvSpPr>
        <p:spPr>
          <a:xfrm rot="-5400000">
            <a:off x="6933751" y="4357298"/>
            <a:ext cx="312643" cy="560069"/>
          </a:xfrm>
          <a:custGeom>
            <a:avLst/>
            <a:gdLst/>
            <a:ahLst/>
            <a:cxnLst/>
            <a:rect l="0" t="0" r="0" b="0"/>
            <a:pathLst>
              <a:path w="5905500" h="10579100">
                <a:moveTo>
                  <a:pt x="939800" y="266700"/>
                </a:moveTo>
                <a:lnTo>
                  <a:pt x="0" y="0"/>
                </a:lnTo>
                <a:lnTo>
                  <a:pt x="5905500" y="10579100"/>
                </a:lnTo>
                <a:lnTo>
                  <a:pt x="9398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1" name="Freeform 4411"/>
          <p:cNvSpPr/>
          <p:nvPr/>
        </p:nvSpPr>
        <p:spPr>
          <a:xfrm rot="-5400000">
            <a:off x="2809875" y="5816640"/>
            <a:ext cx="196326" cy="382568"/>
          </a:xfrm>
          <a:custGeom>
            <a:avLst/>
            <a:gdLst/>
            <a:ahLst/>
            <a:cxnLst/>
            <a:rect l="0" t="0" r="0" b="0"/>
            <a:pathLst>
              <a:path w="3708400" h="7226300">
                <a:moveTo>
                  <a:pt x="0" y="1473200"/>
                </a:moveTo>
                <a:lnTo>
                  <a:pt x="1587500" y="4191000"/>
                </a:lnTo>
                <a:lnTo>
                  <a:pt x="2070100" y="4978400"/>
                </a:lnTo>
                <a:lnTo>
                  <a:pt x="2590800" y="5740400"/>
                </a:lnTo>
                <a:lnTo>
                  <a:pt x="3136900" y="6489700"/>
                </a:lnTo>
                <a:lnTo>
                  <a:pt x="3708400" y="7226300"/>
                </a:lnTo>
                <a:lnTo>
                  <a:pt x="266700" y="444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2" name="Freeform 4412"/>
          <p:cNvSpPr/>
          <p:nvPr/>
        </p:nvSpPr>
        <p:spPr>
          <a:xfrm rot="-5400000">
            <a:off x="2730537" y="6086926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3" name="Freeform 4413"/>
          <p:cNvSpPr/>
          <p:nvPr/>
        </p:nvSpPr>
        <p:spPr>
          <a:xfrm rot="-5400000">
            <a:off x="2757431" y="6059359"/>
            <a:ext cx="46391" cy="47064"/>
          </a:xfrm>
          <a:custGeom>
            <a:avLst/>
            <a:gdLst/>
            <a:ahLst/>
            <a:cxnLst/>
            <a:rect l="0" t="0" r="0" b="0"/>
            <a:pathLst>
              <a:path w="876300" h="889000">
                <a:moveTo>
                  <a:pt x="0" y="0"/>
                </a:moveTo>
                <a:lnTo>
                  <a:pt x="876300" y="889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4" name="Freeform 4414"/>
          <p:cNvSpPr/>
          <p:nvPr/>
        </p:nvSpPr>
        <p:spPr>
          <a:xfrm rot="-5400000">
            <a:off x="2784325" y="6031793"/>
            <a:ext cx="73958" cy="74630"/>
          </a:xfrm>
          <a:custGeom>
            <a:avLst/>
            <a:gdLst/>
            <a:ahLst/>
            <a:cxnLst/>
            <a:rect l="0" t="0" r="0" b="0"/>
            <a:pathLst>
              <a:path w="1397000" h="1409700">
                <a:moveTo>
                  <a:pt x="0" y="0"/>
                </a:moveTo>
                <a:lnTo>
                  <a:pt x="1397000" y="140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5" name="Freeform 4415"/>
          <p:cNvSpPr/>
          <p:nvPr/>
        </p:nvSpPr>
        <p:spPr>
          <a:xfrm rot="-5400000">
            <a:off x="2833744" y="6004562"/>
            <a:ext cx="78664" cy="78664"/>
          </a:xfrm>
          <a:custGeom>
            <a:avLst/>
            <a:gdLst/>
            <a:ahLst/>
            <a:cxnLst/>
            <a:rect l="0" t="0" r="0" b="0"/>
            <a:pathLst>
              <a:path w="1485900" h="1485900">
                <a:moveTo>
                  <a:pt x="0" y="0"/>
                </a:moveTo>
                <a:lnTo>
                  <a:pt x="1485900" y="148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6" name="Freeform 4416"/>
          <p:cNvSpPr/>
          <p:nvPr/>
        </p:nvSpPr>
        <p:spPr>
          <a:xfrm rot="-5400000">
            <a:off x="2898290" y="5976996"/>
            <a:ext cx="68579" cy="68579"/>
          </a:xfrm>
          <a:custGeom>
            <a:avLst/>
            <a:gdLst/>
            <a:ahLst/>
            <a:cxnLst/>
            <a:rect l="0" t="0" r="0" b="0"/>
            <a:pathLst>
              <a:path w="1295400" h="1295400">
                <a:moveTo>
                  <a:pt x="0" y="0"/>
                </a:moveTo>
                <a:lnTo>
                  <a:pt x="1295400" y="129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7" name="Freeform 4417"/>
          <p:cNvSpPr/>
          <p:nvPr/>
        </p:nvSpPr>
        <p:spPr>
          <a:xfrm rot="-5400000">
            <a:off x="2963508" y="5948757"/>
            <a:ext cx="57821" cy="57821"/>
          </a:xfrm>
          <a:custGeom>
            <a:avLst/>
            <a:gdLst/>
            <a:ahLst/>
            <a:cxnLst/>
            <a:rect l="0" t="0" r="0" b="0"/>
            <a:pathLst>
              <a:path w="1092200" h="1092200">
                <a:moveTo>
                  <a:pt x="0" y="0"/>
                </a:moveTo>
                <a:lnTo>
                  <a:pt x="1092200" y="1092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8" name="Freeform 4418"/>
          <p:cNvSpPr/>
          <p:nvPr/>
        </p:nvSpPr>
        <p:spPr>
          <a:xfrm rot="-5400000">
            <a:off x="3046544" y="5921527"/>
            <a:ext cx="29583" cy="28910"/>
          </a:xfrm>
          <a:custGeom>
            <a:avLst/>
            <a:gdLst/>
            <a:ahLst/>
            <a:cxnLst/>
            <a:rect l="0" t="0" r="0" b="0"/>
            <a:pathLst>
              <a:path w="558800" h="546100">
                <a:moveTo>
                  <a:pt x="0" y="0"/>
                </a:moveTo>
                <a:lnTo>
                  <a:pt x="5588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4419" name="Picture 44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3777" y="607135"/>
            <a:ext cx="46840" cy="31825"/>
          </a:xfrm>
          <a:prstGeom prst="rect">
            <a:avLst/>
          </a:prstGeom>
          <a:noFill/>
        </p:spPr>
      </p:pic>
      <p:sp>
        <p:nvSpPr>
          <p:cNvPr id="4420" name="Freeform 4420"/>
          <p:cNvSpPr/>
          <p:nvPr/>
        </p:nvSpPr>
        <p:spPr>
          <a:xfrm rot="-5400000">
            <a:off x="2830047" y="1218418"/>
            <a:ext cx="138504" cy="28910"/>
          </a:xfrm>
          <a:custGeom>
            <a:avLst/>
            <a:gdLst/>
            <a:ahLst/>
            <a:cxnLst/>
            <a:rect l="0" t="0" r="0" b="0"/>
            <a:pathLst>
              <a:path w="2616200" h="546100">
                <a:moveTo>
                  <a:pt x="2616200" y="0"/>
                </a:moveTo>
                <a:lnTo>
                  <a:pt x="0" y="546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1" name="Freeform 4421"/>
          <p:cNvSpPr/>
          <p:nvPr/>
        </p:nvSpPr>
        <p:spPr>
          <a:xfrm rot="-5400000">
            <a:off x="2978301" y="1963721"/>
            <a:ext cx="194981" cy="51098"/>
          </a:xfrm>
          <a:custGeom>
            <a:avLst/>
            <a:gdLst/>
            <a:ahLst/>
            <a:cxnLst/>
            <a:rect l="0" t="0" r="0" b="0"/>
            <a:pathLst>
              <a:path w="3683000" h="965200">
                <a:moveTo>
                  <a:pt x="3683000" y="0"/>
                </a:moveTo>
                <a:lnTo>
                  <a:pt x="3568700" y="38100"/>
                </a:lnTo>
                <a:lnTo>
                  <a:pt x="127000" y="939800"/>
                </a:lnTo>
                <a:lnTo>
                  <a:pt x="0" y="965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2" name="Freeform 4422"/>
          <p:cNvSpPr/>
          <p:nvPr/>
        </p:nvSpPr>
        <p:spPr>
          <a:xfrm rot="-5400000">
            <a:off x="3206564" y="2732556"/>
            <a:ext cx="191620" cy="61856"/>
          </a:xfrm>
          <a:custGeom>
            <a:avLst/>
            <a:gdLst/>
            <a:ahLst/>
            <a:cxnLst/>
            <a:rect l="0" t="0" r="0" b="0"/>
            <a:pathLst>
              <a:path w="3619500" h="1168400">
                <a:moveTo>
                  <a:pt x="3619500" y="0"/>
                </a:moveTo>
                <a:lnTo>
                  <a:pt x="1079500" y="812800"/>
                </a:lnTo>
                <a:lnTo>
                  <a:pt x="0" y="11684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3" name="Freeform 4423"/>
          <p:cNvSpPr/>
          <p:nvPr/>
        </p:nvSpPr>
        <p:spPr>
          <a:xfrm rot="-5400000">
            <a:off x="3476850" y="3488281"/>
            <a:ext cx="188258" cy="71941"/>
          </a:xfrm>
          <a:custGeom>
            <a:avLst/>
            <a:gdLst/>
            <a:ahLst/>
            <a:cxnLst/>
            <a:rect l="0" t="0" r="0" b="0"/>
            <a:pathLst>
              <a:path w="3556000" h="1358900">
                <a:moveTo>
                  <a:pt x="3556000" y="0"/>
                </a:moveTo>
                <a:lnTo>
                  <a:pt x="2006600" y="584200"/>
                </a:lnTo>
                <a:lnTo>
                  <a:pt x="0" y="1358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4" name="Freeform 4424"/>
          <p:cNvSpPr/>
          <p:nvPr/>
        </p:nvSpPr>
        <p:spPr>
          <a:xfrm rot="-5400000">
            <a:off x="3789495" y="4227197"/>
            <a:ext cx="183551" cy="83371"/>
          </a:xfrm>
          <a:custGeom>
            <a:avLst/>
            <a:gdLst/>
            <a:ahLst/>
            <a:cxnLst/>
            <a:rect l="0" t="0" r="0" b="0"/>
            <a:pathLst>
              <a:path w="3467100" h="1574800">
                <a:moveTo>
                  <a:pt x="3467100" y="0"/>
                </a:moveTo>
                <a:lnTo>
                  <a:pt x="2882900" y="266700"/>
                </a:lnTo>
                <a:lnTo>
                  <a:pt x="0" y="1574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5" name="Freeform 4425"/>
          <p:cNvSpPr/>
          <p:nvPr/>
        </p:nvSpPr>
        <p:spPr>
          <a:xfrm rot="-5400000">
            <a:off x="4152229" y="4938210"/>
            <a:ext cx="127074" cy="62528"/>
          </a:xfrm>
          <a:custGeom>
            <a:avLst/>
            <a:gdLst/>
            <a:ahLst/>
            <a:cxnLst/>
            <a:rect l="0" t="0" r="0" b="0"/>
            <a:pathLst>
              <a:path w="2400300" h="1181100">
                <a:moveTo>
                  <a:pt x="2400300" y="0"/>
                </a:moveTo>
                <a:lnTo>
                  <a:pt x="0" y="1181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6" name="Freeform 4426"/>
          <p:cNvSpPr/>
          <p:nvPr/>
        </p:nvSpPr>
        <p:spPr>
          <a:xfrm rot="-5400000">
            <a:off x="2973594" y="1115884"/>
            <a:ext cx="73958" cy="14791"/>
          </a:xfrm>
          <a:custGeom>
            <a:avLst/>
            <a:gdLst/>
            <a:ahLst/>
            <a:cxnLst/>
            <a:rect l="0" t="0" r="0" b="0"/>
            <a:pathLst>
              <a:path w="1397000" h="279400">
                <a:moveTo>
                  <a:pt x="139700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7" name="Freeform 4427"/>
          <p:cNvSpPr/>
          <p:nvPr/>
        </p:nvSpPr>
        <p:spPr>
          <a:xfrm>
            <a:off x="3017282" y="1159654"/>
            <a:ext cx="25559" cy="49050"/>
          </a:xfrm>
          <a:custGeom>
            <a:avLst/>
            <a:gdLst/>
            <a:ahLst/>
            <a:cxnLst/>
            <a:rect l="0" t="0" r="0" b="0"/>
            <a:pathLst>
              <a:path w="482790" h="926515">
                <a:moveTo>
                  <a:pt x="0" y="0"/>
                </a:moveTo>
                <a:cubicBezTo>
                  <a:pt x="70679" y="347561"/>
                  <a:pt x="237923" y="668518"/>
                  <a:pt x="482790" y="926515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8" name="Freeform 4428"/>
          <p:cNvSpPr/>
          <p:nvPr/>
        </p:nvSpPr>
        <p:spPr>
          <a:xfrm rot="-5400000">
            <a:off x="3052639" y="1199858"/>
            <a:ext cx="28259" cy="46876"/>
          </a:xfrm>
          <a:custGeom>
            <a:avLst/>
            <a:gdLst/>
            <a:ahLst/>
            <a:cxnLst/>
            <a:rect l="0" t="0" r="0" b="0"/>
            <a:pathLst>
              <a:path w="533797" h="885441">
                <a:moveTo>
                  <a:pt x="533797" y="0"/>
                </a:moveTo>
                <a:cubicBezTo>
                  <a:pt x="276975" y="240519"/>
                  <a:pt x="92211" y="546993"/>
                  <a:pt x="0" y="885441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9" name="Freeform 4429"/>
          <p:cNvSpPr/>
          <p:nvPr/>
        </p:nvSpPr>
        <p:spPr>
          <a:xfrm rot="-5400000">
            <a:off x="3113999" y="1213634"/>
            <a:ext cx="4685" cy="52270"/>
          </a:xfrm>
          <a:custGeom>
            <a:avLst/>
            <a:gdLst/>
            <a:ahLst/>
            <a:cxnLst/>
            <a:rect l="0" t="0" r="0" b="0"/>
            <a:pathLst>
              <a:path w="88515" h="987326">
                <a:moveTo>
                  <a:pt x="88515" y="0"/>
                </a:moveTo>
                <a:cubicBezTo>
                  <a:pt x="440" y="323230"/>
                  <a:pt x="0" y="663860"/>
                  <a:pt x="87225" y="987326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0" name="Freeform 4430"/>
          <p:cNvSpPr/>
          <p:nvPr/>
        </p:nvSpPr>
        <p:spPr>
          <a:xfrm rot="-5400000">
            <a:off x="3161179" y="1205979"/>
            <a:ext cx="13446" cy="49753"/>
          </a:xfrm>
          <a:custGeom>
            <a:avLst/>
            <a:gdLst/>
            <a:ahLst/>
            <a:cxnLst/>
            <a:rect l="0" t="0" r="0" b="0"/>
            <a:pathLst>
              <a:path w="254000" h="939800">
                <a:moveTo>
                  <a:pt x="0" y="0"/>
                </a:moveTo>
                <a:lnTo>
                  <a:pt x="254000" y="9398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1" name="Freeform 4431"/>
          <p:cNvSpPr/>
          <p:nvPr/>
        </p:nvSpPr>
        <p:spPr>
          <a:xfrm rot="-5400000">
            <a:off x="3268083" y="1626200"/>
            <a:ext cx="20170" cy="83371"/>
          </a:xfrm>
          <a:custGeom>
            <a:avLst/>
            <a:gdLst/>
            <a:ahLst/>
            <a:cxnLst/>
            <a:rect l="0" t="0" r="0" b="0"/>
            <a:pathLst>
              <a:path w="381000" h="1574800">
                <a:moveTo>
                  <a:pt x="381000" y="157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2" name="Freeform 4432"/>
          <p:cNvSpPr/>
          <p:nvPr/>
        </p:nvSpPr>
        <p:spPr>
          <a:xfrm rot="-5400000">
            <a:off x="3205044" y="1667353"/>
            <a:ext cx="21507" cy="41719"/>
          </a:xfrm>
          <a:custGeom>
            <a:avLst/>
            <a:gdLst/>
            <a:ahLst/>
            <a:cxnLst/>
            <a:rect l="0" t="0" r="0" b="0"/>
            <a:pathLst>
              <a:path w="406257" h="788045">
                <a:moveTo>
                  <a:pt x="406257" y="788045"/>
                </a:moveTo>
                <a:cubicBezTo>
                  <a:pt x="335248" y="497234"/>
                  <a:pt x="196044" y="227211"/>
                  <a:pt x="0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3" name="Freeform 4433"/>
          <p:cNvSpPr/>
          <p:nvPr/>
        </p:nvSpPr>
        <p:spPr>
          <a:xfrm rot="-5400000">
            <a:off x="3156908" y="1706736"/>
            <a:ext cx="45799" cy="30259"/>
          </a:xfrm>
          <a:custGeom>
            <a:avLst/>
            <a:gdLst/>
            <a:ahLst/>
            <a:cxnLst/>
            <a:rect l="0" t="0" r="0" b="0"/>
            <a:pathLst>
              <a:path w="865095" h="571575">
                <a:moveTo>
                  <a:pt x="865095" y="571575"/>
                </a:moveTo>
                <a:cubicBezTo>
                  <a:pt x="635391" y="305358"/>
                  <a:pt x="335961" y="107529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4" name="Freeform 4434"/>
          <p:cNvSpPr/>
          <p:nvPr/>
        </p:nvSpPr>
        <p:spPr>
          <a:xfrm>
            <a:off x="3157600" y="1744972"/>
            <a:ext cx="6438" cy="55201"/>
          </a:xfrm>
          <a:custGeom>
            <a:avLst/>
            <a:gdLst/>
            <a:ahLst/>
            <a:cxnLst/>
            <a:rect l="0" t="0" r="0" b="0"/>
            <a:pathLst>
              <a:path w="121601" h="1042697">
                <a:moveTo>
                  <a:pt x="121601" y="0"/>
                </a:moveTo>
                <a:cubicBezTo>
                  <a:pt x="12136" y="337497"/>
                  <a:pt x="0" y="698700"/>
                  <a:pt x="86567" y="1042697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5" name="Freeform 4435"/>
          <p:cNvSpPr/>
          <p:nvPr/>
        </p:nvSpPr>
        <p:spPr>
          <a:xfrm rot="-5400000">
            <a:off x="2194337" y="2768528"/>
            <a:ext cx="3102908" cy="1166531"/>
          </a:xfrm>
          <a:custGeom>
            <a:avLst/>
            <a:gdLst/>
            <a:ahLst/>
            <a:cxnLst/>
            <a:rect l="0" t="0" r="0" b="0"/>
            <a:pathLst>
              <a:path w="58610500" h="22034500">
                <a:moveTo>
                  <a:pt x="58610500" y="0"/>
                </a:moveTo>
                <a:lnTo>
                  <a:pt x="55118000" y="901700"/>
                </a:lnTo>
                <a:lnTo>
                  <a:pt x="51638200" y="1841500"/>
                </a:lnTo>
                <a:lnTo>
                  <a:pt x="48171100" y="2832100"/>
                </a:lnTo>
                <a:lnTo>
                  <a:pt x="44716700" y="3873500"/>
                </a:lnTo>
                <a:lnTo>
                  <a:pt x="41275000" y="4953000"/>
                </a:lnTo>
                <a:lnTo>
                  <a:pt x="37858700" y="6083300"/>
                </a:lnTo>
                <a:lnTo>
                  <a:pt x="34455100" y="7251700"/>
                </a:lnTo>
                <a:lnTo>
                  <a:pt x="31051500" y="8470900"/>
                </a:lnTo>
                <a:lnTo>
                  <a:pt x="27686000" y="9728200"/>
                </a:lnTo>
                <a:lnTo>
                  <a:pt x="24320500" y="11036300"/>
                </a:lnTo>
                <a:lnTo>
                  <a:pt x="20980400" y="12382500"/>
                </a:lnTo>
                <a:lnTo>
                  <a:pt x="17653000" y="13779500"/>
                </a:lnTo>
                <a:lnTo>
                  <a:pt x="14351000" y="15214600"/>
                </a:lnTo>
                <a:lnTo>
                  <a:pt x="11074400" y="16700500"/>
                </a:lnTo>
                <a:lnTo>
                  <a:pt x="7810500" y="18224500"/>
                </a:lnTo>
                <a:lnTo>
                  <a:pt x="4559300" y="19799300"/>
                </a:lnTo>
                <a:lnTo>
                  <a:pt x="0" y="220345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6" name="Freeform 4436"/>
          <p:cNvSpPr/>
          <p:nvPr/>
        </p:nvSpPr>
        <p:spPr>
          <a:xfrm rot="-5400000">
            <a:off x="4315997" y="4916425"/>
            <a:ext cx="73201" cy="46301"/>
          </a:xfrm>
          <a:custGeom>
            <a:avLst/>
            <a:gdLst/>
            <a:ahLst/>
            <a:cxnLst/>
            <a:rect l="0" t="0" r="0" b="0"/>
            <a:pathLst>
              <a:path w="1382687" h="874589">
                <a:moveTo>
                  <a:pt x="1382687" y="0"/>
                </a:moveTo>
                <a:cubicBezTo>
                  <a:pt x="891700" y="241164"/>
                  <a:pt x="428135" y="534380"/>
                  <a:pt x="0" y="874589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7" name="Freeform 4437"/>
          <p:cNvSpPr/>
          <p:nvPr/>
        </p:nvSpPr>
        <p:spPr>
          <a:xfrm>
            <a:off x="4375222" y="4975757"/>
            <a:ext cx="33818" cy="37365"/>
          </a:xfrm>
          <a:custGeom>
            <a:avLst/>
            <a:gdLst/>
            <a:ahLst/>
            <a:cxnLst/>
            <a:rect l="0" t="0" r="0" b="0"/>
            <a:pathLst>
              <a:path w="638792" h="705797">
                <a:moveTo>
                  <a:pt x="0" y="0"/>
                </a:moveTo>
                <a:cubicBezTo>
                  <a:pt x="197987" y="248328"/>
                  <a:pt x="411334" y="484054"/>
                  <a:pt x="638792" y="705797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8" name="Freeform 4438"/>
          <p:cNvSpPr/>
          <p:nvPr/>
        </p:nvSpPr>
        <p:spPr>
          <a:xfrm rot="-5400000">
            <a:off x="4394946" y="496039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9" name="Freeform 4439"/>
          <p:cNvSpPr/>
          <p:nvPr/>
        </p:nvSpPr>
        <p:spPr>
          <a:xfrm rot="-5400000">
            <a:off x="4395282" y="496476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0" name="Freeform 4440"/>
          <p:cNvSpPr/>
          <p:nvPr/>
        </p:nvSpPr>
        <p:spPr>
          <a:xfrm rot="-5400000">
            <a:off x="4387550" y="496846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1" name="Freeform 4441"/>
          <p:cNvSpPr/>
          <p:nvPr/>
        </p:nvSpPr>
        <p:spPr>
          <a:xfrm rot="-5400000">
            <a:off x="4395282" y="496880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2" name="Freeform 4442"/>
          <p:cNvSpPr/>
          <p:nvPr/>
        </p:nvSpPr>
        <p:spPr>
          <a:xfrm rot="-5400000">
            <a:off x="4402342" y="496913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3" name="Freeform 4443"/>
          <p:cNvSpPr/>
          <p:nvPr/>
        </p:nvSpPr>
        <p:spPr>
          <a:xfrm rot="-5400000">
            <a:off x="4381163" y="497418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4" name="Freeform 4444"/>
          <p:cNvSpPr/>
          <p:nvPr/>
        </p:nvSpPr>
        <p:spPr>
          <a:xfrm rot="-5400000">
            <a:off x="4387550" y="497317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5" name="Freeform 4445"/>
          <p:cNvSpPr/>
          <p:nvPr/>
        </p:nvSpPr>
        <p:spPr>
          <a:xfrm rot="-5400000">
            <a:off x="4395282" y="497350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6" name="Freeform 4446"/>
          <p:cNvSpPr/>
          <p:nvPr/>
        </p:nvSpPr>
        <p:spPr>
          <a:xfrm rot="-5400000">
            <a:off x="4403014" y="497317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7" name="Freeform 4447"/>
          <p:cNvSpPr/>
          <p:nvPr/>
        </p:nvSpPr>
        <p:spPr>
          <a:xfrm rot="-5400000">
            <a:off x="4387550" y="497720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8" name="Freeform 4448"/>
          <p:cNvSpPr/>
          <p:nvPr/>
        </p:nvSpPr>
        <p:spPr>
          <a:xfrm rot="-5400000">
            <a:off x="4395282" y="497754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9" name="Freeform 4449"/>
          <p:cNvSpPr/>
          <p:nvPr/>
        </p:nvSpPr>
        <p:spPr>
          <a:xfrm rot="-5400000">
            <a:off x="4403014" y="497720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0" name="Freeform 4450"/>
          <p:cNvSpPr/>
          <p:nvPr/>
        </p:nvSpPr>
        <p:spPr>
          <a:xfrm rot="-5400000">
            <a:off x="4409738" y="497787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1" name="Freeform 4451"/>
          <p:cNvSpPr/>
          <p:nvPr/>
        </p:nvSpPr>
        <p:spPr>
          <a:xfrm rot="-5400000">
            <a:off x="4388223" y="498258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2" name="Freeform 4452"/>
          <p:cNvSpPr/>
          <p:nvPr/>
        </p:nvSpPr>
        <p:spPr>
          <a:xfrm rot="-5400000">
            <a:off x="4395282" y="498225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3" name="Freeform 4453"/>
          <p:cNvSpPr/>
          <p:nvPr/>
        </p:nvSpPr>
        <p:spPr>
          <a:xfrm rot="-5400000">
            <a:off x="4403014" y="49819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4" name="Freeform 4454"/>
          <p:cNvSpPr/>
          <p:nvPr/>
        </p:nvSpPr>
        <p:spPr>
          <a:xfrm rot="-5400000">
            <a:off x="4410410" y="49819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5" name="Freeform 4455"/>
          <p:cNvSpPr/>
          <p:nvPr/>
        </p:nvSpPr>
        <p:spPr>
          <a:xfrm rot="-5400000">
            <a:off x="4395282" y="498628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6" name="Freeform 4456"/>
          <p:cNvSpPr/>
          <p:nvPr/>
        </p:nvSpPr>
        <p:spPr>
          <a:xfrm rot="-5400000">
            <a:off x="4403014" y="4985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7" name="Freeform 4457"/>
          <p:cNvSpPr/>
          <p:nvPr/>
        </p:nvSpPr>
        <p:spPr>
          <a:xfrm rot="-5400000">
            <a:off x="4410410" y="4985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8" name="Freeform 4458"/>
          <p:cNvSpPr/>
          <p:nvPr/>
        </p:nvSpPr>
        <p:spPr>
          <a:xfrm rot="-5400000">
            <a:off x="4417806" y="4985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9" name="Freeform 4459"/>
          <p:cNvSpPr/>
          <p:nvPr/>
        </p:nvSpPr>
        <p:spPr>
          <a:xfrm rot="-5400000">
            <a:off x="4395955" y="499166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0" name="Freeform 4460"/>
          <p:cNvSpPr/>
          <p:nvPr/>
        </p:nvSpPr>
        <p:spPr>
          <a:xfrm rot="-5400000">
            <a:off x="4403014" y="499065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1" name="Freeform 4461"/>
          <p:cNvSpPr/>
          <p:nvPr/>
        </p:nvSpPr>
        <p:spPr>
          <a:xfrm rot="-5400000">
            <a:off x="4410410" y="499065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2" name="Freeform 4462"/>
          <p:cNvSpPr/>
          <p:nvPr/>
        </p:nvSpPr>
        <p:spPr>
          <a:xfrm rot="-5400000">
            <a:off x="4417806" y="499065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3" name="Freeform 4463"/>
          <p:cNvSpPr/>
          <p:nvPr/>
        </p:nvSpPr>
        <p:spPr>
          <a:xfrm rot="-5400000">
            <a:off x="4403014" y="499468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4" name="Freeform 4464"/>
          <p:cNvSpPr/>
          <p:nvPr/>
        </p:nvSpPr>
        <p:spPr>
          <a:xfrm rot="-5400000">
            <a:off x="4410410" y="499468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5" name="Freeform 4465"/>
          <p:cNvSpPr/>
          <p:nvPr/>
        </p:nvSpPr>
        <p:spPr>
          <a:xfrm rot="-5400000">
            <a:off x="4417806" y="499468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6" name="Freeform 4466"/>
          <p:cNvSpPr/>
          <p:nvPr/>
        </p:nvSpPr>
        <p:spPr>
          <a:xfrm rot="-5400000">
            <a:off x="4425538" y="499502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7" name="Freeform 4467"/>
          <p:cNvSpPr/>
          <p:nvPr/>
        </p:nvSpPr>
        <p:spPr>
          <a:xfrm rot="-5400000">
            <a:off x="4404023" y="500040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8" name="Freeform 4468"/>
          <p:cNvSpPr/>
          <p:nvPr/>
        </p:nvSpPr>
        <p:spPr>
          <a:xfrm rot="-5400000">
            <a:off x="4410410" y="499939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9" name="Freeform 4469"/>
          <p:cNvSpPr/>
          <p:nvPr/>
        </p:nvSpPr>
        <p:spPr>
          <a:xfrm rot="-5400000">
            <a:off x="4417806" y="499939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0" name="Freeform 4470"/>
          <p:cNvSpPr/>
          <p:nvPr/>
        </p:nvSpPr>
        <p:spPr>
          <a:xfrm rot="-5400000">
            <a:off x="4410410" y="500342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1" name="Freeform 4471"/>
          <p:cNvSpPr/>
          <p:nvPr/>
        </p:nvSpPr>
        <p:spPr>
          <a:xfrm rot="-5400000">
            <a:off x="4417134" y="500410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2" name="Freeform 4472"/>
          <p:cNvSpPr/>
          <p:nvPr/>
        </p:nvSpPr>
        <p:spPr>
          <a:xfrm rot="-5400000">
            <a:off x="4381165" y="49748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3" name="Freeform 4473"/>
          <p:cNvSpPr/>
          <p:nvPr/>
        </p:nvSpPr>
        <p:spPr>
          <a:xfrm rot="-5400000">
            <a:off x="4395957" y="499233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4" name="Freeform 4474"/>
          <p:cNvSpPr/>
          <p:nvPr/>
        </p:nvSpPr>
        <p:spPr>
          <a:xfrm rot="-5400000">
            <a:off x="4392595" y="4985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5" name="Freeform 4475"/>
          <p:cNvSpPr/>
          <p:nvPr/>
        </p:nvSpPr>
        <p:spPr>
          <a:xfrm rot="-5400000">
            <a:off x="4388561" y="497888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6" name="Freeform 4476"/>
          <p:cNvSpPr/>
          <p:nvPr/>
        </p:nvSpPr>
        <p:spPr>
          <a:xfrm rot="-5400000">
            <a:off x="4384191" y="497250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7" name="Freeform 4477"/>
          <p:cNvSpPr/>
          <p:nvPr/>
        </p:nvSpPr>
        <p:spPr>
          <a:xfrm rot="-5400000">
            <a:off x="4407387" y="500309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8" name="Freeform 4478"/>
          <p:cNvSpPr/>
          <p:nvPr/>
        </p:nvSpPr>
        <p:spPr>
          <a:xfrm rot="-5400000">
            <a:off x="4403689" y="499670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9" name="Freeform 4479"/>
          <p:cNvSpPr/>
          <p:nvPr/>
        </p:nvSpPr>
        <p:spPr>
          <a:xfrm rot="-5400000">
            <a:off x="4399655" y="498998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0" name="Freeform 4480"/>
          <p:cNvSpPr/>
          <p:nvPr/>
        </p:nvSpPr>
        <p:spPr>
          <a:xfrm rot="-5400000">
            <a:off x="4395957" y="4983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1" name="Freeform 4481"/>
          <p:cNvSpPr/>
          <p:nvPr/>
        </p:nvSpPr>
        <p:spPr>
          <a:xfrm rot="-5400000">
            <a:off x="4392595" y="497687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2" name="Freeform 4482"/>
          <p:cNvSpPr/>
          <p:nvPr/>
        </p:nvSpPr>
        <p:spPr>
          <a:xfrm rot="-5400000">
            <a:off x="4388561" y="497014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3" name="Freeform 4483"/>
          <p:cNvSpPr/>
          <p:nvPr/>
        </p:nvSpPr>
        <p:spPr>
          <a:xfrm rot="-5400000">
            <a:off x="4415118" y="500679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4" name="Freeform 4484"/>
          <p:cNvSpPr/>
          <p:nvPr/>
        </p:nvSpPr>
        <p:spPr>
          <a:xfrm rot="-5400000">
            <a:off x="4411421" y="500107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5" name="Freeform 4485"/>
          <p:cNvSpPr/>
          <p:nvPr/>
        </p:nvSpPr>
        <p:spPr>
          <a:xfrm rot="-5400000">
            <a:off x="4407387" y="49943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6" name="Freeform 4486"/>
          <p:cNvSpPr/>
          <p:nvPr/>
        </p:nvSpPr>
        <p:spPr>
          <a:xfrm rot="-5400000">
            <a:off x="4403689" y="498796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7" name="Freeform 4487"/>
          <p:cNvSpPr/>
          <p:nvPr/>
        </p:nvSpPr>
        <p:spPr>
          <a:xfrm rot="-5400000">
            <a:off x="4399655" y="498124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8" name="Freeform 4488"/>
          <p:cNvSpPr/>
          <p:nvPr/>
        </p:nvSpPr>
        <p:spPr>
          <a:xfrm rot="-5400000">
            <a:off x="4395957" y="49748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9" name="Freeform 4489"/>
          <p:cNvSpPr/>
          <p:nvPr/>
        </p:nvSpPr>
        <p:spPr>
          <a:xfrm rot="-5400000">
            <a:off x="4392595" y="496813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0" name="Freeform 4490"/>
          <p:cNvSpPr/>
          <p:nvPr/>
        </p:nvSpPr>
        <p:spPr>
          <a:xfrm rot="-5400000">
            <a:off x="4414446" y="499872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1" name="Freeform 4491"/>
          <p:cNvSpPr/>
          <p:nvPr/>
        </p:nvSpPr>
        <p:spPr>
          <a:xfrm rot="-5400000">
            <a:off x="4411421" y="499233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2" name="Freeform 4492"/>
          <p:cNvSpPr/>
          <p:nvPr/>
        </p:nvSpPr>
        <p:spPr>
          <a:xfrm rot="-5400000">
            <a:off x="4407387" y="4985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3" name="Freeform 4493"/>
          <p:cNvSpPr/>
          <p:nvPr/>
        </p:nvSpPr>
        <p:spPr>
          <a:xfrm rot="-5400000">
            <a:off x="4403689" y="49792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4" name="Freeform 4494"/>
          <p:cNvSpPr/>
          <p:nvPr/>
        </p:nvSpPr>
        <p:spPr>
          <a:xfrm rot="-5400000">
            <a:off x="4399655" y="497250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5" name="Freeform 4495"/>
          <p:cNvSpPr/>
          <p:nvPr/>
        </p:nvSpPr>
        <p:spPr>
          <a:xfrm rot="-5400000">
            <a:off x="4395957" y="496611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6" name="Freeform 4496"/>
          <p:cNvSpPr/>
          <p:nvPr/>
        </p:nvSpPr>
        <p:spPr>
          <a:xfrm rot="-5400000">
            <a:off x="4418817" y="49963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7" name="Freeform 4497"/>
          <p:cNvSpPr/>
          <p:nvPr/>
        </p:nvSpPr>
        <p:spPr>
          <a:xfrm rot="-5400000">
            <a:off x="4414446" y="498998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8" name="Freeform 4498"/>
          <p:cNvSpPr/>
          <p:nvPr/>
        </p:nvSpPr>
        <p:spPr>
          <a:xfrm rot="-5400000">
            <a:off x="4411421" y="4983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9" name="Freeform 4499"/>
          <p:cNvSpPr/>
          <p:nvPr/>
        </p:nvSpPr>
        <p:spPr>
          <a:xfrm rot="-5400000">
            <a:off x="4407387" y="497687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0" name="Freeform 4500"/>
          <p:cNvSpPr/>
          <p:nvPr/>
        </p:nvSpPr>
        <p:spPr>
          <a:xfrm rot="-5400000">
            <a:off x="4422851" y="49943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1" name="Freeform 4501"/>
          <p:cNvSpPr/>
          <p:nvPr/>
        </p:nvSpPr>
        <p:spPr>
          <a:xfrm rot="-5400000">
            <a:off x="4419489" y="498830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2" name="Freeform 4502"/>
          <p:cNvSpPr/>
          <p:nvPr/>
        </p:nvSpPr>
        <p:spPr>
          <a:xfrm rot="-5400000">
            <a:off x="4384527" y="497014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3" name="Freeform 4503"/>
          <p:cNvSpPr/>
          <p:nvPr/>
        </p:nvSpPr>
        <p:spPr>
          <a:xfrm rot="-5400000">
            <a:off x="4388561" y="496544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4" name="Freeform 4504"/>
          <p:cNvSpPr/>
          <p:nvPr/>
        </p:nvSpPr>
        <p:spPr>
          <a:xfrm rot="-5400000">
            <a:off x="4384863" y="49792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5" name="Freeform 4505"/>
          <p:cNvSpPr/>
          <p:nvPr/>
        </p:nvSpPr>
        <p:spPr>
          <a:xfrm rot="-5400000">
            <a:off x="4388225" y="497250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6" name="Freeform 4506"/>
          <p:cNvSpPr/>
          <p:nvPr/>
        </p:nvSpPr>
        <p:spPr>
          <a:xfrm rot="-5400000">
            <a:off x="4392595" y="496611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7" name="Freeform 4507"/>
          <p:cNvSpPr/>
          <p:nvPr/>
        </p:nvSpPr>
        <p:spPr>
          <a:xfrm rot="-5400000">
            <a:off x="4388225" y="498124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8" name="Freeform 4508"/>
          <p:cNvSpPr/>
          <p:nvPr/>
        </p:nvSpPr>
        <p:spPr>
          <a:xfrm rot="-5400000">
            <a:off x="4392595" y="49748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9" name="Freeform 4509"/>
          <p:cNvSpPr/>
          <p:nvPr/>
        </p:nvSpPr>
        <p:spPr>
          <a:xfrm rot="-5400000">
            <a:off x="4395957" y="496813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0" name="Freeform 4510"/>
          <p:cNvSpPr/>
          <p:nvPr/>
        </p:nvSpPr>
        <p:spPr>
          <a:xfrm rot="-5400000">
            <a:off x="4392595" y="4983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1" name="Freeform 4511"/>
          <p:cNvSpPr/>
          <p:nvPr/>
        </p:nvSpPr>
        <p:spPr>
          <a:xfrm rot="-5400000">
            <a:off x="4395957" y="497687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2" name="Freeform 4512"/>
          <p:cNvSpPr/>
          <p:nvPr/>
        </p:nvSpPr>
        <p:spPr>
          <a:xfrm rot="-5400000">
            <a:off x="4399991" y="497014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3" name="Freeform 4513"/>
          <p:cNvSpPr/>
          <p:nvPr/>
        </p:nvSpPr>
        <p:spPr>
          <a:xfrm rot="-5400000">
            <a:off x="4395957" y="4985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4" name="Freeform 4514"/>
          <p:cNvSpPr/>
          <p:nvPr/>
        </p:nvSpPr>
        <p:spPr>
          <a:xfrm rot="-5400000">
            <a:off x="4399991" y="497888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5" name="Freeform 4515"/>
          <p:cNvSpPr/>
          <p:nvPr/>
        </p:nvSpPr>
        <p:spPr>
          <a:xfrm rot="-5400000">
            <a:off x="4403689" y="497317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6" name="Freeform 4516"/>
          <p:cNvSpPr/>
          <p:nvPr/>
        </p:nvSpPr>
        <p:spPr>
          <a:xfrm rot="-5400000">
            <a:off x="4399991" y="498762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7" name="Freeform 4517"/>
          <p:cNvSpPr/>
          <p:nvPr/>
        </p:nvSpPr>
        <p:spPr>
          <a:xfrm rot="-5400000">
            <a:off x="4403353" y="498157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8" name="Freeform 4518"/>
          <p:cNvSpPr/>
          <p:nvPr/>
        </p:nvSpPr>
        <p:spPr>
          <a:xfrm rot="-5400000">
            <a:off x="4407722" y="497586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9" name="Freeform 4519"/>
          <p:cNvSpPr/>
          <p:nvPr/>
        </p:nvSpPr>
        <p:spPr>
          <a:xfrm rot="-5400000">
            <a:off x="4400663" y="499636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0" name="Freeform 4520"/>
          <p:cNvSpPr/>
          <p:nvPr/>
        </p:nvSpPr>
        <p:spPr>
          <a:xfrm rot="-5400000">
            <a:off x="4403353" y="499031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1" name="Freeform 4521"/>
          <p:cNvSpPr/>
          <p:nvPr/>
        </p:nvSpPr>
        <p:spPr>
          <a:xfrm rot="-5400000">
            <a:off x="4407387" y="4983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2" name="Freeform 4522"/>
          <p:cNvSpPr/>
          <p:nvPr/>
        </p:nvSpPr>
        <p:spPr>
          <a:xfrm rot="-5400000">
            <a:off x="4403353" y="499905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3" name="Freeform 4523"/>
          <p:cNvSpPr/>
          <p:nvPr/>
        </p:nvSpPr>
        <p:spPr>
          <a:xfrm rot="-5400000">
            <a:off x="4407387" y="499233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4" name="Freeform 4524"/>
          <p:cNvSpPr/>
          <p:nvPr/>
        </p:nvSpPr>
        <p:spPr>
          <a:xfrm rot="-5400000">
            <a:off x="4411421" y="4985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5" name="Freeform 4525"/>
          <p:cNvSpPr/>
          <p:nvPr/>
        </p:nvSpPr>
        <p:spPr>
          <a:xfrm rot="-5400000">
            <a:off x="4407387" y="500107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6" name="Freeform 4526"/>
          <p:cNvSpPr/>
          <p:nvPr/>
        </p:nvSpPr>
        <p:spPr>
          <a:xfrm rot="-5400000">
            <a:off x="4411421" y="49943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7" name="Freeform 4527"/>
          <p:cNvSpPr/>
          <p:nvPr/>
        </p:nvSpPr>
        <p:spPr>
          <a:xfrm rot="-5400000">
            <a:off x="4414783" y="498762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8" name="Freeform 4528"/>
          <p:cNvSpPr/>
          <p:nvPr/>
        </p:nvSpPr>
        <p:spPr>
          <a:xfrm rot="-5400000">
            <a:off x="4411421" y="500309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9" name="Freeform 4529"/>
          <p:cNvSpPr/>
          <p:nvPr/>
        </p:nvSpPr>
        <p:spPr>
          <a:xfrm rot="-5400000">
            <a:off x="4414783" y="49963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0" name="Freeform 4530"/>
          <p:cNvSpPr/>
          <p:nvPr/>
        </p:nvSpPr>
        <p:spPr>
          <a:xfrm rot="-5400000">
            <a:off x="4418481" y="498998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1" name="Freeform 4531"/>
          <p:cNvSpPr/>
          <p:nvPr/>
        </p:nvSpPr>
        <p:spPr>
          <a:xfrm rot="-5400000">
            <a:off x="4414783" y="500510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2" name="Freeform 4532"/>
          <p:cNvSpPr/>
          <p:nvPr/>
        </p:nvSpPr>
        <p:spPr>
          <a:xfrm rot="-5400000">
            <a:off x="4418481" y="499872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3" name="Freeform 4533"/>
          <p:cNvSpPr/>
          <p:nvPr/>
        </p:nvSpPr>
        <p:spPr>
          <a:xfrm rot="-5400000">
            <a:off x="4422851" y="499300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4" name="Freeform 4534"/>
          <p:cNvSpPr/>
          <p:nvPr/>
        </p:nvSpPr>
        <p:spPr>
          <a:xfrm rot="-5400000">
            <a:off x="4412766" y="4995696"/>
            <a:ext cx="14791" cy="14119"/>
          </a:xfrm>
          <a:custGeom>
            <a:avLst/>
            <a:gdLst/>
            <a:ahLst/>
            <a:cxnLst/>
            <a:rect l="0" t="0" r="0" b="0"/>
            <a:pathLst>
              <a:path w="279400" h="266700">
                <a:moveTo>
                  <a:pt x="0" y="0"/>
                </a:moveTo>
                <a:lnTo>
                  <a:pt x="279400" y="266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5" name="Freeform 4535"/>
          <p:cNvSpPr/>
          <p:nvPr/>
        </p:nvSpPr>
        <p:spPr>
          <a:xfrm rot="-5400000">
            <a:off x="4393521" y="4961956"/>
            <a:ext cx="35059" cy="31677"/>
          </a:xfrm>
          <a:custGeom>
            <a:avLst/>
            <a:gdLst/>
            <a:ahLst/>
            <a:cxnLst/>
            <a:rect l="0" t="0" r="0" b="0"/>
            <a:pathLst>
              <a:path w="662239" h="598363">
                <a:moveTo>
                  <a:pt x="662239" y="0"/>
                </a:moveTo>
                <a:cubicBezTo>
                  <a:pt x="429236" y="185452"/>
                  <a:pt x="208059" y="385303"/>
                  <a:pt x="0" y="598363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6" name="Freeform 4536"/>
          <p:cNvSpPr/>
          <p:nvPr/>
        </p:nvSpPr>
        <p:spPr>
          <a:xfrm rot="-5400000">
            <a:off x="4381163" y="4958717"/>
            <a:ext cx="12774" cy="16136"/>
          </a:xfrm>
          <a:custGeom>
            <a:avLst/>
            <a:gdLst/>
            <a:ahLst/>
            <a:cxnLst/>
            <a:rect l="0" t="0" r="0" b="0"/>
            <a:pathLst>
              <a:path w="241300" h="304800">
                <a:moveTo>
                  <a:pt x="2413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7" name="Freeform 4537"/>
          <p:cNvSpPr/>
          <p:nvPr/>
        </p:nvSpPr>
        <p:spPr>
          <a:xfrm rot="-5400000">
            <a:off x="4377649" y="4974607"/>
            <a:ext cx="36929" cy="33368"/>
          </a:xfrm>
          <a:custGeom>
            <a:avLst/>
            <a:gdLst/>
            <a:ahLst/>
            <a:cxnLst/>
            <a:rect l="0" t="0" r="0" b="0"/>
            <a:pathLst>
              <a:path w="697557" h="630287">
                <a:moveTo>
                  <a:pt x="697557" y="0"/>
                </a:moveTo>
                <a:cubicBezTo>
                  <a:pt x="452127" y="195349"/>
                  <a:pt x="219155" y="405854"/>
                  <a:pt x="0" y="630287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8" name="Freeform 4538"/>
          <p:cNvSpPr/>
          <p:nvPr/>
        </p:nvSpPr>
        <p:spPr>
          <a:xfrm rot="-5400000">
            <a:off x="4476625" y="4946488"/>
            <a:ext cx="113448" cy="247680"/>
          </a:xfrm>
          <a:custGeom>
            <a:avLst/>
            <a:gdLst/>
            <a:ahLst/>
            <a:cxnLst/>
            <a:rect l="0" t="0" r="0" b="0"/>
            <a:pathLst>
              <a:path w="2142914" h="4678412">
                <a:moveTo>
                  <a:pt x="2142914" y="0"/>
                </a:moveTo>
                <a:cubicBezTo>
                  <a:pt x="906533" y="1264022"/>
                  <a:pt x="148958" y="2917962"/>
                  <a:pt x="0" y="4678412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9" name="Freeform 4539"/>
          <p:cNvSpPr/>
          <p:nvPr/>
        </p:nvSpPr>
        <p:spPr>
          <a:xfrm rot="-5400000">
            <a:off x="4681453" y="5102789"/>
            <a:ext cx="1782" cy="50308"/>
          </a:xfrm>
          <a:custGeom>
            <a:avLst/>
            <a:gdLst/>
            <a:ahLst/>
            <a:cxnLst/>
            <a:rect l="0" t="0" r="0" b="0"/>
            <a:pathLst>
              <a:path w="33676" h="950280">
                <a:moveTo>
                  <a:pt x="33676" y="0"/>
                </a:moveTo>
                <a:cubicBezTo>
                  <a:pt x="6936" y="316018"/>
                  <a:pt x="0" y="633400"/>
                  <a:pt x="12911" y="95028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0" name="Freeform 4540"/>
          <p:cNvSpPr/>
          <p:nvPr/>
        </p:nvSpPr>
        <p:spPr>
          <a:xfrm rot="-5400000">
            <a:off x="4660189" y="510394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1" name="Freeform 4541"/>
          <p:cNvSpPr/>
          <p:nvPr/>
        </p:nvSpPr>
        <p:spPr>
          <a:xfrm rot="-5400000">
            <a:off x="4667585" y="510394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2" name="Freeform 4542"/>
          <p:cNvSpPr/>
          <p:nvPr/>
        </p:nvSpPr>
        <p:spPr>
          <a:xfrm rot="-5400000">
            <a:off x="4675317" y="510360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3" name="Freeform 4543"/>
          <p:cNvSpPr/>
          <p:nvPr/>
        </p:nvSpPr>
        <p:spPr>
          <a:xfrm rot="-5400000">
            <a:off x="4682713" y="510360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4" name="Freeform 4544"/>
          <p:cNvSpPr/>
          <p:nvPr/>
        </p:nvSpPr>
        <p:spPr>
          <a:xfrm rot="-5400000">
            <a:off x="4690109" y="510360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5" name="Freeform 4545"/>
          <p:cNvSpPr/>
          <p:nvPr/>
        </p:nvSpPr>
        <p:spPr>
          <a:xfrm rot="-5400000">
            <a:off x="4697841" y="510394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6" name="Freeform 4546"/>
          <p:cNvSpPr/>
          <p:nvPr/>
        </p:nvSpPr>
        <p:spPr>
          <a:xfrm rot="-5400000">
            <a:off x="4705573" y="510360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7" name="Freeform 4547"/>
          <p:cNvSpPr/>
          <p:nvPr/>
        </p:nvSpPr>
        <p:spPr>
          <a:xfrm rot="-5400000">
            <a:off x="4659853" y="510831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8" name="Freeform 4548"/>
          <p:cNvSpPr/>
          <p:nvPr/>
        </p:nvSpPr>
        <p:spPr>
          <a:xfrm rot="-5400000">
            <a:off x="4667585" y="510865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9" name="Freeform 4549"/>
          <p:cNvSpPr/>
          <p:nvPr/>
        </p:nvSpPr>
        <p:spPr>
          <a:xfrm rot="-5400000">
            <a:off x="4675317" y="510831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0" name="Freeform 4550"/>
          <p:cNvSpPr/>
          <p:nvPr/>
        </p:nvSpPr>
        <p:spPr>
          <a:xfrm rot="-5400000">
            <a:off x="4682713" y="510831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1" name="Freeform 4551"/>
          <p:cNvSpPr/>
          <p:nvPr/>
        </p:nvSpPr>
        <p:spPr>
          <a:xfrm rot="-5400000">
            <a:off x="4690109" y="510831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2" name="Freeform 4552"/>
          <p:cNvSpPr/>
          <p:nvPr/>
        </p:nvSpPr>
        <p:spPr>
          <a:xfrm rot="-5400000">
            <a:off x="4697841" y="510865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3" name="Freeform 4553"/>
          <p:cNvSpPr/>
          <p:nvPr/>
        </p:nvSpPr>
        <p:spPr>
          <a:xfrm rot="-5400000">
            <a:off x="4705573" y="510831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4" name="Freeform 4554"/>
          <p:cNvSpPr/>
          <p:nvPr/>
        </p:nvSpPr>
        <p:spPr>
          <a:xfrm rot="-5400000">
            <a:off x="4659853" y="511235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5" name="Freeform 4555"/>
          <p:cNvSpPr/>
          <p:nvPr/>
        </p:nvSpPr>
        <p:spPr>
          <a:xfrm rot="-5400000">
            <a:off x="4667585" y="511268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6" name="Freeform 4556"/>
          <p:cNvSpPr/>
          <p:nvPr/>
        </p:nvSpPr>
        <p:spPr>
          <a:xfrm rot="-5400000">
            <a:off x="4675317" y="511235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7" name="Freeform 4557"/>
          <p:cNvSpPr/>
          <p:nvPr/>
        </p:nvSpPr>
        <p:spPr>
          <a:xfrm rot="-5400000">
            <a:off x="4682713" y="511235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8" name="Freeform 4558"/>
          <p:cNvSpPr/>
          <p:nvPr/>
        </p:nvSpPr>
        <p:spPr>
          <a:xfrm rot="-5400000">
            <a:off x="4690109" y="511235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9" name="Freeform 4559"/>
          <p:cNvSpPr/>
          <p:nvPr/>
        </p:nvSpPr>
        <p:spPr>
          <a:xfrm rot="-5400000">
            <a:off x="4697841" y="511268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0" name="Freeform 4560"/>
          <p:cNvSpPr/>
          <p:nvPr/>
        </p:nvSpPr>
        <p:spPr>
          <a:xfrm rot="-5400000">
            <a:off x="4705573" y="511235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1" name="Freeform 4561"/>
          <p:cNvSpPr/>
          <p:nvPr/>
        </p:nvSpPr>
        <p:spPr>
          <a:xfrm rot="-5400000">
            <a:off x="4659853" y="51170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2" name="Freeform 4562"/>
          <p:cNvSpPr/>
          <p:nvPr/>
        </p:nvSpPr>
        <p:spPr>
          <a:xfrm rot="-5400000">
            <a:off x="4667585" y="511739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3" name="Freeform 4563"/>
          <p:cNvSpPr/>
          <p:nvPr/>
        </p:nvSpPr>
        <p:spPr>
          <a:xfrm rot="-5400000">
            <a:off x="4675317" y="51170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4" name="Freeform 4564"/>
          <p:cNvSpPr/>
          <p:nvPr/>
        </p:nvSpPr>
        <p:spPr>
          <a:xfrm rot="-5400000">
            <a:off x="4682713" y="51170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5" name="Freeform 4565"/>
          <p:cNvSpPr/>
          <p:nvPr/>
        </p:nvSpPr>
        <p:spPr>
          <a:xfrm rot="-5400000">
            <a:off x="4690109" y="51170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6" name="Freeform 4566"/>
          <p:cNvSpPr/>
          <p:nvPr/>
        </p:nvSpPr>
        <p:spPr>
          <a:xfrm rot="-5400000">
            <a:off x="4697841" y="511739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7" name="Freeform 4567"/>
          <p:cNvSpPr/>
          <p:nvPr/>
        </p:nvSpPr>
        <p:spPr>
          <a:xfrm rot="-5400000">
            <a:off x="4705573" y="51170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8" name="Freeform 4568"/>
          <p:cNvSpPr/>
          <p:nvPr/>
        </p:nvSpPr>
        <p:spPr>
          <a:xfrm rot="-5400000">
            <a:off x="4675317" y="512109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9" name="Freeform 4569"/>
          <p:cNvSpPr/>
          <p:nvPr/>
        </p:nvSpPr>
        <p:spPr>
          <a:xfrm rot="-5400000">
            <a:off x="4682713" y="512109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0" name="Freeform 4570"/>
          <p:cNvSpPr/>
          <p:nvPr/>
        </p:nvSpPr>
        <p:spPr>
          <a:xfrm rot="-5400000">
            <a:off x="4690109" y="512109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1" name="Freeform 4571"/>
          <p:cNvSpPr/>
          <p:nvPr/>
        </p:nvSpPr>
        <p:spPr>
          <a:xfrm rot="-5400000">
            <a:off x="4697841" y="512142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2" name="Freeform 4572"/>
          <p:cNvSpPr/>
          <p:nvPr/>
        </p:nvSpPr>
        <p:spPr>
          <a:xfrm rot="-5400000">
            <a:off x="4705573" y="512109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3" name="Freeform 4573"/>
          <p:cNvSpPr/>
          <p:nvPr/>
        </p:nvSpPr>
        <p:spPr>
          <a:xfrm rot="-5400000">
            <a:off x="4657838" y="512109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4" name="Freeform 4574"/>
          <p:cNvSpPr/>
          <p:nvPr/>
        </p:nvSpPr>
        <p:spPr>
          <a:xfrm rot="-5400000">
            <a:off x="4660864" y="51187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5" name="Freeform 4575"/>
          <p:cNvSpPr/>
          <p:nvPr/>
        </p:nvSpPr>
        <p:spPr>
          <a:xfrm rot="-5400000">
            <a:off x="4658175" y="511335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6" name="Freeform 4576"/>
          <p:cNvSpPr/>
          <p:nvPr/>
        </p:nvSpPr>
        <p:spPr>
          <a:xfrm rot="-5400000">
            <a:off x="4664898" y="51167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7" name="Freeform 4577"/>
          <p:cNvSpPr/>
          <p:nvPr/>
        </p:nvSpPr>
        <p:spPr>
          <a:xfrm rot="-5400000">
            <a:off x="4660864" y="51099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8" name="Freeform 4578"/>
          <p:cNvSpPr/>
          <p:nvPr/>
        </p:nvSpPr>
        <p:spPr>
          <a:xfrm rot="-5400000">
            <a:off x="4672294" y="51207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9" name="Freeform 4579"/>
          <p:cNvSpPr/>
          <p:nvPr/>
        </p:nvSpPr>
        <p:spPr>
          <a:xfrm rot="-5400000">
            <a:off x="4667923" y="51143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0" name="Freeform 4580"/>
          <p:cNvSpPr/>
          <p:nvPr/>
        </p:nvSpPr>
        <p:spPr>
          <a:xfrm rot="-5400000">
            <a:off x="4664898" y="51079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1" name="Freeform 4581"/>
          <p:cNvSpPr/>
          <p:nvPr/>
        </p:nvSpPr>
        <p:spPr>
          <a:xfrm rot="-5400000">
            <a:off x="4661872" y="510226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2" name="Freeform 4582"/>
          <p:cNvSpPr/>
          <p:nvPr/>
        </p:nvSpPr>
        <p:spPr>
          <a:xfrm rot="-5400000">
            <a:off x="4675992" y="511907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3" name="Freeform 4583"/>
          <p:cNvSpPr/>
          <p:nvPr/>
        </p:nvSpPr>
        <p:spPr>
          <a:xfrm rot="-5400000">
            <a:off x="4672294" y="51120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4" name="Freeform 4584"/>
          <p:cNvSpPr/>
          <p:nvPr/>
        </p:nvSpPr>
        <p:spPr>
          <a:xfrm rot="-5400000">
            <a:off x="4667923" y="51056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5" name="Freeform 4585"/>
          <p:cNvSpPr/>
          <p:nvPr/>
        </p:nvSpPr>
        <p:spPr>
          <a:xfrm rot="-5400000">
            <a:off x="4683724" y="512277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6" name="Freeform 4586"/>
          <p:cNvSpPr/>
          <p:nvPr/>
        </p:nvSpPr>
        <p:spPr>
          <a:xfrm rot="-5400000">
            <a:off x="4679690" y="51167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7" name="Freeform 4587"/>
          <p:cNvSpPr/>
          <p:nvPr/>
        </p:nvSpPr>
        <p:spPr>
          <a:xfrm rot="-5400000">
            <a:off x="4675992" y="511033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8" name="Freeform 4588"/>
          <p:cNvSpPr/>
          <p:nvPr/>
        </p:nvSpPr>
        <p:spPr>
          <a:xfrm rot="-5400000">
            <a:off x="4672294" y="51032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9" name="Freeform 4589"/>
          <p:cNvSpPr/>
          <p:nvPr/>
        </p:nvSpPr>
        <p:spPr>
          <a:xfrm rot="-5400000">
            <a:off x="4687086" y="51207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0" name="Freeform 4590"/>
          <p:cNvSpPr/>
          <p:nvPr/>
        </p:nvSpPr>
        <p:spPr>
          <a:xfrm rot="-5400000">
            <a:off x="4683388" y="51143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1" name="Freeform 4591"/>
          <p:cNvSpPr/>
          <p:nvPr/>
        </p:nvSpPr>
        <p:spPr>
          <a:xfrm rot="-5400000">
            <a:off x="4679690" y="51079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2" name="Freeform 4592"/>
          <p:cNvSpPr/>
          <p:nvPr/>
        </p:nvSpPr>
        <p:spPr>
          <a:xfrm rot="-5400000">
            <a:off x="4691120" y="51187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3" name="Freeform 4593"/>
          <p:cNvSpPr/>
          <p:nvPr/>
        </p:nvSpPr>
        <p:spPr>
          <a:xfrm rot="-5400000">
            <a:off x="4687086" y="51120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4" name="Freeform 4594"/>
          <p:cNvSpPr/>
          <p:nvPr/>
        </p:nvSpPr>
        <p:spPr>
          <a:xfrm rot="-5400000">
            <a:off x="4683388" y="51056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5" name="Freeform 4595"/>
          <p:cNvSpPr/>
          <p:nvPr/>
        </p:nvSpPr>
        <p:spPr>
          <a:xfrm rot="-5400000">
            <a:off x="4698851" y="512243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6" name="Freeform 4596"/>
          <p:cNvSpPr/>
          <p:nvPr/>
        </p:nvSpPr>
        <p:spPr>
          <a:xfrm rot="-5400000">
            <a:off x="4695154" y="51167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7" name="Freeform 4597"/>
          <p:cNvSpPr/>
          <p:nvPr/>
        </p:nvSpPr>
        <p:spPr>
          <a:xfrm rot="-5400000">
            <a:off x="4691120" y="51099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8" name="Freeform 4598"/>
          <p:cNvSpPr/>
          <p:nvPr/>
        </p:nvSpPr>
        <p:spPr>
          <a:xfrm rot="-5400000">
            <a:off x="4687086" y="51032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9" name="Freeform 4599"/>
          <p:cNvSpPr/>
          <p:nvPr/>
        </p:nvSpPr>
        <p:spPr>
          <a:xfrm rot="-5400000">
            <a:off x="4702550" y="51207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0" name="Freeform 4600"/>
          <p:cNvSpPr/>
          <p:nvPr/>
        </p:nvSpPr>
        <p:spPr>
          <a:xfrm rot="-5400000">
            <a:off x="4698179" y="51143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1" name="Freeform 4601"/>
          <p:cNvSpPr/>
          <p:nvPr/>
        </p:nvSpPr>
        <p:spPr>
          <a:xfrm rot="-5400000">
            <a:off x="4695154" y="51079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2" name="Freeform 4602"/>
          <p:cNvSpPr/>
          <p:nvPr/>
        </p:nvSpPr>
        <p:spPr>
          <a:xfrm rot="-5400000">
            <a:off x="4706584" y="511873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3" name="Freeform 4603"/>
          <p:cNvSpPr/>
          <p:nvPr/>
        </p:nvSpPr>
        <p:spPr>
          <a:xfrm rot="-5400000">
            <a:off x="4702550" y="51120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4" name="Freeform 4604"/>
          <p:cNvSpPr/>
          <p:nvPr/>
        </p:nvSpPr>
        <p:spPr>
          <a:xfrm rot="-5400000">
            <a:off x="4698179" y="51056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5" name="Freeform 4605"/>
          <p:cNvSpPr/>
          <p:nvPr/>
        </p:nvSpPr>
        <p:spPr>
          <a:xfrm rot="-5400000">
            <a:off x="4702550" y="51032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6" name="Freeform 4606"/>
          <p:cNvSpPr/>
          <p:nvPr/>
        </p:nvSpPr>
        <p:spPr>
          <a:xfrm rot="-5400000">
            <a:off x="4660864" y="51032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7" name="Freeform 4607"/>
          <p:cNvSpPr/>
          <p:nvPr/>
        </p:nvSpPr>
        <p:spPr>
          <a:xfrm rot="-5400000">
            <a:off x="4657502" y="511873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8" name="Freeform 4608"/>
          <p:cNvSpPr/>
          <p:nvPr/>
        </p:nvSpPr>
        <p:spPr>
          <a:xfrm rot="-5400000">
            <a:off x="4660864" y="51120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9" name="Freeform 4609"/>
          <p:cNvSpPr/>
          <p:nvPr/>
        </p:nvSpPr>
        <p:spPr>
          <a:xfrm rot="-5400000">
            <a:off x="4664562" y="51056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0" name="Freeform 4610"/>
          <p:cNvSpPr/>
          <p:nvPr/>
        </p:nvSpPr>
        <p:spPr>
          <a:xfrm rot="-5400000">
            <a:off x="4661200" y="512109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1" name="Freeform 4611"/>
          <p:cNvSpPr/>
          <p:nvPr/>
        </p:nvSpPr>
        <p:spPr>
          <a:xfrm rot="-5400000">
            <a:off x="4664562" y="51143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2" name="Freeform 4612"/>
          <p:cNvSpPr/>
          <p:nvPr/>
        </p:nvSpPr>
        <p:spPr>
          <a:xfrm rot="-5400000">
            <a:off x="4668260" y="51079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3" name="Freeform 4613"/>
          <p:cNvSpPr/>
          <p:nvPr/>
        </p:nvSpPr>
        <p:spPr>
          <a:xfrm rot="-5400000">
            <a:off x="4668260" y="51167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4" name="Freeform 4614"/>
          <p:cNvSpPr/>
          <p:nvPr/>
        </p:nvSpPr>
        <p:spPr>
          <a:xfrm rot="-5400000">
            <a:off x="4672294" y="51099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5" name="Freeform 4615"/>
          <p:cNvSpPr/>
          <p:nvPr/>
        </p:nvSpPr>
        <p:spPr>
          <a:xfrm rot="-5400000">
            <a:off x="4675992" y="510361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6" name="Freeform 4616"/>
          <p:cNvSpPr/>
          <p:nvPr/>
        </p:nvSpPr>
        <p:spPr>
          <a:xfrm rot="-5400000">
            <a:off x="4672294" y="51187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7" name="Freeform 4617"/>
          <p:cNvSpPr/>
          <p:nvPr/>
        </p:nvSpPr>
        <p:spPr>
          <a:xfrm rot="-5400000">
            <a:off x="4675992" y="511235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8" name="Freeform 4618"/>
          <p:cNvSpPr/>
          <p:nvPr/>
        </p:nvSpPr>
        <p:spPr>
          <a:xfrm rot="-5400000">
            <a:off x="4679353" y="51056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9" name="Freeform 4619"/>
          <p:cNvSpPr/>
          <p:nvPr/>
        </p:nvSpPr>
        <p:spPr>
          <a:xfrm rot="-5400000">
            <a:off x="4675992" y="512109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0" name="Freeform 4620"/>
          <p:cNvSpPr/>
          <p:nvPr/>
        </p:nvSpPr>
        <p:spPr>
          <a:xfrm rot="-5400000">
            <a:off x="4679353" y="51143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1" name="Freeform 4621"/>
          <p:cNvSpPr/>
          <p:nvPr/>
        </p:nvSpPr>
        <p:spPr>
          <a:xfrm rot="-5400000">
            <a:off x="4683724" y="51079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2" name="Freeform 4622"/>
          <p:cNvSpPr/>
          <p:nvPr/>
        </p:nvSpPr>
        <p:spPr>
          <a:xfrm rot="-5400000">
            <a:off x="4681035" y="512277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3" name="Freeform 4623"/>
          <p:cNvSpPr/>
          <p:nvPr/>
        </p:nvSpPr>
        <p:spPr>
          <a:xfrm rot="-5400000">
            <a:off x="4683724" y="51167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4" name="Freeform 4624"/>
          <p:cNvSpPr/>
          <p:nvPr/>
        </p:nvSpPr>
        <p:spPr>
          <a:xfrm rot="-5400000">
            <a:off x="4687086" y="51099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5" name="Freeform 4625"/>
          <p:cNvSpPr/>
          <p:nvPr/>
        </p:nvSpPr>
        <p:spPr>
          <a:xfrm rot="-5400000">
            <a:off x="4691120" y="51032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6" name="Freeform 4626"/>
          <p:cNvSpPr/>
          <p:nvPr/>
        </p:nvSpPr>
        <p:spPr>
          <a:xfrm rot="-5400000">
            <a:off x="4687086" y="51187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7" name="Freeform 4627"/>
          <p:cNvSpPr/>
          <p:nvPr/>
        </p:nvSpPr>
        <p:spPr>
          <a:xfrm rot="-5400000">
            <a:off x="4691120" y="511201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8" name="Freeform 4628"/>
          <p:cNvSpPr/>
          <p:nvPr/>
        </p:nvSpPr>
        <p:spPr>
          <a:xfrm rot="-5400000">
            <a:off x="4694818" y="51056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9" name="Freeform 4629"/>
          <p:cNvSpPr/>
          <p:nvPr/>
        </p:nvSpPr>
        <p:spPr>
          <a:xfrm rot="-5400000">
            <a:off x="4691120" y="51207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0" name="Freeform 4630"/>
          <p:cNvSpPr/>
          <p:nvPr/>
        </p:nvSpPr>
        <p:spPr>
          <a:xfrm rot="-5400000">
            <a:off x="4694818" y="51143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1" name="Freeform 4631"/>
          <p:cNvSpPr/>
          <p:nvPr/>
        </p:nvSpPr>
        <p:spPr>
          <a:xfrm rot="-5400000">
            <a:off x="4698516" y="51079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2" name="Freeform 4632"/>
          <p:cNvSpPr/>
          <p:nvPr/>
        </p:nvSpPr>
        <p:spPr>
          <a:xfrm rot="-5400000">
            <a:off x="4696162" y="512243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3" name="Freeform 4633"/>
          <p:cNvSpPr/>
          <p:nvPr/>
        </p:nvSpPr>
        <p:spPr>
          <a:xfrm rot="-5400000">
            <a:off x="4698516" y="51167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4" name="Freeform 4634"/>
          <p:cNvSpPr/>
          <p:nvPr/>
        </p:nvSpPr>
        <p:spPr>
          <a:xfrm rot="-5400000">
            <a:off x="4702550" y="51099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5" name="Freeform 4635"/>
          <p:cNvSpPr/>
          <p:nvPr/>
        </p:nvSpPr>
        <p:spPr>
          <a:xfrm rot="-5400000">
            <a:off x="4702550" y="51187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6" name="Freeform 4636"/>
          <p:cNvSpPr/>
          <p:nvPr/>
        </p:nvSpPr>
        <p:spPr>
          <a:xfrm rot="-5400000">
            <a:off x="4706920" y="512176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7" name="Freeform 4637"/>
          <p:cNvSpPr/>
          <p:nvPr/>
        </p:nvSpPr>
        <p:spPr>
          <a:xfrm rot="-5400000">
            <a:off x="4696835" y="5112350"/>
            <a:ext cx="20170" cy="1344"/>
          </a:xfrm>
          <a:custGeom>
            <a:avLst/>
            <a:gdLst/>
            <a:ahLst/>
            <a:cxnLst/>
            <a:rect l="0" t="0" r="0" b="0"/>
            <a:pathLst>
              <a:path w="381000" h="25400">
                <a:moveTo>
                  <a:pt x="0" y="254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8" name="Freeform 4638"/>
          <p:cNvSpPr/>
          <p:nvPr/>
        </p:nvSpPr>
        <p:spPr>
          <a:xfrm rot="-5400000">
            <a:off x="4682051" y="5078827"/>
            <a:ext cx="1669" cy="47203"/>
          </a:xfrm>
          <a:custGeom>
            <a:avLst/>
            <a:gdLst/>
            <a:ahLst/>
            <a:cxnLst/>
            <a:rect l="0" t="0" r="0" b="0"/>
            <a:pathLst>
              <a:path w="31545" h="891630">
                <a:moveTo>
                  <a:pt x="31545" y="0"/>
                </a:moveTo>
                <a:cubicBezTo>
                  <a:pt x="6495" y="296515"/>
                  <a:pt x="0" y="594308"/>
                  <a:pt x="12092" y="89163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9" name="Freeform 4639"/>
          <p:cNvSpPr/>
          <p:nvPr/>
        </p:nvSpPr>
        <p:spPr>
          <a:xfrm rot="-5400000">
            <a:off x="4648425" y="5111005"/>
            <a:ext cx="20170" cy="1344"/>
          </a:xfrm>
          <a:custGeom>
            <a:avLst/>
            <a:gdLst/>
            <a:ahLst/>
            <a:cxnLst/>
            <a:rect l="0" t="0" r="0" b="0"/>
            <a:pathLst>
              <a:path w="381000" h="25400">
                <a:moveTo>
                  <a:pt x="3810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0" name="Freeform 4640"/>
          <p:cNvSpPr/>
          <p:nvPr/>
        </p:nvSpPr>
        <p:spPr>
          <a:xfrm>
            <a:off x="4657586" y="5121692"/>
            <a:ext cx="49721" cy="1759"/>
          </a:xfrm>
          <a:custGeom>
            <a:avLst/>
            <a:gdLst/>
            <a:ahLst/>
            <a:cxnLst/>
            <a:rect l="0" t="0" r="0" b="0"/>
            <a:pathLst>
              <a:path w="939183" h="33227">
                <a:moveTo>
                  <a:pt x="0" y="0"/>
                </a:moveTo>
                <a:cubicBezTo>
                  <a:pt x="312329" y="26384"/>
                  <a:pt x="626002" y="33227"/>
                  <a:pt x="939183" y="20488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1" name="Freeform 4641"/>
          <p:cNvSpPr/>
          <p:nvPr/>
        </p:nvSpPr>
        <p:spPr>
          <a:xfrm>
            <a:off x="4707526" y="5087865"/>
            <a:ext cx="158836" cy="39615"/>
          </a:xfrm>
          <a:custGeom>
            <a:avLst/>
            <a:gdLst/>
            <a:ahLst/>
            <a:cxnLst/>
            <a:rect l="0" t="0" r="0" b="0"/>
            <a:pathLst>
              <a:path w="3000243" h="748287">
                <a:moveTo>
                  <a:pt x="0" y="748287"/>
                </a:moveTo>
                <a:cubicBezTo>
                  <a:pt x="1040774" y="706026"/>
                  <a:pt x="2061844" y="451362"/>
                  <a:pt x="3000243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2" name="Freeform 4642"/>
          <p:cNvSpPr/>
          <p:nvPr/>
        </p:nvSpPr>
        <p:spPr>
          <a:xfrm rot="-5400000">
            <a:off x="5371875" y="3641914"/>
            <a:ext cx="940621" cy="1951840"/>
          </a:xfrm>
          <a:custGeom>
            <a:avLst/>
            <a:gdLst/>
            <a:ahLst/>
            <a:cxnLst/>
            <a:rect l="0" t="0" r="0" b="0"/>
            <a:pathLst>
              <a:path w="17767300" h="36868100">
                <a:moveTo>
                  <a:pt x="0" y="0"/>
                </a:moveTo>
                <a:lnTo>
                  <a:pt x="17767300" y="368681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3" name="Freeform 4643"/>
          <p:cNvSpPr/>
          <p:nvPr/>
        </p:nvSpPr>
        <p:spPr>
          <a:xfrm rot="-5400000">
            <a:off x="3071756" y="118177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4" name="Freeform 4644"/>
          <p:cNvSpPr/>
          <p:nvPr/>
        </p:nvSpPr>
        <p:spPr>
          <a:xfrm rot="-5400000">
            <a:off x="3078479" y="118244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5" name="Freeform 4645"/>
          <p:cNvSpPr/>
          <p:nvPr/>
        </p:nvSpPr>
        <p:spPr>
          <a:xfrm rot="-5400000">
            <a:off x="3049232" y="118681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6" name="Freeform 4646"/>
          <p:cNvSpPr/>
          <p:nvPr/>
        </p:nvSpPr>
        <p:spPr>
          <a:xfrm rot="-5400000">
            <a:off x="3056628" y="118681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7" name="Freeform 4647"/>
          <p:cNvSpPr/>
          <p:nvPr/>
        </p:nvSpPr>
        <p:spPr>
          <a:xfrm rot="-5400000">
            <a:off x="3064360" y="118648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8" name="Freeform 4648"/>
          <p:cNvSpPr/>
          <p:nvPr/>
        </p:nvSpPr>
        <p:spPr>
          <a:xfrm rot="-5400000">
            <a:off x="3071756" y="118648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9" name="Freeform 4649"/>
          <p:cNvSpPr/>
          <p:nvPr/>
        </p:nvSpPr>
        <p:spPr>
          <a:xfrm rot="-5400000">
            <a:off x="3079151" y="118648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0" name="Freeform 4650"/>
          <p:cNvSpPr/>
          <p:nvPr/>
        </p:nvSpPr>
        <p:spPr>
          <a:xfrm rot="-5400000">
            <a:off x="3041500" y="119051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1" name="Freeform 4651"/>
          <p:cNvSpPr/>
          <p:nvPr/>
        </p:nvSpPr>
        <p:spPr>
          <a:xfrm rot="-5400000">
            <a:off x="3048896" y="119051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2" name="Freeform 4652"/>
          <p:cNvSpPr/>
          <p:nvPr/>
        </p:nvSpPr>
        <p:spPr>
          <a:xfrm rot="-5400000">
            <a:off x="3056628" y="119085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3" name="Freeform 4653"/>
          <p:cNvSpPr/>
          <p:nvPr/>
        </p:nvSpPr>
        <p:spPr>
          <a:xfrm rot="-5400000">
            <a:off x="3064360" y="119051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4" name="Freeform 4654"/>
          <p:cNvSpPr/>
          <p:nvPr/>
        </p:nvSpPr>
        <p:spPr>
          <a:xfrm rot="-5400000">
            <a:off x="3071756" y="119051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5" name="Freeform 4655"/>
          <p:cNvSpPr/>
          <p:nvPr/>
        </p:nvSpPr>
        <p:spPr>
          <a:xfrm rot="-5400000">
            <a:off x="3079151" y="119051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6" name="Freeform 4656"/>
          <p:cNvSpPr/>
          <p:nvPr/>
        </p:nvSpPr>
        <p:spPr>
          <a:xfrm rot="-5400000">
            <a:off x="3041836" y="119555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7" name="Freeform 4657"/>
          <p:cNvSpPr/>
          <p:nvPr/>
        </p:nvSpPr>
        <p:spPr>
          <a:xfrm rot="-5400000">
            <a:off x="3048896" y="11952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8" name="Freeform 4658"/>
          <p:cNvSpPr/>
          <p:nvPr/>
        </p:nvSpPr>
        <p:spPr>
          <a:xfrm rot="-5400000">
            <a:off x="3056628" y="119555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9" name="Freeform 4659"/>
          <p:cNvSpPr/>
          <p:nvPr/>
        </p:nvSpPr>
        <p:spPr>
          <a:xfrm rot="-5400000">
            <a:off x="3064360" y="11952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0" name="Freeform 4660"/>
          <p:cNvSpPr/>
          <p:nvPr/>
        </p:nvSpPr>
        <p:spPr>
          <a:xfrm rot="-5400000">
            <a:off x="3071756" y="11952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1" name="Freeform 4661"/>
          <p:cNvSpPr/>
          <p:nvPr/>
        </p:nvSpPr>
        <p:spPr>
          <a:xfrm rot="-5400000">
            <a:off x="3079151" y="11952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2" name="Freeform 4662"/>
          <p:cNvSpPr/>
          <p:nvPr/>
        </p:nvSpPr>
        <p:spPr>
          <a:xfrm rot="-5400000">
            <a:off x="3042172" y="119992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3" name="Freeform 4663"/>
          <p:cNvSpPr/>
          <p:nvPr/>
        </p:nvSpPr>
        <p:spPr>
          <a:xfrm rot="-5400000">
            <a:off x="3048896" y="11992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4" name="Freeform 4664"/>
          <p:cNvSpPr/>
          <p:nvPr/>
        </p:nvSpPr>
        <p:spPr>
          <a:xfrm rot="-5400000">
            <a:off x="3056628" y="119959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5" name="Freeform 4665"/>
          <p:cNvSpPr/>
          <p:nvPr/>
        </p:nvSpPr>
        <p:spPr>
          <a:xfrm rot="-5400000">
            <a:off x="3064360" y="11992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6" name="Freeform 4666"/>
          <p:cNvSpPr/>
          <p:nvPr/>
        </p:nvSpPr>
        <p:spPr>
          <a:xfrm rot="-5400000">
            <a:off x="3071756" y="11992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7" name="Freeform 4667"/>
          <p:cNvSpPr/>
          <p:nvPr/>
        </p:nvSpPr>
        <p:spPr>
          <a:xfrm rot="-5400000">
            <a:off x="3079151" y="119925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8" name="Freeform 4668"/>
          <p:cNvSpPr/>
          <p:nvPr/>
        </p:nvSpPr>
        <p:spPr>
          <a:xfrm rot="-5400000">
            <a:off x="3048896" y="120396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9" name="Freeform 4669"/>
          <p:cNvSpPr/>
          <p:nvPr/>
        </p:nvSpPr>
        <p:spPr>
          <a:xfrm rot="-5400000">
            <a:off x="3056628" y="120429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0" name="Freeform 4670"/>
          <p:cNvSpPr/>
          <p:nvPr/>
        </p:nvSpPr>
        <p:spPr>
          <a:xfrm rot="-5400000">
            <a:off x="3063351" y="120497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1" name="Freeform 4671"/>
          <p:cNvSpPr/>
          <p:nvPr/>
        </p:nvSpPr>
        <p:spPr>
          <a:xfrm rot="-5400000">
            <a:off x="3042511" y="120564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2" name="Freeform 4672"/>
          <p:cNvSpPr/>
          <p:nvPr/>
        </p:nvSpPr>
        <p:spPr>
          <a:xfrm rot="-5400000">
            <a:off x="3045536" y="120329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3" name="Freeform 4673"/>
          <p:cNvSpPr/>
          <p:nvPr/>
        </p:nvSpPr>
        <p:spPr>
          <a:xfrm rot="-5400000">
            <a:off x="3042511" y="11969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4" name="Freeform 4674"/>
          <p:cNvSpPr/>
          <p:nvPr/>
        </p:nvSpPr>
        <p:spPr>
          <a:xfrm rot="-5400000">
            <a:off x="3039821" y="119152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5" name="Freeform 4675"/>
          <p:cNvSpPr/>
          <p:nvPr/>
        </p:nvSpPr>
        <p:spPr>
          <a:xfrm rot="-5400000">
            <a:off x="3049906" y="12009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6" name="Freeform 4676"/>
          <p:cNvSpPr/>
          <p:nvPr/>
        </p:nvSpPr>
        <p:spPr>
          <a:xfrm rot="-5400000">
            <a:off x="3045536" y="119454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7" name="Freeform 4677"/>
          <p:cNvSpPr/>
          <p:nvPr/>
        </p:nvSpPr>
        <p:spPr>
          <a:xfrm rot="-5400000">
            <a:off x="3043183" y="118883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8" name="Freeform 4678"/>
          <p:cNvSpPr/>
          <p:nvPr/>
        </p:nvSpPr>
        <p:spPr>
          <a:xfrm rot="-5400000">
            <a:off x="3057638" y="120530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9" name="Freeform 4679"/>
          <p:cNvSpPr/>
          <p:nvPr/>
        </p:nvSpPr>
        <p:spPr>
          <a:xfrm rot="-5400000">
            <a:off x="3053941" y="11989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0" name="Freeform 4680"/>
          <p:cNvSpPr/>
          <p:nvPr/>
        </p:nvSpPr>
        <p:spPr>
          <a:xfrm rot="-5400000">
            <a:off x="3049906" y="11921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1" name="Freeform 4681"/>
          <p:cNvSpPr/>
          <p:nvPr/>
        </p:nvSpPr>
        <p:spPr>
          <a:xfrm rot="-5400000">
            <a:off x="3061000" y="120329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2" name="Freeform 4682"/>
          <p:cNvSpPr/>
          <p:nvPr/>
        </p:nvSpPr>
        <p:spPr>
          <a:xfrm rot="-5400000">
            <a:off x="3057302" y="11969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3" name="Freeform 4683"/>
          <p:cNvSpPr/>
          <p:nvPr/>
        </p:nvSpPr>
        <p:spPr>
          <a:xfrm rot="-5400000">
            <a:off x="3053941" y="11901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4" name="Freeform 4684"/>
          <p:cNvSpPr/>
          <p:nvPr/>
        </p:nvSpPr>
        <p:spPr>
          <a:xfrm rot="-5400000">
            <a:off x="3065034" y="120127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5" name="Freeform 4685"/>
          <p:cNvSpPr/>
          <p:nvPr/>
        </p:nvSpPr>
        <p:spPr>
          <a:xfrm rot="-5400000">
            <a:off x="3061000" y="119454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6" name="Freeform 4686"/>
          <p:cNvSpPr/>
          <p:nvPr/>
        </p:nvSpPr>
        <p:spPr>
          <a:xfrm rot="-5400000">
            <a:off x="3057302" y="11881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7" name="Freeform 4687"/>
          <p:cNvSpPr/>
          <p:nvPr/>
        </p:nvSpPr>
        <p:spPr>
          <a:xfrm rot="-5400000">
            <a:off x="3068732" y="11989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8" name="Freeform 4688"/>
          <p:cNvSpPr/>
          <p:nvPr/>
        </p:nvSpPr>
        <p:spPr>
          <a:xfrm rot="-5400000">
            <a:off x="3065034" y="119253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9" name="Freeform 4689"/>
          <p:cNvSpPr/>
          <p:nvPr/>
        </p:nvSpPr>
        <p:spPr>
          <a:xfrm rot="-5400000">
            <a:off x="3061000" y="11858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0" name="Freeform 4690"/>
          <p:cNvSpPr/>
          <p:nvPr/>
        </p:nvSpPr>
        <p:spPr>
          <a:xfrm rot="-5400000">
            <a:off x="3072766" y="11969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1" name="Freeform 4691"/>
          <p:cNvSpPr/>
          <p:nvPr/>
        </p:nvSpPr>
        <p:spPr>
          <a:xfrm rot="-5400000">
            <a:off x="3068732" y="11901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2" name="Freeform 4692"/>
          <p:cNvSpPr/>
          <p:nvPr/>
        </p:nvSpPr>
        <p:spPr>
          <a:xfrm rot="-5400000">
            <a:off x="3065370" y="118412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3" name="Freeform 4693"/>
          <p:cNvSpPr/>
          <p:nvPr/>
        </p:nvSpPr>
        <p:spPr>
          <a:xfrm rot="-5400000">
            <a:off x="3080498" y="120060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4" name="Freeform 4694"/>
          <p:cNvSpPr/>
          <p:nvPr/>
        </p:nvSpPr>
        <p:spPr>
          <a:xfrm rot="-5400000">
            <a:off x="3075792" y="119454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5" name="Freeform 4695"/>
          <p:cNvSpPr/>
          <p:nvPr/>
        </p:nvSpPr>
        <p:spPr>
          <a:xfrm rot="-5400000">
            <a:off x="3072766" y="11881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6" name="Freeform 4696"/>
          <p:cNvSpPr/>
          <p:nvPr/>
        </p:nvSpPr>
        <p:spPr>
          <a:xfrm rot="-5400000">
            <a:off x="3080162" y="11921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7" name="Freeform 4697"/>
          <p:cNvSpPr/>
          <p:nvPr/>
        </p:nvSpPr>
        <p:spPr>
          <a:xfrm rot="-5400000">
            <a:off x="3075792" y="11858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8" name="Freeform 4698"/>
          <p:cNvSpPr/>
          <p:nvPr/>
        </p:nvSpPr>
        <p:spPr>
          <a:xfrm rot="-5400000">
            <a:off x="3042511" y="11901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9" name="Freeform 4699"/>
          <p:cNvSpPr/>
          <p:nvPr/>
        </p:nvSpPr>
        <p:spPr>
          <a:xfrm rot="-5400000">
            <a:off x="3042511" y="11989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0" name="Freeform 4700"/>
          <p:cNvSpPr/>
          <p:nvPr/>
        </p:nvSpPr>
        <p:spPr>
          <a:xfrm rot="-5400000">
            <a:off x="3045872" y="11921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1" name="Freeform 4701"/>
          <p:cNvSpPr/>
          <p:nvPr/>
        </p:nvSpPr>
        <p:spPr>
          <a:xfrm rot="-5400000">
            <a:off x="3049907" y="118748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2" name="Freeform 4702"/>
          <p:cNvSpPr/>
          <p:nvPr/>
        </p:nvSpPr>
        <p:spPr>
          <a:xfrm rot="-5400000">
            <a:off x="3043183" y="120766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3" name="Freeform 4703"/>
          <p:cNvSpPr/>
          <p:nvPr/>
        </p:nvSpPr>
        <p:spPr>
          <a:xfrm rot="-5400000">
            <a:off x="3045872" y="12009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4" name="Freeform 4704"/>
          <p:cNvSpPr/>
          <p:nvPr/>
        </p:nvSpPr>
        <p:spPr>
          <a:xfrm rot="-5400000">
            <a:off x="3049570" y="119454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5" name="Freeform 4705"/>
          <p:cNvSpPr/>
          <p:nvPr/>
        </p:nvSpPr>
        <p:spPr>
          <a:xfrm rot="-5400000">
            <a:off x="3053941" y="11881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6" name="Freeform 4706"/>
          <p:cNvSpPr/>
          <p:nvPr/>
        </p:nvSpPr>
        <p:spPr>
          <a:xfrm rot="-5400000">
            <a:off x="3049570" y="120329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7" name="Freeform 4707"/>
          <p:cNvSpPr/>
          <p:nvPr/>
        </p:nvSpPr>
        <p:spPr>
          <a:xfrm rot="-5400000">
            <a:off x="3053941" y="11969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8" name="Freeform 4708"/>
          <p:cNvSpPr/>
          <p:nvPr/>
        </p:nvSpPr>
        <p:spPr>
          <a:xfrm rot="-5400000">
            <a:off x="3057302" y="11901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9" name="Freeform 4709"/>
          <p:cNvSpPr/>
          <p:nvPr/>
        </p:nvSpPr>
        <p:spPr>
          <a:xfrm rot="-5400000">
            <a:off x="3054276" y="120530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0" name="Freeform 4710"/>
          <p:cNvSpPr/>
          <p:nvPr/>
        </p:nvSpPr>
        <p:spPr>
          <a:xfrm rot="-5400000">
            <a:off x="3057302" y="11989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1" name="Freeform 4711"/>
          <p:cNvSpPr/>
          <p:nvPr/>
        </p:nvSpPr>
        <p:spPr>
          <a:xfrm rot="-5400000">
            <a:off x="3061336" y="11921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2" name="Freeform 4712"/>
          <p:cNvSpPr/>
          <p:nvPr/>
        </p:nvSpPr>
        <p:spPr>
          <a:xfrm rot="-5400000">
            <a:off x="3064698" y="118614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3" name="Freeform 4713"/>
          <p:cNvSpPr/>
          <p:nvPr/>
        </p:nvSpPr>
        <p:spPr>
          <a:xfrm rot="-5400000">
            <a:off x="3061336" y="12009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4" name="Freeform 4714"/>
          <p:cNvSpPr/>
          <p:nvPr/>
        </p:nvSpPr>
        <p:spPr>
          <a:xfrm rot="-5400000">
            <a:off x="3064698" y="1194886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5" name="Freeform 4715"/>
          <p:cNvSpPr/>
          <p:nvPr/>
        </p:nvSpPr>
        <p:spPr>
          <a:xfrm rot="-5400000">
            <a:off x="3068732" y="11881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6" name="Freeform 4716"/>
          <p:cNvSpPr/>
          <p:nvPr/>
        </p:nvSpPr>
        <p:spPr>
          <a:xfrm rot="-5400000">
            <a:off x="3072767" y="118278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7" name="Freeform 4717"/>
          <p:cNvSpPr/>
          <p:nvPr/>
        </p:nvSpPr>
        <p:spPr>
          <a:xfrm rot="-5400000">
            <a:off x="3065034" y="120329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8" name="Freeform 4718"/>
          <p:cNvSpPr/>
          <p:nvPr/>
        </p:nvSpPr>
        <p:spPr>
          <a:xfrm rot="-5400000">
            <a:off x="3068732" y="11969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9" name="Freeform 4719"/>
          <p:cNvSpPr/>
          <p:nvPr/>
        </p:nvSpPr>
        <p:spPr>
          <a:xfrm rot="-5400000">
            <a:off x="3072766" y="11901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0" name="Freeform 4720"/>
          <p:cNvSpPr/>
          <p:nvPr/>
        </p:nvSpPr>
        <p:spPr>
          <a:xfrm rot="-5400000">
            <a:off x="3076128" y="118345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1" name="Freeform 4721"/>
          <p:cNvSpPr/>
          <p:nvPr/>
        </p:nvSpPr>
        <p:spPr>
          <a:xfrm rot="-5400000">
            <a:off x="3072766" y="11989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2" name="Freeform 4722"/>
          <p:cNvSpPr/>
          <p:nvPr/>
        </p:nvSpPr>
        <p:spPr>
          <a:xfrm rot="-5400000">
            <a:off x="3076128" y="11921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3" name="Freeform 4723"/>
          <p:cNvSpPr/>
          <p:nvPr/>
        </p:nvSpPr>
        <p:spPr>
          <a:xfrm rot="-5400000">
            <a:off x="3076800" y="120093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4" name="Freeform 4724"/>
          <p:cNvSpPr/>
          <p:nvPr/>
        </p:nvSpPr>
        <p:spPr>
          <a:xfrm rot="-5400000">
            <a:off x="3080162" y="11948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5" name="Freeform 4725"/>
          <p:cNvSpPr/>
          <p:nvPr/>
        </p:nvSpPr>
        <p:spPr>
          <a:xfrm rot="-5400000">
            <a:off x="3047215" y="1173370"/>
            <a:ext cx="28238" cy="43702"/>
          </a:xfrm>
          <a:custGeom>
            <a:avLst/>
            <a:gdLst/>
            <a:ahLst/>
            <a:cxnLst/>
            <a:rect l="0" t="0" r="0" b="0"/>
            <a:pathLst>
              <a:path w="533400" h="825500">
                <a:moveTo>
                  <a:pt x="381000" y="0"/>
                </a:moveTo>
                <a:lnTo>
                  <a:pt x="0" y="76200"/>
                </a:lnTo>
                <a:lnTo>
                  <a:pt x="152400" y="825500"/>
                </a:lnTo>
                <a:lnTo>
                  <a:pt x="533400" y="749300"/>
                </a:ln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6" name="Freeform 4726"/>
          <p:cNvSpPr/>
          <p:nvPr/>
        </p:nvSpPr>
        <p:spPr>
          <a:xfrm>
            <a:off x="4992184" y="5609496"/>
            <a:ext cx="139564" cy="110749"/>
          </a:xfrm>
          <a:custGeom>
            <a:avLst/>
            <a:gdLst/>
            <a:ahLst/>
            <a:cxnLst/>
            <a:rect l="0" t="0" r="0" b="0"/>
            <a:pathLst>
              <a:path w="2636228" h="2091930">
                <a:moveTo>
                  <a:pt x="2636228" y="0"/>
                </a:moveTo>
                <a:cubicBezTo>
                  <a:pt x="1612324" y="492489"/>
                  <a:pt x="711626" y="1207222"/>
                  <a:pt x="0" y="209193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7" name="Freeform 4727"/>
          <p:cNvSpPr/>
          <p:nvPr/>
        </p:nvSpPr>
        <p:spPr>
          <a:xfrm>
            <a:off x="4963118" y="5720246"/>
            <a:ext cx="29065" cy="41159"/>
          </a:xfrm>
          <a:custGeom>
            <a:avLst/>
            <a:gdLst/>
            <a:ahLst/>
            <a:cxnLst/>
            <a:rect l="0" t="0" r="0" b="0"/>
            <a:pathLst>
              <a:path w="549016" h="777452">
                <a:moveTo>
                  <a:pt x="549016" y="0"/>
                </a:moveTo>
                <a:cubicBezTo>
                  <a:pt x="349958" y="247473"/>
                  <a:pt x="166595" y="507131"/>
                  <a:pt x="0" y="777452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8" name="Freeform 4728"/>
          <p:cNvSpPr/>
          <p:nvPr/>
        </p:nvSpPr>
        <p:spPr>
          <a:xfrm rot="-5400000">
            <a:off x="4992668" y="572822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9" name="Freeform 4729"/>
          <p:cNvSpPr/>
          <p:nvPr/>
        </p:nvSpPr>
        <p:spPr>
          <a:xfrm rot="-5400000">
            <a:off x="5000400" y="572856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0" name="Freeform 4730"/>
          <p:cNvSpPr/>
          <p:nvPr/>
        </p:nvSpPr>
        <p:spPr>
          <a:xfrm rot="-5400000">
            <a:off x="4992668" y="573293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1" name="Freeform 4731"/>
          <p:cNvSpPr/>
          <p:nvPr/>
        </p:nvSpPr>
        <p:spPr>
          <a:xfrm rot="-5400000">
            <a:off x="5000400" y="573326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2" name="Freeform 4732"/>
          <p:cNvSpPr/>
          <p:nvPr/>
        </p:nvSpPr>
        <p:spPr>
          <a:xfrm rot="-5400000">
            <a:off x="5008132" y="573293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3" name="Freeform 4733"/>
          <p:cNvSpPr/>
          <p:nvPr/>
        </p:nvSpPr>
        <p:spPr>
          <a:xfrm rot="-5400000">
            <a:off x="4985944" y="573763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4" name="Freeform 4734"/>
          <p:cNvSpPr/>
          <p:nvPr/>
        </p:nvSpPr>
        <p:spPr>
          <a:xfrm rot="-5400000">
            <a:off x="4992668" y="573696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5" name="Freeform 4735"/>
          <p:cNvSpPr/>
          <p:nvPr/>
        </p:nvSpPr>
        <p:spPr>
          <a:xfrm rot="-5400000">
            <a:off x="5000400" y="573730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6" name="Freeform 4736"/>
          <p:cNvSpPr/>
          <p:nvPr/>
        </p:nvSpPr>
        <p:spPr>
          <a:xfrm rot="-5400000">
            <a:off x="5008132" y="573696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7" name="Freeform 4737"/>
          <p:cNvSpPr/>
          <p:nvPr/>
        </p:nvSpPr>
        <p:spPr>
          <a:xfrm rot="-5400000">
            <a:off x="4985272" y="574167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8" name="Freeform 4738"/>
          <p:cNvSpPr/>
          <p:nvPr/>
        </p:nvSpPr>
        <p:spPr>
          <a:xfrm rot="-5400000">
            <a:off x="4992668" y="574167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9" name="Freeform 4739"/>
          <p:cNvSpPr/>
          <p:nvPr/>
        </p:nvSpPr>
        <p:spPr>
          <a:xfrm rot="-5400000">
            <a:off x="5000400" y="574200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0" name="Freeform 4740"/>
          <p:cNvSpPr/>
          <p:nvPr/>
        </p:nvSpPr>
        <p:spPr>
          <a:xfrm rot="-5400000">
            <a:off x="4985272" y="574570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1" name="Freeform 4741"/>
          <p:cNvSpPr/>
          <p:nvPr/>
        </p:nvSpPr>
        <p:spPr>
          <a:xfrm rot="-5400000">
            <a:off x="4992668" y="574570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2" name="Freeform 4742"/>
          <p:cNvSpPr/>
          <p:nvPr/>
        </p:nvSpPr>
        <p:spPr>
          <a:xfrm rot="-5400000">
            <a:off x="5000400" y="574604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3" name="Freeform 4743"/>
          <p:cNvSpPr/>
          <p:nvPr/>
        </p:nvSpPr>
        <p:spPr>
          <a:xfrm rot="-5400000">
            <a:off x="4977876" y="57504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4" name="Freeform 4744"/>
          <p:cNvSpPr/>
          <p:nvPr/>
        </p:nvSpPr>
        <p:spPr>
          <a:xfrm rot="-5400000">
            <a:off x="4985272" y="57504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5" name="Freeform 4745"/>
          <p:cNvSpPr/>
          <p:nvPr/>
        </p:nvSpPr>
        <p:spPr>
          <a:xfrm rot="-5400000">
            <a:off x="4992668" y="57504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6" name="Freeform 4746"/>
          <p:cNvSpPr/>
          <p:nvPr/>
        </p:nvSpPr>
        <p:spPr>
          <a:xfrm rot="-5400000">
            <a:off x="5000064" y="575108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7" name="Freeform 4747"/>
          <p:cNvSpPr/>
          <p:nvPr/>
        </p:nvSpPr>
        <p:spPr>
          <a:xfrm rot="-5400000">
            <a:off x="4977876" y="57544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8" name="Freeform 4748"/>
          <p:cNvSpPr/>
          <p:nvPr/>
        </p:nvSpPr>
        <p:spPr>
          <a:xfrm rot="-5400000">
            <a:off x="4985272" y="57544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9" name="Freeform 4749"/>
          <p:cNvSpPr/>
          <p:nvPr/>
        </p:nvSpPr>
        <p:spPr>
          <a:xfrm rot="-5400000">
            <a:off x="4992668" y="57544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0" name="Freeform 4750"/>
          <p:cNvSpPr/>
          <p:nvPr/>
        </p:nvSpPr>
        <p:spPr>
          <a:xfrm rot="-5400000">
            <a:off x="4970816" y="576016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1" name="Freeform 4751"/>
          <p:cNvSpPr/>
          <p:nvPr/>
        </p:nvSpPr>
        <p:spPr>
          <a:xfrm rot="-5400000">
            <a:off x="4977876" y="575915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2" name="Freeform 4752"/>
          <p:cNvSpPr/>
          <p:nvPr/>
        </p:nvSpPr>
        <p:spPr>
          <a:xfrm rot="-5400000">
            <a:off x="4985272" y="575915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3" name="Freeform 4753"/>
          <p:cNvSpPr/>
          <p:nvPr/>
        </p:nvSpPr>
        <p:spPr>
          <a:xfrm rot="-5400000">
            <a:off x="4992668" y="575915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4" name="Freeform 4754"/>
          <p:cNvSpPr/>
          <p:nvPr/>
        </p:nvSpPr>
        <p:spPr>
          <a:xfrm rot="-5400000">
            <a:off x="4970144" y="576352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5" name="Freeform 4755"/>
          <p:cNvSpPr/>
          <p:nvPr/>
        </p:nvSpPr>
        <p:spPr>
          <a:xfrm rot="-5400000">
            <a:off x="4977876" y="576318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6" name="Freeform 4756"/>
          <p:cNvSpPr/>
          <p:nvPr/>
        </p:nvSpPr>
        <p:spPr>
          <a:xfrm rot="-5400000">
            <a:off x="4985272" y="576318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7" name="Freeform 4757"/>
          <p:cNvSpPr/>
          <p:nvPr/>
        </p:nvSpPr>
        <p:spPr>
          <a:xfrm rot="-5400000">
            <a:off x="4977876" y="576789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8" name="Freeform 4758"/>
          <p:cNvSpPr/>
          <p:nvPr/>
        </p:nvSpPr>
        <p:spPr>
          <a:xfrm rot="-5400000">
            <a:off x="4985272" y="576789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9" name="Freeform 4759"/>
          <p:cNvSpPr/>
          <p:nvPr/>
        </p:nvSpPr>
        <p:spPr>
          <a:xfrm rot="-5400000">
            <a:off x="4984936" y="577226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0" name="Freeform 4760"/>
          <p:cNvSpPr/>
          <p:nvPr/>
        </p:nvSpPr>
        <p:spPr>
          <a:xfrm rot="-5400000">
            <a:off x="4968465" y="576386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1" name="Freeform 4761"/>
          <p:cNvSpPr/>
          <p:nvPr/>
        </p:nvSpPr>
        <p:spPr>
          <a:xfrm rot="-5400000">
            <a:off x="4974853" y="576755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2" name="Freeform 4762"/>
          <p:cNvSpPr/>
          <p:nvPr/>
        </p:nvSpPr>
        <p:spPr>
          <a:xfrm rot="-5400000">
            <a:off x="4970819" y="576083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3" name="Freeform 4763"/>
          <p:cNvSpPr/>
          <p:nvPr/>
        </p:nvSpPr>
        <p:spPr>
          <a:xfrm rot="-5400000">
            <a:off x="4982249" y="577159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4" name="Freeform 4764"/>
          <p:cNvSpPr/>
          <p:nvPr/>
        </p:nvSpPr>
        <p:spPr>
          <a:xfrm rot="-5400000">
            <a:off x="4978214" y="576554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5" name="Freeform 4765"/>
          <p:cNvSpPr/>
          <p:nvPr/>
        </p:nvSpPr>
        <p:spPr>
          <a:xfrm rot="-5400000">
            <a:off x="4974853" y="575881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6" name="Freeform 4766"/>
          <p:cNvSpPr/>
          <p:nvPr/>
        </p:nvSpPr>
        <p:spPr>
          <a:xfrm rot="-5400000">
            <a:off x="4986283" y="576957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7" name="Freeform 4767"/>
          <p:cNvSpPr/>
          <p:nvPr/>
        </p:nvSpPr>
        <p:spPr>
          <a:xfrm rot="-5400000">
            <a:off x="4982249" y="576285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8" name="Freeform 4768"/>
          <p:cNvSpPr/>
          <p:nvPr/>
        </p:nvSpPr>
        <p:spPr>
          <a:xfrm rot="-5400000">
            <a:off x="4978214" y="575680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9" name="Freeform 4769"/>
          <p:cNvSpPr/>
          <p:nvPr/>
        </p:nvSpPr>
        <p:spPr>
          <a:xfrm rot="-5400000">
            <a:off x="4975861" y="575108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0" name="Freeform 4770"/>
          <p:cNvSpPr/>
          <p:nvPr/>
        </p:nvSpPr>
        <p:spPr>
          <a:xfrm rot="-5400000">
            <a:off x="4986283" y="576083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1" name="Freeform 4771"/>
          <p:cNvSpPr/>
          <p:nvPr/>
        </p:nvSpPr>
        <p:spPr>
          <a:xfrm rot="-5400000">
            <a:off x="4982249" y="57541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2" name="Freeform 4772"/>
          <p:cNvSpPr/>
          <p:nvPr/>
        </p:nvSpPr>
        <p:spPr>
          <a:xfrm rot="-5400000">
            <a:off x="4978214" y="574806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3" name="Freeform 4773"/>
          <p:cNvSpPr/>
          <p:nvPr/>
        </p:nvSpPr>
        <p:spPr>
          <a:xfrm rot="-5400000">
            <a:off x="4989645" y="575881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4" name="Freeform 4774"/>
          <p:cNvSpPr/>
          <p:nvPr/>
        </p:nvSpPr>
        <p:spPr>
          <a:xfrm rot="-5400000">
            <a:off x="4986283" y="57520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5" name="Freeform 4775"/>
          <p:cNvSpPr/>
          <p:nvPr/>
        </p:nvSpPr>
        <p:spPr>
          <a:xfrm rot="-5400000">
            <a:off x="4982249" y="57453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6" name="Freeform 4776"/>
          <p:cNvSpPr/>
          <p:nvPr/>
        </p:nvSpPr>
        <p:spPr>
          <a:xfrm rot="-5400000">
            <a:off x="4993342" y="575646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7" name="Freeform 4777"/>
          <p:cNvSpPr/>
          <p:nvPr/>
        </p:nvSpPr>
        <p:spPr>
          <a:xfrm rot="-5400000">
            <a:off x="4989645" y="575007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8" name="Freeform 4778"/>
          <p:cNvSpPr/>
          <p:nvPr/>
        </p:nvSpPr>
        <p:spPr>
          <a:xfrm rot="-5400000">
            <a:off x="4986283" y="57433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9" name="Freeform 4779"/>
          <p:cNvSpPr/>
          <p:nvPr/>
        </p:nvSpPr>
        <p:spPr>
          <a:xfrm rot="-5400000">
            <a:off x="4997713" y="575411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0" name="Freeform 4780"/>
          <p:cNvSpPr/>
          <p:nvPr/>
        </p:nvSpPr>
        <p:spPr>
          <a:xfrm rot="-5400000">
            <a:off x="4993342" y="574772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1" name="Freeform 4781"/>
          <p:cNvSpPr/>
          <p:nvPr/>
        </p:nvSpPr>
        <p:spPr>
          <a:xfrm rot="-5400000">
            <a:off x="4989645" y="574133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2" name="Freeform 4782"/>
          <p:cNvSpPr/>
          <p:nvPr/>
        </p:nvSpPr>
        <p:spPr>
          <a:xfrm rot="-5400000">
            <a:off x="4987291" y="573562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3" name="Freeform 4783"/>
          <p:cNvSpPr/>
          <p:nvPr/>
        </p:nvSpPr>
        <p:spPr>
          <a:xfrm rot="-5400000">
            <a:off x="4997713" y="57453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4" name="Freeform 4784"/>
          <p:cNvSpPr/>
          <p:nvPr/>
        </p:nvSpPr>
        <p:spPr>
          <a:xfrm rot="-5400000">
            <a:off x="4993342" y="573898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5" name="Freeform 4785"/>
          <p:cNvSpPr/>
          <p:nvPr/>
        </p:nvSpPr>
        <p:spPr>
          <a:xfrm rot="-5400000">
            <a:off x="4989645" y="57325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6" name="Freeform 4786"/>
          <p:cNvSpPr/>
          <p:nvPr/>
        </p:nvSpPr>
        <p:spPr>
          <a:xfrm rot="-5400000">
            <a:off x="5001075" y="57433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7" name="Freeform 4787"/>
          <p:cNvSpPr/>
          <p:nvPr/>
        </p:nvSpPr>
        <p:spPr>
          <a:xfrm rot="-5400000">
            <a:off x="4997713" y="573662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8" name="Freeform 4788"/>
          <p:cNvSpPr/>
          <p:nvPr/>
        </p:nvSpPr>
        <p:spPr>
          <a:xfrm rot="-5400000">
            <a:off x="4993342" y="573024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9" name="Freeform 4789"/>
          <p:cNvSpPr/>
          <p:nvPr/>
        </p:nvSpPr>
        <p:spPr>
          <a:xfrm rot="-5400000">
            <a:off x="5005109" y="574133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0" name="Freeform 4790"/>
          <p:cNvSpPr/>
          <p:nvPr/>
        </p:nvSpPr>
        <p:spPr>
          <a:xfrm rot="-5400000">
            <a:off x="5001075" y="573461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1" name="Freeform 4791"/>
          <p:cNvSpPr/>
          <p:nvPr/>
        </p:nvSpPr>
        <p:spPr>
          <a:xfrm rot="-5400000">
            <a:off x="4997713" y="57278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2" name="Freeform 4792"/>
          <p:cNvSpPr/>
          <p:nvPr/>
        </p:nvSpPr>
        <p:spPr>
          <a:xfrm rot="-5400000">
            <a:off x="5008807" y="5738982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3" name="Freeform 4793"/>
          <p:cNvSpPr/>
          <p:nvPr/>
        </p:nvSpPr>
        <p:spPr>
          <a:xfrm rot="-5400000">
            <a:off x="5005109" y="57325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4" name="Freeform 4794"/>
          <p:cNvSpPr/>
          <p:nvPr/>
        </p:nvSpPr>
        <p:spPr>
          <a:xfrm rot="-5400000">
            <a:off x="4970819" y="576285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5" name="Freeform 4795"/>
          <p:cNvSpPr/>
          <p:nvPr/>
        </p:nvSpPr>
        <p:spPr>
          <a:xfrm rot="-5400000">
            <a:off x="4974516" y="575646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6" name="Freeform 4796"/>
          <p:cNvSpPr/>
          <p:nvPr/>
        </p:nvSpPr>
        <p:spPr>
          <a:xfrm rot="-5400000">
            <a:off x="4978551" y="575041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7" name="Freeform 4797"/>
          <p:cNvSpPr/>
          <p:nvPr/>
        </p:nvSpPr>
        <p:spPr>
          <a:xfrm rot="-5400000">
            <a:off x="4982249" y="57433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8" name="Freeform 4798"/>
          <p:cNvSpPr/>
          <p:nvPr/>
        </p:nvSpPr>
        <p:spPr>
          <a:xfrm rot="-5400000">
            <a:off x="4986283" y="573662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9" name="Freeform 4799"/>
          <p:cNvSpPr/>
          <p:nvPr/>
        </p:nvSpPr>
        <p:spPr>
          <a:xfrm rot="-5400000">
            <a:off x="4989645" y="573057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0" name="Freeform 4800"/>
          <p:cNvSpPr/>
          <p:nvPr/>
        </p:nvSpPr>
        <p:spPr>
          <a:xfrm rot="-5400000">
            <a:off x="4974516" y="576520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1" name="Freeform 4801"/>
          <p:cNvSpPr/>
          <p:nvPr/>
        </p:nvSpPr>
        <p:spPr>
          <a:xfrm rot="-5400000">
            <a:off x="4978551" y="575915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2" name="Freeform 4802"/>
          <p:cNvSpPr/>
          <p:nvPr/>
        </p:nvSpPr>
        <p:spPr>
          <a:xfrm rot="-5400000">
            <a:off x="4982249" y="57520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3" name="Freeform 4803"/>
          <p:cNvSpPr/>
          <p:nvPr/>
        </p:nvSpPr>
        <p:spPr>
          <a:xfrm rot="-5400000">
            <a:off x="4986283" y="57453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4" name="Freeform 4804"/>
          <p:cNvSpPr/>
          <p:nvPr/>
        </p:nvSpPr>
        <p:spPr>
          <a:xfrm rot="-5400000">
            <a:off x="4989308" y="573898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5" name="Freeform 4805"/>
          <p:cNvSpPr/>
          <p:nvPr/>
        </p:nvSpPr>
        <p:spPr>
          <a:xfrm rot="-5400000">
            <a:off x="4993679" y="57325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6" name="Freeform 4806"/>
          <p:cNvSpPr/>
          <p:nvPr/>
        </p:nvSpPr>
        <p:spPr>
          <a:xfrm rot="-5400000">
            <a:off x="4997377" y="572620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7" name="Freeform 4807"/>
          <p:cNvSpPr/>
          <p:nvPr/>
        </p:nvSpPr>
        <p:spPr>
          <a:xfrm rot="-5400000">
            <a:off x="4978551" y="576789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8" name="Freeform 4808"/>
          <p:cNvSpPr/>
          <p:nvPr/>
        </p:nvSpPr>
        <p:spPr>
          <a:xfrm rot="-5400000">
            <a:off x="4982249" y="576083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9" name="Freeform 4809"/>
          <p:cNvSpPr/>
          <p:nvPr/>
        </p:nvSpPr>
        <p:spPr>
          <a:xfrm rot="-5400000">
            <a:off x="4986283" y="57541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0" name="Freeform 4810"/>
          <p:cNvSpPr/>
          <p:nvPr/>
        </p:nvSpPr>
        <p:spPr>
          <a:xfrm rot="-5400000">
            <a:off x="4989308" y="574772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1" name="Freeform 4811"/>
          <p:cNvSpPr/>
          <p:nvPr/>
        </p:nvSpPr>
        <p:spPr>
          <a:xfrm rot="-5400000">
            <a:off x="4993679" y="574133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2" name="Freeform 4812"/>
          <p:cNvSpPr/>
          <p:nvPr/>
        </p:nvSpPr>
        <p:spPr>
          <a:xfrm rot="-5400000">
            <a:off x="4997713" y="573461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3" name="Freeform 4813"/>
          <p:cNvSpPr/>
          <p:nvPr/>
        </p:nvSpPr>
        <p:spPr>
          <a:xfrm rot="-5400000">
            <a:off x="5001074" y="572856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4" name="Freeform 4814"/>
          <p:cNvSpPr/>
          <p:nvPr/>
        </p:nvSpPr>
        <p:spPr>
          <a:xfrm rot="-5400000">
            <a:off x="4982249" y="576957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5" name="Freeform 4815"/>
          <p:cNvSpPr/>
          <p:nvPr/>
        </p:nvSpPr>
        <p:spPr>
          <a:xfrm rot="-5400000">
            <a:off x="4986283" y="576285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6" name="Freeform 4816"/>
          <p:cNvSpPr/>
          <p:nvPr/>
        </p:nvSpPr>
        <p:spPr>
          <a:xfrm rot="-5400000">
            <a:off x="4989308" y="575646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7" name="Freeform 4817"/>
          <p:cNvSpPr/>
          <p:nvPr/>
        </p:nvSpPr>
        <p:spPr>
          <a:xfrm rot="-5400000">
            <a:off x="4993679" y="575007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8" name="Freeform 4818"/>
          <p:cNvSpPr/>
          <p:nvPr/>
        </p:nvSpPr>
        <p:spPr>
          <a:xfrm rot="-5400000">
            <a:off x="4997713" y="57433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9" name="Freeform 4819"/>
          <p:cNvSpPr/>
          <p:nvPr/>
        </p:nvSpPr>
        <p:spPr>
          <a:xfrm rot="-5400000">
            <a:off x="5001075" y="573662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0" name="Freeform 4820"/>
          <p:cNvSpPr/>
          <p:nvPr/>
        </p:nvSpPr>
        <p:spPr>
          <a:xfrm rot="-5400000">
            <a:off x="5005109" y="573125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1" name="Freeform 4821"/>
          <p:cNvSpPr/>
          <p:nvPr/>
        </p:nvSpPr>
        <p:spPr>
          <a:xfrm rot="-5400000">
            <a:off x="4993679" y="575881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2" name="Freeform 4822"/>
          <p:cNvSpPr/>
          <p:nvPr/>
        </p:nvSpPr>
        <p:spPr>
          <a:xfrm rot="-5400000">
            <a:off x="4997713" y="57520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3" name="Freeform 4823"/>
          <p:cNvSpPr/>
          <p:nvPr/>
        </p:nvSpPr>
        <p:spPr>
          <a:xfrm rot="-5400000">
            <a:off x="5001075" y="57453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4" name="Freeform 4824"/>
          <p:cNvSpPr/>
          <p:nvPr/>
        </p:nvSpPr>
        <p:spPr>
          <a:xfrm rot="-5400000">
            <a:off x="5004772" y="573898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5" name="Freeform 4825"/>
          <p:cNvSpPr/>
          <p:nvPr/>
        </p:nvSpPr>
        <p:spPr>
          <a:xfrm rot="-5400000">
            <a:off x="4971489" y="5760834"/>
            <a:ext cx="10084" cy="17480"/>
          </a:xfrm>
          <a:custGeom>
            <a:avLst/>
            <a:gdLst/>
            <a:ahLst/>
            <a:cxnLst/>
            <a:rect l="0" t="0" r="0" b="0"/>
            <a:pathLst>
              <a:path w="190500" h="330200">
                <a:moveTo>
                  <a:pt x="190500" y="0"/>
                </a:move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6" name="Freeform 4826"/>
          <p:cNvSpPr/>
          <p:nvPr/>
        </p:nvSpPr>
        <p:spPr>
          <a:xfrm rot="-5400000">
            <a:off x="4979184" y="5741518"/>
            <a:ext cx="38619" cy="27226"/>
          </a:xfrm>
          <a:custGeom>
            <a:avLst/>
            <a:gdLst/>
            <a:ahLst/>
            <a:cxnLst/>
            <a:rect l="0" t="0" r="0" b="0"/>
            <a:pathLst>
              <a:path w="729468" h="514276">
                <a:moveTo>
                  <a:pt x="729468" y="514276"/>
                </a:moveTo>
                <a:cubicBezTo>
                  <a:pt x="497269" y="327813"/>
                  <a:pt x="253637" y="156053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7" name="Freeform 4827"/>
          <p:cNvSpPr/>
          <p:nvPr/>
        </p:nvSpPr>
        <p:spPr>
          <a:xfrm rot="-5400000">
            <a:off x="4998047" y="5722174"/>
            <a:ext cx="12774" cy="15463"/>
          </a:xfrm>
          <a:custGeom>
            <a:avLst/>
            <a:gdLst/>
            <a:ahLst/>
            <a:cxnLst/>
            <a:rect l="0" t="0" r="0" b="0"/>
            <a:pathLst>
              <a:path w="241300" h="292100">
                <a:moveTo>
                  <a:pt x="0" y="292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8" name="Freeform 4828"/>
          <p:cNvSpPr/>
          <p:nvPr/>
        </p:nvSpPr>
        <p:spPr>
          <a:xfrm rot="-5400000">
            <a:off x="4961700" y="5729193"/>
            <a:ext cx="40678" cy="28677"/>
          </a:xfrm>
          <a:custGeom>
            <a:avLst/>
            <a:gdLst/>
            <a:ahLst/>
            <a:cxnLst/>
            <a:rect l="0" t="0" r="0" b="0"/>
            <a:pathLst>
              <a:path w="768373" h="541698">
                <a:moveTo>
                  <a:pt x="768373" y="541698"/>
                </a:moveTo>
                <a:cubicBezTo>
                  <a:pt x="523790" y="345294"/>
                  <a:pt x="267165" y="164375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9" name="Freeform 4829"/>
          <p:cNvSpPr/>
          <p:nvPr/>
        </p:nvSpPr>
        <p:spPr>
          <a:xfrm>
            <a:off x="4904051" y="5761405"/>
            <a:ext cx="59067" cy="185769"/>
          </a:xfrm>
          <a:custGeom>
            <a:avLst/>
            <a:gdLst/>
            <a:ahLst/>
            <a:cxnLst/>
            <a:rect l="0" t="0" r="0" b="0"/>
            <a:pathLst>
              <a:path w="1115717" h="3508975">
                <a:moveTo>
                  <a:pt x="1115717" y="0"/>
                </a:moveTo>
                <a:cubicBezTo>
                  <a:pt x="461885" y="1060929"/>
                  <a:pt x="78780" y="2265810"/>
                  <a:pt x="0" y="3508975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0" name="Freeform 4830"/>
          <p:cNvSpPr/>
          <p:nvPr/>
        </p:nvSpPr>
        <p:spPr>
          <a:xfrm>
            <a:off x="4902977" y="5947173"/>
            <a:ext cx="1074" cy="50321"/>
          </a:xfrm>
          <a:custGeom>
            <a:avLst/>
            <a:gdLst/>
            <a:ahLst/>
            <a:cxnLst/>
            <a:rect l="0" t="0" r="0" b="0"/>
            <a:pathLst>
              <a:path w="20286" h="950504">
                <a:moveTo>
                  <a:pt x="20286" y="0"/>
                </a:moveTo>
                <a:cubicBezTo>
                  <a:pt x="229" y="316511"/>
                  <a:pt x="0" y="633964"/>
                  <a:pt x="19601" y="950504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1" name="Freeform 4831"/>
          <p:cNvSpPr/>
          <p:nvPr/>
        </p:nvSpPr>
        <p:spPr>
          <a:xfrm rot="-5400000">
            <a:off x="4909969" y="594741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2" name="Freeform 4832"/>
          <p:cNvSpPr/>
          <p:nvPr/>
        </p:nvSpPr>
        <p:spPr>
          <a:xfrm rot="-5400000">
            <a:off x="4909969" y="595211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3" name="Freeform 4833"/>
          <p:cNvSpPr/>
          <p:nvPr/>
        </p:nvSpPr>
        <p:spPr>
          <a:xfrm rot="-5400000">
            <a:off x="4917364" y="595144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4" name="Freeform 4834"/>
          <p:cNvSpPr/>
          <p:nvPr/>
        </p:nvSpPr>
        <p:spPr>
          <a:xfrm rot="-5400000">
            <a:off x="4924760" y="595144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5" name="Freeform 4835"/>
          <p:cNvSpPr/>
          <p:nvPr/>
        </p:nvSpPr>
        <p:spPr>
          <a:xfrm rot="-5400000">
            <a:off x="4909969" y="595615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6" name="Freeform 4836"/>
          <p:cNvSpPr/>
          <p:nvPr/>
        </p:nvSpPr>
        <p:spPr>
          <a:xfrm rot="-5400000">
            <a:off x="4917364" y="595548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7" name="Freeform 4837"/>
          <p:cNvSpPr/>
          <p:nvPr/>
        </p:nvSpPr>
        <p:spPr>
          <a:xfrm rot="-5400000">
            <a:off x="4924760" y="595548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8" name="Freeform 4838"/>
          <p:cNvSpPr/>
          <p:nvPr/>
        </p:nvSpPr>
        <p:spPr>
          <a:xfrm rot="-5400000">
            <a:off x="4909632" y="596052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9" name="Freeform 4839"/>
          <p:cNvSpPr/>
          <p:nvPr/>
        </p:nvSpPr>
        <p:spPr>
          <a:xfrm rot="-5400000">
            <a:off x="4917364" y="596018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0" name="Freeform 4840"/>
          <p:cNvSpPr/>
          <p:nvPr/>
        </p:nvSpPr>
        <p:spPr>
          <a:xfrm rot="-5400000">
            <a:off x="4924760" y="596018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1" name="Freeform 4841"/>
          <p:cNvSpPr/>
          <p:nvPr/>
        </p:nvSpPr>
        <p:spPr>
          <a:xfrm rot="-5400000">
            <a:off x="4909632" y="596455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2" name="Freeform 4842"/>
          <p:cNvSpPr/>
          <p:nvPr/>
        </p:nvSpPr>
        <p:spPr>
          <a:xfrm rot="-5400000">
            <a:off x="4917364" y="59642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3" name="Freeform 4843"/>
          <p:cNvSpPr/>
          <p:nvPr/>
        </p:nvSpPr>
        <p:spPr>
          <a:xfrm rot="-5400000">
            <a:off x="4924760" y="59642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4" name="Freeform 4844"/>
          <p:cNvSpPr/>
          <p:nvPr/>
        </p:nvSpPr>
        <p:spPr>
          <a:xfrm rot="-5400000">
            <a:off x="4909632" y="596926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5" name="Freeform 4845"/>
          <p:cNvSpPr/>
          <p:nvPr/>
        </p:nvSpPr>
        <p:spPr>
          <a:xfrm rot="-5400000">
            <a:off x="4917364" y="596892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6" name="Freeform 4846"/>
          <p:cNvSpPr/>
          <p:nvPr/>
        </p:nvSpPr>
        <p:spPr>
          <a:xfrm rot="-5400000">
            <a:off x="4924760" y="596892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7" name="Freeform 4847"/>
          <p:cNvSpPr/>
          <p:nvPr/>
        </p:nvSpPr>
        <p:spPr>
          <a:xfrm rot="-5400000">
            <a:off x="4909632" y="597329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8" name="Freeform 4848"/>
          <p:cNvSpPr/>
          <p:nvPr/>
        </p:nvSpPr>
        <p:spPr>
          <a:xfrm rot="-5400000">
            <a:off x="4917364" y="597296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9" name="Freeform 4849"/>
          <p:cNvSpPr/>
          <p:nvPr/>
        </p:nvSpPr>
        <p:spPr>
          <a:xfrm rot="-5400000">
            <a:off x="4924760" y="597296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0" name="Freeform 4850"/>
          <p:cNvSpPr/>
          <p:nvPr/>
        </p:nvSpPr>
        <p:spPr>
          <a:xfrm rot="-5400000">
            <a:off x="4909632" y="597800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1" name="Freeform 4851"/>
          <p:cNvSpPr/>
          <p:nvPr/>
        </p:nvSpPr>
        <p:spPr>
          <a:xfrm rot="-5400000">
            <a:off x="4917364" y="597766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2" name="Freeform 4852"/>
          <p:cNvSpPr/>
          <p:nvPr/>
        </p:nvSpPr>
        <p:spPr>
          <a:xfrm rot="-5400000">
            <a:off x="4924760" y="597766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3" name="Freeform 4853"/>
          <p:cNvSpPr/>
          <p:nvPr/>
        </p:nvSpPr>
        <p:spPr>
          <a:xfrm rot="-5400000">
            <a:off x="4909632" y="59820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4" name="Freeform 4854"/>
          <p:cNvSpPr/>
          <p:nvPr/>
        </p:nvSpPr>
        <p:spPr>
          <a:xfrm rot="-5400000">
            <a:off x="4917364" y="598170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5" name="Freeform 4855"/>
          <p:cNvSpPr/>
          <p:nvPr/>
        </p:nvSpPr>
        <p:spPr>
          <a:xfrm rot="-5400000">
            <a:off x="4924760" y="598170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6" name="Freeform 4856"/>
          <p:cNvSpPr/>
          <p:nvPr/>
        </p:nvSpPr>
        <p:spPr>
          <a:xfrm rot="-5400000">
            <a:off x="4909969" y="598708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7" name="Freeform 4857"/>
          <p:cNvSpPr/>
          <p:nvPr/>
        </p:nvSpPr>
        <p:spPr>
          <a:xfrm rot="-5400000">
            <a:off x="4917364" y="598640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8" name="Freeform 4858"/>
          <p:cNvSpPr/>
          <p:nvPr/>
        </p:nvSpPr>
        <p:spPr>
          <a:xfrm rot="-5400000">
            <a:off x="4924760" y="598640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9" name="Freeform 4859"/>
          <p:cNvSpPr/>
          <p:nvPr/>
        </p:nvSpPr>
        <p:spPr>
          <a:xfrm rot="-5400000">
            <a:off x="4909969" y="599111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0" name="Freeform 4860"/>
          <p:cNvSpPr/>
          <p:nvPr/>
        </p:nvSpPr>
        <p:spPr>
          <a:xfrm rot="-5400000">
            <a:off x="4917364" y="599044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1" name="Freeform 4861"/>
          <p:cNvSpPr/>
          <p:nvPr/>
        </p:nvSpPr>
        <p:spPr>
          <a:xfrm rot="-5400000">
            <a:off x="4924760" y="599044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2" name="Freeform 4862"/>
          <p:cNvSpPr/>
          <p:nvPr/>
        </p:nvSpPr>
        <p:spPr>
          <a:xfrm rot="-5400000">
            <a:off x="4909969" y="599582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3" name="Freeform 4863"/>
          <p:cNvSpPr/>
          <p:nvPr/>
        </p:nvSpPr>
        <p:spPr>
          <a:xfrm rot="-5400000">
            <a:off x="4917364" y="599514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4" name="Freeform 4864"/>
          <p:cNvSpPr/>
          <p:nvPr/>
        </p:nvSpPr>
        <p:spPr>
          <a:xfrm rot="-5400000">
            <a:off x="4924760" y="599514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5" name="Freeform 4865"/>
          <p:cNvSpPr/>
          <p:nvPr/>
        </p:nvSpPr>
        <p:spPr>
          <a:xfrm rot="-5400000">
            <a:off x="4910307" y="599683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6" name="Freeform 4866"/>
          <p:cNvSpPr/>
          <p:nvPr/>
        </p:nvSpPr>
        <p:spPr>
          <a:xfrm rot="-5400000">
            <a:off x="4914005" y="599447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7" name="Freeform 4867"/>
          <p:cNvSpPr/>
          <p:nvPr/>
        </p:nvSpPr>
        <p:spPr>
          <a:xfrm rot="-5400000">
            <a:off x="4910307" y="59880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8" name="Freeform 4868"/>
          <p:cNvSpPr/>
          <p:nvPr/>
        </p:nvSpPr>
        <p:spPr>
          <a:xfrm rot="-5400000">
            <a:off x="4918039" y="599246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9" name="Freeform 4869"/>
          <p:cNvSpPr/>
          <p:nvPr/>
        </p:nvSpPr>
        <p:spPr>
          <a:xfrm rot="-5400000">
            <a:off x="4914005" y="598573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0" name="Freeform 4870"/>
          <p:cNvSpPr/>
          <p:nvPr/>
        </p:nvSpPr>
        <p:spPr>
          <a:xfrm rot="-5400000">
            <a:off x="4910307" y="59793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1" name="Freeform 4871"/>
          <p:cNvSpPr/>
          <p:nvPr/>
        </p:nvSpPr>
        <p:spPr>
          <a:xfrm rot="-5400000">
            <a:off x="4921737" y="59901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2" name="Freeform 4872"/>
          <p:cNvSpPr/>
          <p:nvPr/>
        </p:nvSpPr>
        <p:spPr>
          <a:xfrm rot="-5400000">
            <a:off x="4918039" y="598372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3" name="Freeform 4873"/>
          <p:cNvSpPr/>
          <p:nvPr/>
        </p:nvSpPr>
        <p:spPr>
          <a:xfrm rot="-5400000">
            <a:off x="4914005" y="597699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4" name="Freeform 4874"/>
          <p:cNvSpPr/>
          <p:nvPr/>
        </p:nvSpPr>
        <p:spPr>
          <a:xfrm rot="-5400000">
            <a:off x="4910307" y="59706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5" name="Freeform 4875"/>
          <p:cNvSpPr/>
          <p:nvPr/>
        </p:nvSpPr>
        <p:spPr>
          <a:xfrm rot="-5400000">
            <a:off x="4925771" y="59880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6" name="Freeform 4876"/>
          <p:cNvSpPr/>
          <p:nvPr/>
        </p:nvSpPr>
        <p:spPr>
          <a:xfrm rot="-5400000">
            <a:off x="4921737" y="59813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7" name="Freeform 4877"/>
          <p:cNvSpPr/>
          <p:nvPr/>
        </p:nvSpPr>
        <p:spPr>
          <a:xfrm rot="-5400000">
            <a:off x="4918039" y="597497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8" name="Freeform 4878"/>
          <p:cNvSpPr/>
          <p:nvPr/>
        </p:nvSpPr>
        <p:spPr>
          <a:xfrm rot="-5400000">
            <a:off x="4914005" y="596825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9" name="Freeform 4879"/>
          <p:cNvSpPr/>
          <p:nvPr/>
        </p:nvSpPr>
        <p:spPr>
          <a:xfrm rot="-5400000">
            <a:off x="4910307" y="59618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0" name="Freeform 4880"/>
          <p:cNvSpPr/>
          <p:nvPr/>
        </p:nvSpPr>
        <p:spPr>
          <a:xfrm rot="-5400000">
            <a:off x="4925771" y="59793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1" name="Freeform 4881"/>
          <p:cNvSpPr/>
          <p:nvPr/>
        </p:nvSpPr>
        <p:spPr>
          <a:xfrm rot="-5400000">
            <a:off x="4921737" y="59726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2" name="Freeform 4882"/>
          <p:cNvSpPr/>
          <p:nvPr/>
        </p:nvSpPr>
        <p:spPr>
          <a:xfrm rot="-5400000">
            <a:off x="4918039" y="596623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3" name="Freeform 4883"/>
          <p:cNvSpPr/>
          <p:nvPr/>
        </p:nvSpPr>
        <p:spPr>
          <a:xfrm rot="-5400000">
            <a:off x="4914005" y="59595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4" name="Freeform 4884"/>
          <p:cNvSpPr/>
          <p:nvPr/>
        </p:nvSpPr>
        <p:spPr>
          <a:xfrm rot="-5400000">
            <a:off x="4910307" y="59531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5" name="Freeform 4885"/>
          <p:cNvSpPr/>
          <p:nvPr/>
        </p:nvSpPr>
        <p:spPr>
          <a:xfrm rot="-5400000">
            <a:off x="4925771" y="59706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6" name="Freeform 4886"/>
          <p:cNvSpPr/>
          <p:nvPr/>
        </p:nvSpPr>
        <p:spPr>
          <a:xfrm rot="-5400000">
            <a:off x="4921737" y="59638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7" name="Freeform 4887"/>
          <p:cNvSpPr/>
          <p:nvPr/>
        </p:nvSpPr>
        <p:spPr>
          <a:xfrm rot="-5400000">
            <a:off x="4918039" y="595749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8" name="Freeform 4888"/>
          <p:cNvSpPr/>
          <p:nvPr/>
        </p:nvSpPr>
        <p:spPr>
          <a:xfrm rot="-5400000">
            <a:off x="4914005" y="595077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9" name="Freeform 4889"/>
          <p:cNvSpPr/>
          <p:nvPr/>
        </p:nvSpPr>
        <p:spPr>
          <a:xfrm rot="-5400000">
            <a:off x="4925771" y="59618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0" name="Freeform 4890"/>
          <p:cNvSpPr/>
          <p:nvPr/>
        </p:nvSpPr>
        <p:spPr>
          <a:xfrm rot="-5400000">
            <a:off x="4921737" y="59551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1" name="Freeform 4891"/>
          <p:cNvSpPr/>
          <p:nvPr/>
        </p:nvSpPr>
        <p:spPr>
          <a:xfrm rot="-5400000">
            <a:off x="4918375" y="594909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2" name="Freeform 4892"/>
          <p:cNvSpPr/>
          <p:nvPr/>
        </p:nvSpPr>
        <p:spPr>
          <a:xfrm rot="-5400000">
            <a:off x="4925771" y="59531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3" name="Freeform 4893"/>
          <p:cNvSpPr/>
          <p:nvPr/>
        </p:nvSpPr>
        <p:spPr>
          <a:xfrm rot="-5400000">
            <a:off x="4910307" y="59551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4" name="Freeform 4894"/>
          <p:cNvSpPr/>
          <p:nvPr/>
        </p:nvSpPr>
        <p:spPr>
          <a:xfrm rot="-5400000">
            <a:off x="4914341" y="59484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5" name="Freeform 4895"/>
          <p:cNvSpPr/>
          <p:nvPr/>
        </p:nvSpPr>
        <p:spPr>
          <a:xfrm rot="-5400000">
            <a:off x="4910307" y="59638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6" name="Freeform 4896"/>
          <p:cNvSpPr/>
          <p:nvPr/>
        </p:nvSpPr>
        <p:spPr>
          <a:xfrm rot="-5400000">
            <a:off x="4914341" y="595716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7" name="Freeform 4897"/>
          <p:cNvSpPr/>
          <p:nvPr/>
        </p:nvSpPr>
        <p:spPr>
          <a:xfrm rot="-5400000">
            <a:off x="4917703" y="595111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8" name="Freeform 4898"/>
          <p:cNvSpPr/>
          <p:nvPr/>
        </p:nvSpPr>
        <p:spPr>
          <a:xfrm rot="-5400000">
            <a:off x="4910307" y="59726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9" name="Freeform 4899"/>
          <p:cNvSpPr/>
          <p:nvPr/>
        </p:nvSpPr>
        <p:spPr>
          <a:xfrm rot="-5400000">
            <a:off x="4914341" y="59659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0" name="Freeform 4900"/>
          <p:cNvSpPr/>
          <p:nvPr/>
        </p:nvSpPr>
        <p:spPr>
          <a:xfrm rot="-5400000">
            <a:off x="4917703" y="595985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1" name="Freeform 4901"/>
          <p:cNvSpPr/>
          <p:nvPr/>
        </p:nvSpPr>
        <p:spPr>
          <a:xfrm rot="-5400000">
            <a:off x="4921737" y="59531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2" name="Freeform 4902"/>
          <p:cNvSpPr/>
          <p:nvPr/>
        </p:nvSpPr>
        <p:spPr>
          <a:xfrm rot="-5400000">
            <a:off x="4910307" y="59813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3" name="Freeform 4903"/>
          <p:cNvSpPr/>
          <p:nvPr/>
        </p:nvSpPr>
        <p:spPr>
          <a:xfrm rot="-5400000">
            <a:off x="4914341" y="597464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4" name="Freeform 4904"/>
          <p:cNvSpPr/>
          <p:nvPr/>
        </p:nvSpPr>
        <p:spPr>
          <a:xfrm rot="-5400000">
            <a:off x="4917703" y="596859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5" name="Freeform 4905"/>
          <p:cNvSpPr/>
          <p:nvPr/>
        </p:nvSpPr>
        <p:spPr>
          <a:xfrm rot="-5400000">
            <a:off x="4921737" y="59618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6" name="Freeform 4906"/>
          <p:cNvSpPr/>
          <p:nvPr/>
        </p:nvSpPr>
        <p:spPr>
          <a:xfrm rot="-5400000">
            <a:off x="4925771" y="59551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7" name="Freeform 4907"/>
          <p:cNvSpPr/>
          <p:nvPr/>
        </p:nvSpPr>
        <p:spPr>
          <a:xfrm rot="-5400000">
            <a:off x="4910307" y="59901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8" name="Freeform 4908"/>
          <p:cNvSpPr/>
          <p:nvPr/>
        </p:nvSpPr>
        <p:spPr>
          <a:xfrm rot="-5400000">
            <a:off x="4914341" y="59833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9" name="Freeform 4909"/>
          <p:cNvSpPr/>
          <p:nvPr/>
        </p:nvSpPr>
        <p:spPr>
          <a:xfrm rot="-5400000">
            <a:off x="4917703" y="597733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0" name="Freeform 4910"/>
          <p:cNvSpPr/>
          <p:nvPr/>
        </p:nvSpPr>
        <p:spPr>
          <a:xfrm rot="-5400000">
            <a:off x="4921737" y="59706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1" name="Freeform 4911"/>
          <p:cNvSpPr/>
          <p:nvPr/>
        </p:nvSpPr>
        <p:spPr>
          <a:xfrm rot="-5400000">
            <a:off x="4925771" y="59638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2" name="Freeform 4912"/>
          <p:cNvSpPr/>
          <p:nvPr/>
        </p:nvSpPr>
        <p:spPr>
          <a:xfrm rot="-5400000">
            <a:off x="4914341" y="59921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3" name="Freeform 4913"/>
          <p:cNvSpPr/>
          <p:nvPr/>
        </p:nvSpPr>
        <p:spPr>
          <a:xfrm rot="-5400000">
            <a:off x="4917703" y="598607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4" name="Freeform 4914"/>
          <p:cNvSpPr/>
          <p:nvPr/>
        </p:nvSpPr>
        <p:spPr>
          <a:xfrm rot="-5400000">
            <a:off x="4921737" y="59793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5" name="Freeform 4915"/>
          <p:cNvSpPr/>
          <p:nvPr/>
        </p:nvSpPr>
        <p:spPr>
          <a:xfrm rot="-5400000">
            <a:off x="4925771" y="59726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6" name="Freeform 4916"/>
          <p:cNvSpPr/>
          <p:nvPr/>
        </p:nvSpPr>
        <p:spPr>
          <a:xfrm rot="-5400000">
            <a:off x="4917703" y="599481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7" name="Freeform 4917"/>
          <p:cNvSpPr/>
          <p:nvPr/>
        </p:nvSpPr>
        <p:spPr>
          <a:xfrm rot="-5400000">
            <a:off x="4921737" y="59880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8" name="Freeform 4918"/>
          <p:cNvSpPr/>
          <p:nvPr/>
        </p:nvSpPr>
        <p:spPr>
          <a:xfrm rot="-5400000">
            <a:off x="4925771" y="59813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9" name="Freeform 4919"/>
          <p:cNvSpPr/>
          <p:nvPr/>
        </p:nvSpPr>
        <p:spPr>
          <a:xfrm rot="-5400000">
            <a:off x="4922745" y="599649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0" name="Freeform 4920"/>
          <p:cNvSpPr/>
          <p:nvPr/>
        </p:nvSpPr>
        <p:spPr>
          <a:xfrm rot="-5400000">
            <a:off x="4925771" y="59901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1" name="Freeform 4921"/>
          <p:cNvSpPr/>
          <p:nvPr/>
        </p:nvSpPr>
        <p:spPr>
          <a:xfrm rot="-5400000">
            <a:off x="4918709" y="5987081"/>
            <a:ext cx="1344" cy="20170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0"/>
                </a:moveTo>
                <a:lnTo>
                  <a:pt x="25400" y="38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2" name="Freeform 4922"/>
          <p:cNvSpPr/>
          <p:nvPr/>
        </p:nvSpPr>
        <p:spPr>
          <a:xfrm rot="-5400000">
            <a:off x="4905439" y="5971849"/>
            <a:ext cx="47215" cy="1006"/>
          </a:xfrm>
          <a:custGeom>
            <a:avLst/>
            <a:gdLst/>
            <a:ahLst/>
            <a:cxnLst/>
            <a:rect l="0" t="0" r="0" b="0"/>
            <a:pathLst>
              <a:path w="891843" h="19007">
                <a:moveTo>
                  <a:pt x="891843" y="19007"/>
                </a:moveTo>
                <a:cubicBezTo>
                  <a:pt x="594866" y="217"/>
                  <a:pt x="297003" y="0"/>
                  <a:pt x="0" y="18362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3" name="Freeform 4923"/>
          <p:cNvSpPr/>
          <p:nvPr/>
        </p:nvSpPr>
        <p:spPr>
          <a:xfrm rot="-5400000">
            <a:off x="4918709" y="5938671"/>
            <a:ext cx="1344" cy="20170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381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4" name="Freeform 4924"/>
          <p:cNvSpPr/>
          <p:nvPr/>
        </p:nvSpPr>
        <p:spPr>
          <a:xfrm>
            <a:off x="4908359" y="5947471"/>
            <a:ext cx="1059" cy="49733"/>
          </a:xfrm>
          <a:custGeom>
            <a:avLst/>
            <a:gdLst/>
            <a:ahLst/>
            <a:cxnLst/>
            <a:rect l="0" t="0" r="0" b="0"/>
            <a:pathLst>
              <a:path w="20016" h="939406">
                <a:moveTo>
                  <a:pt x="20016" y="0"/>
                </a:moveTo>
                <a:cubicBezTo>
                  <a:pt x="226" y="312816"/>
                  <a:pt x="0" y="626562"/>
                  <a:pt x="19340" y="939406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4925" name="Picture 492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775" y="5982256"/>
            <a:ext cx="73730" cy="135036"/>
          </a:xfrm>
          <a:prstGeom prst="rect">
            <a:avLst/>
          </a:prstGeom>
          <a:noFill/>
        </p:spPr>
      </p:pic>
      <p:sp>
        <p:nvSpPr>
          <p:cNvPr id="4926" name="Freeform 4926"/>
          <p:cNvSpPr/>
          <p:nvPr/>
        </p:nvSpPr>
        <p:spPr>
          <a:xfrm>
            <a:off x="4988132" y="5591325"/>
            <a:ext cx="134861" cy="102395"/>
          </a:xfrm>
          <a:custGeom>
            <a:avLst/>
            <a:gdLst/>
            <a:ahLst/>
            <a:cxnLst/>
            <a:rect l="0" t="0" r="0" b="0"/>
            <a:pathLst>
              <a:path w="2547400" h="1934149">
                <a:moveTo>
                  <a:pt x="2547400" y="0"/>
                </a:moveTo>
                <a:cubicBezTo>
                  <a:pt x="1576561" y="467003"/>
                  <a:pt x="710125" y="1124856"/>
                  <a:pt x="0" y="1934149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7" name="Freeform 4927"/>
          <p:cNvSpPr/>
          <p:nvPr/>
        </p:nvSpPr>
        <p:spPr>
          <a:xfrm>
            <a:off x="4889344" y="5792103"/>
            <a:ext cx="34223" cy="108002"/>
          </a:xfrm>
          <a:custGeom>
            <a:avLst/>
            <a:gdLst/>
            <a:ahLst/>
            <a:cxnLst/>
            <a:rect l="0" t="0" r="0" b="0"/>
            <a:pathLst>
              <a:path w="646445" h="2040035">
                <a:moveTo>
                  <a:pt x="646445" y="0"/>
                </a:moveTo>
                <a:cubicBezTo>
                  <a:pt x="340381" y="648020"/>
                  <a:pt x="122953" y="1334175"/>
                  <a:pt x="0" y="2040035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4928" name="Picture 492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0031" y="6000404"/>
            <a:ext cx="74503" cy="116888"/>
          </a:xfrm>
          <a:prstGeom prst="rect">
            <a:avLst/>
          </a:prstGeom>
          <a:noFill/>
        </p:spPr>
      </p:pic>
      <p:sp>
        <p:nvSpPr>
          <p:cNvPr id="4929" name="Freeform 4929"/>
          <p:cNvSpPr/>
          <p:nvPr/>
        </p:nvSpPr>
        <p:spPr>
          <a:xfrm rot="-5400000">
            <a:off x="4834331" y="5784366"/>
            <a:ext cx="446441" cy="196999"/>
          </a:xfrm>
          <a:custGeom>
            <a:avLst/>
            <a:gdLst/>
            <a:ahLst/>
            <a:cxnLst/>
            <a:rect l="0" t="0" r="0" b="0"/>
            <a:pathLst>
              <a:path w="8432800" h="3721100">
                <a:moveTo>
                  <a:pt x="8432800" y="3721100"/>
                </a:moveTo>
                <a:lnTo>
                  <a:pt x="8153400" y="3213100"/>
                </a:lnTo>
                <a:lnTo>
                  <a:pt x="7835900" y="2717800"/>
                </a:lnTo>
                <a:lnTo>
                  <a:pt x="7480300" y="2273300"/>
                </a:lnTo>
                <a:lnTo>
                  <a:pt x="7073900" y="1841500"/>
                </a:lnTo>
                <a:lnTo>
                  <a:pt x="6642100" y="1460500"/>
                </a:lnTo>
                <a:lnTo>
                  <a:pt x="6172200" y="1117600"/>
                </a:lnTo>
                <a:lnTo>
                  <a:pt x="5676900" y="812800"/>
                </a:lnTo>
                <a:lnTo>
                  <a:pt x="5156200" y="558800"/>
                </a:lnTo>
                <a:lnTo>
                  <a:pt x="4610100" y="342900"/>
                </a:lnTo>
                <a:lnTo>
                  <a:pt x="4051300" y="190500"/>
                </a:lnTo>
                <a:lnTo>
                  <a:pt x="3479800" y="76200"/>
                </a:lnTo>
                <a:lnTo>
                  <a:pt x="2908300" y="12700"/>
                </a:lnTo>
                <a:lnTo>
                  <a:pt x="2324100" y="0"/>
                </a:lnTo>
                <a:lnTo>
                  <a:pt x="1739900" y="50800"/>
                </a:lnTo>
                <a:lnTo>
                  <a:pt x="1168400" y="139700"/>
                </a:lnTo>
                <a:lnTo>
                  <a:pt x="609600" y="279400"/>
                </a:lnTo>
                <a:lnTo>
                  <a:pt x="50800" y="482600"/>
                </a:ln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0" name="Freeform 4930"/>
          <p:cNvSpPr/>
          <p:nvPr/>
        </p:nvSpPr>
        <p:spPr>
          <a:xfrm rot="-5400000">
            <a:off x="3918586" y="4841055"/>
            <a:ext cx="277009" cy="136487"/>
          </a:xfrm>
          <a:custGeom>
            <a:avLst/>
            <a:gdLst/>
            <a:ahLst/>
            <a:cxnLst/>
            <a:rect l="0" t="0" r="0" b="0"/>
            <a:pathLst>
              <a:path w="5232400" h="2578100">
                <a:moveTo>
                  <a:pt x="5232400" y="0"/>
                </a:moveTo>
                <a:lnTo>
                  <a:pt x="0" y="25781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1" name="Freeform 4931"/>
          <p:cNvSpPr/>
          <p:nvPr/>
        </p:nvSpPr>
        <p:spPr>
          <a:xfrm rot="-5400000">
            <a:off x="3927663" y="4837358"/>
            <a:ext cx="277009" cy="135814"/>
          </a:xfrm>
          <a:custGeom>
            <a:avLst/>
            <a:gdLst/>
            <a:ahLst/>
            <a:cxnLst/>
            <a:rect l="0" t="0" r="0" b="0"/>
            <a:pathLst>
              <a:path w="5232400" h="2565400">
                <a:moveTo>
                  <a:pt x="5232400" y="0"/>
                </a:moveTo>
                <a:lnTo>
                  <a:pt x="0" y="25654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2" name="Freeform 4932"/>
          <p:cNvSpPr/>
          <p:nvPr/>
        </p:nvSpPr>
        <p:spPr>
          <a:xfrm rot="-5400000">
            <a:off x="2546986" y="747098"/>
            <a:ext cx="297179" cy="50426"/>
          </a:xfrm>
          <a:custGeom>
            <a:avLst/>
            <a:gdLst/>
            <a:ahLst/>
            <a:cxnLst/>
            <a:rect l="0" t="0" r="0" b="0"/>
            <a:pathLst>
              <a:path w="5613400" h="952500">
                <a:moveTo>
                  <a:pt x="5613400" y="0"/>
                </a:moveTo>
                <a:lnTo>
                  <a:pt x="2806700" y="457200"/>
                </a:ln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3" name="Freeform 4933"/>
          <p:cNvSpPr/>
          <p:nvPr/>
        </p:nvSpPr>
        <p:spPr>
          <a:xfrm rot="-5400000">
            <a:off x="1488703" y="2270650"/>
            <a:ext cx="3750384" cy="1249903"/>
          </a:xfrm>
          <a:custGeom>
            <a:avLst/>
            <a:gdLst/>
            <a:ahLst/>
            <a:cxnLst/>
            <a:rect l="0" t="0" r="0" b="0"/>
            <a:pathLst>
              <a:path w="70840600" h="23609300">
                <a:moveTo>
                  <a:pt x="70840600" y="0"/>
                </a:moveTo>
                <a:lnTo>
                  <a:pt x="67170300" y="723900"/>
                </a:lnTo>
                <a:lnTo>
                  <a:pt x="63500000" y="1485900"/>
                </a:lnTo>
                <a:lnTo>
                  <a:pt x="59855100" y="2311400"/>
                </a:lnTo>
                <a:lnTo>
                  <a:pt x="56210200" y="3175000"/>
                </a:lnTo>
                <a:lnTo>
                  <a:pt x="52578000" y="4089400"/>
                </a:lnTo>
                <a:lnTo>
                  <a:pt x="48958500" y="5054600"/>
                </a:lnTo>
                <a:lnTo>
                  <a:pt x="45351700" y="6070600"/>
                </a:lnTo>
                <a:lnTo>
                  <a:pt x="41757600" y="7124700"/>
                </a:lnTo>
                <a:lnTo>
                  <a:pt x="38176200" y="8242300"/>
                </a:lnTo>
                <a:lnTo>
                  <a:pt x="34620200" y="9398000"/>
                </a:lnTo>
                <a:lnTo>
                  <a:pt x="31076900" y="10604500"/>
                </a:lnTo>
                <a:lnTo>
                  <a:pt x="27546300" y="11861800"/>
                </a:lnTo>
                <a:lnTo>
                  <a:pt x="24041100" y="13169900"/>
                </a:lnTo>
                <a:lnTo>
                  <a:pt x="20548600" y="14516100"/>
                </a:lnTo>
                <a:lnTo>
                  <a:pt x="17068800" y="15925800"/>
                </a:lnTo>
                <a:lnTo>
                  <a:pt x="13614400" y="17360900"/>
                </a:lnTo>
                <a:lnTo>
                  <a:pt x="10172700" y="18859500"/>
                </a:lnTo>
                <a:lnTo>
                  <a:pt x="6769100" y="20396200"/>
                </a:lnTo>
                <a:lnTo>
                  <a:pt x="3365500" y="21983700"/>
                </a:lnTo>
                <a:lnTo>
                  <a:pt x="0" y="236093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4" name="Freeform 4934"/>
          <p:cNvSpPr/>
          <p:nvPr/>
        </p:nvSpPr>
        <p:spPr>
          <a:xfrm rot="-5400000">
            <a:off x="2557072" y="745081"/>
            <a:ext cx="296507" cy="51098"/>
          </a:xfrm>
          <a:custGeom>
            <a:avLst/>
            <a:gdLst/>
            <a:ahLst/>
            <a:cxnLst/>
            <a:rect l="0" t="0" r="0" b="0"/>
            <a:pathLst>
              <a:path w="5600700" h="965200">
                <a:moveTo>
                  <a:pt x="5600700" y="0"/>
                </a:moveTo>
                <a:lnTo>
                  <a:pt x="2794000" y="469900"/>
                </a:lnTo>
                <a:lnTo>
                  <a:pt x="0" y="9652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5" name="Freeform 4935"/>
          <p:cNvSpPr/>
          <p:nvPr/>
        </p:nvSpPr>
        <p:spPr>
          <a:xfrm rot="-5400000">
            <a:off x="1499460" y="2267961"/>
            <a:ext cx="3748367" cy="1249231"/>
          </a:xfrm>
          <a:custGeom>
            <a:avLst/>
            <a:gdLst/>
            <a:ahLst/>
            <a:cxnLst/>
            <a:rect l="0" t="0" r="0" b="0"/>
            <a:pathLst>
              <a:path w="70802500" h="23596600">
                <a:moveTo>
                  <a:pt x="70802500" y="0"/>
                </a:moveTo>
                <a:lnTo>
                  <a:pt x="67132200" y="711200"/>
                </a:lnTo>
                <a:lnTo>
                  <a:pt x="63474600" y="1485900"/>
                </a:lnTo>
                <a:lnTo>
                  <a:pt x="59817000" y="2298700"/>
                </a:lnTo>
                <a:lnTo>
                  <a:pt x="56172100" y="3162300"/>
                </a:lnTo>
                <a:lnTo>
                  <a:pt x="52552600" y="4076700"/>
                </a:lnTo>
                <a:lnTo>
                  <a:pt x="48933100" y="5041900"/>
                </a:lnTo>
                <a:lnTo>
                  <a:pt x="45326300" y="6057900"/>
                </a:lnTo>
                <a:lnTo>
                  <a:pt x="41744900" y="7124700"/>
                </a:lnTo>
                <a:lnTo>
                  <a:pt x="38163500" y="8229600"/>
                </a:lnTo>
                <a:lnTo>
                  <a:pt x="34607500" y="9398000"/>
                </a:lnTo>
                <a:lnTo>
                  <a:pt x="31064200" y="10604500"/>
                </a:lnTo>
                <a:lnTo>
                  <a:pt x="27533600" y="11849100"/>
                </a:lnTo>
                <a:lnTo>
                  <a:pt x="24028400" y="13157200"/>
                </a:lnTo>
                <a:lnTo>
                  <a:pt x="20535900" y="14503400"/>
                </a:lnTo>
                <a:lnTo>
                  <a:pt x="17068800" y="15900400"/>
                </a:lnTo>
                <a:lnTo>
                  <a:pt x="13614400" y="17348200"/>
                </a:lnTo>
                <a:lnTo>
                  <a:pt x="10185400" y="18846800"/>
                </a:lnTo>
                <a:lnTo>
                  <a:pt x="6769100" y="20383500"/>
                </a:lnTo>
                <a:lnTo>
                  <a:pt x="3378200" y="21958300"/>
                </a:lnTo>
                <a:lnTo>
                  <a:pt x="0" y="235966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6" name="Freeform 4936"/>
          <p:cNvSpPr/>
          <p:nvPr/>
        </p:nvSpPr>
        <p:spPr>
          <a:xfrm rot="-5400000">
            <a:off x="3798908" y="4849796"/>
            <a:ext cx="322056" cy="158674"/>
          </a:xfrm>
          <a:custGeom>
            <a:avLst/>
            <a:gdLst/>
            <a:ahLst/>
            <a:cxnLst/>
            <a:rect l="0" t="0" r="0" b="0"/>
            <a:pathLst>
              <a:path w="6083300" h="2997200">
                <a:moveTo>
                  <a:pt x="6083300" y="0"/>
                </a:moveTo>
                <a:lnTo>
                  <a:pt x="0" y="2997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7" name="Freeform 4937"/>
          <p:cNvSpPr/>
          <p:nvPr/>
        </p:nvSpPr>
        <p:spPr>
          <a:xfrm rot="-5400000">
            <a:off x="3699399" y="4898878"/>
            <a:ext cx="322056" cy="158674"/>
          </a:xfrm>
          <a:custGeom>
            <a:avLst/>
            <a:gdLst/>
            <a:ahLst/>
            <a:cxnLst/>
            <a:rect l="0" t="0" r="0" b="0"/>
            <a:pathLst>
              <a:path w="6083300" h="2997200">
                <a:moveTo>
                  <a:pt x="6083300" y="0"/>
                </a:moveTo>
                <a:lnTo>
                  <a:pt x="0" y="2997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8" name="Freeform 4938"/>
          <p:cNvSpPr/>
          <p:nvPr/>
        </p:nvSpPr>
        <p:spPr>
          <a:xfrm rot="-5400000">
            <a:off x="3612666" y="4935185"/>
            <a:ext cx="272302" cy="134470"/>
          </a:xfrm>
          <a:custGeom>
            <a:avLst/>
            <a:gdLst/>
            <a:ahLst/>
            <a:cxnLst/>
            <a:rect l="0" t="0" r="0" b="0"/>
            <a:pathLst>
              <a:path w="5143500" h="2540000">
                <a:moveTo>
                  <a:pt x="5143500" y="0"/>
                </a:moveTo>
                <a:lnTo>
                  <a:pt x="0" y="254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9" name="Freeform 4939"/>
          <p:cNvSpPr/>
          <p:nvPr/>
        </p:nvSpPr>
        <p:spPr>
          <a:xfrm rot="-5400000">
            <a:off x="2145928" y="3033434"/>
            <a:ext cx="2511910" cy="957430"/>
          </a:xfrm>
          <a:custGeom>
            <a:avLst/>
            <a:gdLst/>
            <a:ahLst/>
            <a:cxnLst/>
            <a:rect l="0" t="0" r="0" b="0"/>
            <a:pathLst>
              <a:path w="47447200" h="18084800">
                <a:moveTo>
                  <a:pt x="47447200" y="0"/>
                </a:moveTo>
                <a:lnTo>
                  <a:pt x="43954700" y="1003300"/>
                </a:lnTo>
                <a:lnTo>
                  <a:pt x="40474900" y="2044700"/>
                </a:lnTo>
                <a:lnTo>
                  <a:pt x="37007800" y="3136900"/>
                </a:lnTo>
                <a:lnTo>
                  <a:pt x="33553400" y="4267200"/>
                </a:lnTo>
                <a:lnTo>
                  <a:pt x="30124400" y="5448300"/>
                </a:lnTo>
                <a:lnTo>
                  <a:pt x="26695400" y="6667500"/>
                </a:lnTo>
                <a:lnTo>
                  <a:pt x="23291800" y="7937500"/>
                </a:lnTo>
                <a:lnTo>
                  <a:pt x="19913600" y="9258300"/>
                </a:lnTo>
                <a:lnTo>
                  <a:pt x="16548100" y="10617200"/>
                </a:lnTo>
                <a:lnTo>
                  <a:pt x="13195300" y="12026900"/>
                </a:lnTo>
                <a:lnTo>
                  <a:pt x="9867900" y="13474700"/>
                </a:lnTo>
                <a:lnTo>
                  <a:pt x="6553200" y="14973300"/>
                </a:lnTo>
                <a:lnTo>
                  <a:pt x="3263900" y="16510000"/>
                </a:lnTo>
                <a:lnTo>
                  <a:pt x="0" y="18084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0" name="Freeform 4940"/>
          <p:cNvSpPr/>
          <p:nvPr/>
        </p:nvSpPr>
        <p:spPr>
          <a:xfrm rot="-5400000">
            <a:off x="2033308" y="3069405"/>
            <a:ext cx="2530736" cy="964826"/>
          </a:xfrm>
          <a:custGeom>
            <a:avLst/>
            <a:gdLst/>
            <a:ahLst/>
            <a:cxnLst/>
            <a:rect l="0" t="0" r="0" b="0"/>
            <a:pathLst>
              <a:path w="47802800" h="18224500">
                <a:moveTo>
                  <a:pt x="47802800" y="0"/>
                </a:moveTo>
                <a:lnTo>
                  <a:pt x="44284900" y="1003300"/>
                </a:lnTo>
                <a:lnTo>
                  <a:pt x="40779700" y="2057400"/>
                </a:lnTo>
                <a:lnTo>
                  <a:pt x="37287200" y="3162300"/>
                </a:lnTo>
                <a:lnTo>
                  <a:pt x="33807400" y="4305300"/>
                </a:lnTo>
                <a:lnTo>
                  <a:pt x="30353000" y="5486400"/>
                </a:lnTo>
                <a:lnTo>
                  <a:pt x="26911300" y="6718300"/>
                </a:lnTo>
                <a:lnTo>
                  <a:pt x="23482300" y="8001000"/>
                </a:lnTo>
                <a:lnTo>
                  <a:pt x="20066000" y="9334500"/>
                </a:lnTo>
                <a:lnTo>
                  <a:pt x="16675100" y="10706100"/>
                </a:lnTo>
                <a:lnTo>
                  <a:pt x="13296900" y="12115800"/>
                </a:lnTo>
                <a:lnTo>
                  <a:pt x="9944100" y="13576300"/>
                </a:lnTo>
                <a:lnTo>
                  <a:pt x="6604000" y="15087600"/>
                </a:lnTo>
                <a:lnTo>
                  <a:pt x="3289300" y="16637000"/>
                </a:lnTo>
                <a:lnTo>
                  <a:pt x="0" y="18224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1" name="Freeform 4941"/>
          <p:cNvSpPr/>
          <p:nvPr/>
        </p:nvSpPr>
        <p:spPr>
          <a:xfrm rot="-5400000">
            <a:off x="1920353" y="3105040"/>
            <a:ext cx="2550234" cy="972221"/>
          </a:xfrm>
          <a:custGeom>
            <a:avLst/>
            <a:gdLst/>
            <a:ahLst/>
            <a:cxnLst/>
            <a:rect l="0" t="0" r="0" b="0"/>
            <a:pathLst>
              <a:path w="48171100" h="18364200">
                <a:moveTo>
                  <a:pt x="48171100" y="0"/>
                </a:moveTo>
                <a:lnTo>
                  <a:pt x="44627800" y="1016000"/>
                </a:lnTo>
                <a:lnTo>
                  <a:pt x="41097200" y="2070100"/>
                </a:lnTo>
                <a:lnTo>
                  <a:pt x="37579300" y="3175000"/>
                </a:lnTo>
                <a:lnTo>
                  <a:pt x="34074100" y="4330700"/>
                </a:lnTo>
                <a:lnTo>
                  <a:pt x="30581600" y="5537200"/>
                </a:lnTo>
                <a:lnTo>
                  <a:pt x="27114500" y="6781800"/>
                </a:lnTo>
                <a:lnTo>
                  <a:pt x="23660100" y="8064500"/>
                </a:lnTo>
                <a:lnTo>
                  <a:pt x="20218400" y="9398000"/>
                </a:lnTo>
                <a:lnTo>
                  <a:pt x="16802100" y="10782300"/>
                </a:lnTo>
                <a:lnTo>
                  <a:pt x="13398500" y="12217400"/>
                </a:lnTo>
                <a:lnTo>
                  <a:pt x="10020300" y="13690600"/>
                </a:lnTo>
                <a:lnTo>
                  <a:pt x="6654800" y="15201900"/>
                </a:lnTo>
                <a:lnTo>
                  <a:pt x="3314700" y="16764000"/>
                </a:lnTo>
                <a:lnTo>
                  <a:pt x="0" y="1836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2" name="Freeform 4942"/>
          <p:cNvSpPr/>
          <p:nvPr/>
        </p:nvSpPr>
        <p:spPr>
          <a:xfrm rot="-5400000">
            <a:off x="2633384" y="2379907"/>
            <a:ext cx="159347" cy="45047"/>
          </a:xfrm>
          <a:custGeom>
            <a:avLst/>
            <a:gdLst/>
            <a:ahLst/>
            <a:cxnLst/>
            <a:rect l="0" t="0" r="0" b="0"/>
            <a:pathLst>
              <a:path w="3009900" h="850900">
                <a:moveTo>
                  <a:pt x="3009900" y="0"/>
                </a:moveTo>
                <a:lnTo>
                  <a:pt x="0" y="8509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3" name="Freeform 4943"/>
          <p:cNvSpPr/>
          <p:nvPr/>
        </p:nvSpPr>
        <p:spPr>
          <a:xfrm rot="-5400000">
            <a:off x="1843369" y="3129581"/>
            <a:ext cx="2563681" cy="976928"/>
          </a:xfrm>
          <a:custGeom>
            <a:avLst/>
            <a:gdLst/>
            <a:ahLst/>
            <a:cxnLst/>
            <a:rect l="0" t="0" r="0" b="0"/>
            <a:pathLst>
              <a:path w="48425100" h="18453100">
                <a:moveTo>
                  <a:pt x="48425100" y="0"/>
                </a:moveTo>
                <a:lnTo>
                  <a:pt x="44856400" y="1016000"/>
                </a:lnTo>
                <a:lnTo>
                  <a:pt x="41313100" y="2082800"/>
                </a:lnTo>
                <a:lnTo>
                  <a:pt x="37769800" y="3187700"/>
                </a:lnTo>
                <a:lnTo>
                  <a:pt x="34251900" y="4356100"/>
                </a:lnTo>
                <a:lnTo>
                  <a:pt x="30746700" y="5549900"/>
                </a:lnTo>
                <a:lnTo>
                  <a:pt x="27254200" y="6807200"/>
                </a:lnTo>
                <a:lnTo>
                  <a:pt x="23787100" y="8102600"/>
                </a:lnTo>
                <a:lnTo>
                  <a:pt x="20332700" y="9448800"/>
                </a:lnTo>
                <a:lnTo>
                  <a:pt x="16891000" y="10833100"/>
                </a:lnTo>
                <a:lnTo>
                  <a:pt x="13474700" y="12268200"/>
                </a:lnTo>
                <a:lnTo>
                  <a:pt x="10071100" y="13754100"/>
                </a:lnTo>
                <a:lnTo>
                  <a:pt x="6692900" y="15278100"/>
                </a:lnTo>
                <a:lnTo>
                  <a:pt x="3340100" y="16840200"/>
                </a:lnTo>
                <a:lnTo>
                  <a:pt x="0" y="18453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4944" name="Picture 494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1206" y="4964206"/>
            <a:ext cx="649941" cy="403412"/>
          </a:xfrm>
          <a:prstGeom prst="rect">
            <a:avLst/>
          </a:prstGeom>
          <a:noFill/>
        </p:spPr>
      </p:pic>
      <p:sp>
        <p:nvSpPr>
          <p:cNvPr id="4945" name="Freeform 4945"/>
          <p:cNvSpPr/>
          <p:nvPr/>
        </p:nvSpPr>
        <p:spPr>
          <a:xfrm rot="-5400000">
            <a:off x="2454538" y="2061212"/>
            <a:ext cx="461906" cy="47736"/>
          </a:xfrm>
          <a:custGeom>
            <a:avLst/>
            <a:gdLst/>
            <a:ahLst/>
            <a:cxnLst/>
            <a:rect l="0" t="0" r="0" b="0"/>
            <a:pathLst>
              <a:path w="8724900" h="901700">
                <a:moveTo>
                  <a:pt x="0" y="901700"/>
                </a:moveTo>
                <a:lnTo>
                  <a:pt x="8724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6" name="Freeform 4946"/>
          <p:cNvSpPr/>
          <p:nvPr/>
        </p:nvSpPr>
        <p:spPr>
          <a:xfrm rot="-5400000">
            <a:off x="2505973" y="1123616"/>
            <a:ext cx="160019" cy="16808"/>
          </a:xfrm>
          <a:custGeom>
            <a:avLst/>
            <a:gdLst/>
            <a:ahLst/>
            <a:cxnLst/>
            <a:rect l="0" t="0" r="0" b="0"/>
            <a:pathLst>
              <a:path w="3022600" h="317500">
                <a:moveTo>
                  <a:pt x="0" y="317500"/>
                </a:moveTo>
                <a:lnTo>
                  <a:pt x="30226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7" name="Freeform 4947"/>
          <p:cNvSpPr/>
          <p:nvPr/>
        </p:nvSpPr>
        <p:spPr>
          <a:xfrm rot="-5400000">
            <a:off x="2403775" y="787440"/>
            <a:ext cx="296507" cy="30927"/>
          </a:xfrm>
          <a:custGeom>
            <a:avLst/>
            <a:gdLst/>
            <a:ahLst/>
            <a:cxnLst/>
            <a:rect l="0" t="0" r="0" b="0"/>
            <a:pathLst>
              <a:path w="5600700" h="584200">
                <a:moveTo>
                  <a:pt x="0" y="584200"/>
                </a:moveTo>
                <a:lnTo>
                  <a:pt x="56007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8" name="Freeform 4948"/>
          <p:cNvSpPr/>
          <p:nvPr/>
        </p:nvSpPr>
        <p:spPr>
          <a:xfrm rot="-5400000">
            <a:off x="2381588" y="2013811"/>
            <a:ext cx="556035" cy="61856"/>
          </a:xfrm>
          <a:custGeom>
            <a:avLst/>
            <a:gdLst/>
            <a:ahLst/>
            <a:cxnLst/>
            <a:rect l="0" t="0" r="0" b="0"/>
            <a:pathLst>
              <a:path w="10502900" h="1168400">
                <a:moveTo>
                  <a:pt x="0" y="1168400"/>
                </a:moveTo>
                <a:lnTo>
                  <a:pt x="105029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9" name="Freeform 4949"/>
          <p:cNvSpPr/>
          <p:nvPr/>
        </p:nvSpPr>
        <p:spPr>
          <a:xfrm rot="-5400000">
            <a:off x="2372511" y="1510555"/>
            <a:ext cx="461233" cy="51098"/>
          </a:xfrm>
          <a:custGeom>
            <a:avLst/>
            <a:gdLst/>
            <a:ahLst/>
            <a:cxnLst/>
            <a:rect l="0" t="0" r="0" b="0"/>
            <a:pathLst>
              <a:path w="8712200" h="965200">
                <a:moveTo>
                  <a:pt x="0" y="965200"/>
                </a:moveTo>
                <a:lnTo>
                  <a:pt x="8712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0" name="Freeform 4950"/>
          <p:cNvSpPr/>
          <p:nvPr/>
        </p:nvSpPr>
        <p:spPr>
          <a:xfrm rot="-5400000">
            <a:off x="2281407" y="1493410"/>
            <a:ext cx="494179" cy="94129"/>
          </a:xfrm>
          <a:custGeom>
            <a:avLst/>
            <a:gdLst/>
            <a:ahLst/>
            <a:cxnLst/>
            <a:rect l="0" t="0" r="0" b="0"/>
            <a:pathLst>
              <a:path w="9334500" h="1778000">
                <a:moveTo>
                  <a:pt x="0" y="1778000"/>
                </a:moveTo>
                <a:lnTo>
                  <a:pt x="76200" y="1003300"/>
                </a:lnTo>
                <a:lnTo>
                  <a:pt x="9055100" y="0"/>
                </a:lnTo>
                <a:lnTo>
                  <a:pt x="9334500" y="749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1" name="Freeform 4951"/>
          <p:cNvSpPr/>
          <p:nvPr/>
        </p:nvSpPr>
        <p:spPr>
          <a:xfrm rot="-5400000">
            <a:off x="2425627" y="1153536"/>
            <a:ext cx="273647" cy="30255"/>
          </a:xfrm>
          <a:custGeom>
            <a:avLst/>
            <a:gdLst/>
            <a:ahLst/>
            <a:cxnLst/>
            <a:rect l="0" t="0" r="0" b="0"/>
            <a:pathLst>
              <a:path w="5168900" h="571500">
                <a:moveTo>
                  <a:pt x="0" y="571500"/>
                </a:moveTo>
                <a:lnTo>
                  <a:pt x="51689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2" name="Freeform 4952"/>
          <p:cNvSpPr/>
          <p:nvPr/>
        </p:nvSpPr>
        <p:spPr>
          <a:xfrm rot="-5400000">
            <a:off x="2519756" y="1004273"/>
            <a:ext cx="49753" cy="5378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0" y="101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3" name="Freeform 4953"/>
          <p:cNvSpPr/>
          <p:nvPr/>
        </p:nvSpPr>
        <p:spPr>
          <a:xfrm rot="-5400000">
            <a:off x="2362761" y="802904"/>
            <a:ext cx="322729" cy="35634"/>
          </a:xfrm>
          <a:custGeom>
            <a:avLst/>
            <a:gdLst/>
            <a:ahLst/>
            <a:cxnLst/>
            <a:rect l="0" t="0" r="0" b="0"/>
            <a:pathLst>
              <a:path w="6096000" h="673100">
                <a:moveTo>
                  <a:pt x="0" y="673100"/>
                </a:moveTo>
                <a:lnTo>
                  <a:pt x="60960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4" name="Freeform 4954"/>
          <p:cNvSpPr/>
          <p:nvPr/>
        </p:nvSpPr>
        <p:spPr>
          <a:xfrm rot="-5400000">
            <a:off x="2532193" y="982422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5" name="Freeform 4955"/>
          <p:cNvSpPr/>
          <p:nvPr/>
        </p:nvSpPr>
        <p:spPr>
          <a:xfrm rot="-5400000">
            <a:off x="2523789" y="9834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6" name="Freeform 4956"/>
          <p:cNvSpPr/>
          <p:nvPr/>
        </p:nvSpPr>
        <p:spPr>
          <a:xfrm rot="-5400000">
            <a:off x="2530176" y="98645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7" name="Freeform 4957"/>
          <p:cNvSpPr/>
          <p:nvPr/>
        </p:nvSpPr>
        <p:spPr>
          <a:xfrm rot="-5400000">
            <a:off x="2536900" y="989818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8" name="Freeform 4958"/>
          <p:cNvSpPr/>
          <p:nvPr/>
        </p:nvSpPr>
        <p:spPr>
          <a:xfrm rot="-5400000">
            <a:off x="2521772" y="98746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9" name="Freeform 4959"/>
          <p:cNvSpPr/>
          <p:nvPr/>
        </p:nvSpPr>
        <p:spPr>
          <a:xfrm rot="-5400000">
            <a:off x="2528495" y="99015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0" name="Freeform 4960"/>
          <p:cNvSpPr/>
          <p:nvPr/>
        </p:nvSpPr>
        <p:spPr>
          <a:xfrm rot="-5400000">
            <a:off x="2535891" y="99351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1" name="Freeform 4961"/>
          <p:cNvSpPr/>
          <p:nvPr/>
        </p:nvSpPr>
        <p:spPr>
          <a:xfrm rot="-5400000">
            <a:off x="2520091" y="991162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2" name="Freeform 4962"/>
          <p:cNvSpPr/>
          <p:nvPr/>
        </p:nvSpPr>
        <p:spPr>
          <a:xfrm rot="-5400000">
            <a:off x="2526814" y="99452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3" name="Freeform 4963"/>
          <p:cNvSpPr/>
          <p:nvPr/>
        </p:nvSpPr>
        <p:spPr>
          <a:xfrm rot="-5400000">
            <a:off x="2533874" y="99755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4" name="Freeform 4964"/>
          <p:cNvSpPr/>
          <p:nvPr/>
        </p:nvSpPr>
        <p:spPr>
          <a:xfrm rot="-5400000">
            <a:off x="2518410" y="99553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5" name="Freeform 4965"/>
          <p:cNvSpPr/>
          <p:nvPr/>
        </p:nvSpPr>
        <p:spPr>
          <a:xfrm rot="-5400000">
            <a:off x="2524797" y="99855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6" name="Freeform 4966"/>
          <p:cNvSpPr/>
          <p:nvPr/>
        </p:nvSpPr>
        <p:spPr>
          <a:xfrm rot="-5400000">
            <a:off x="2532193" y="100124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7" name="Freeform 4967"/>
          <p:cNvSpPr/>
          <p:nvPr/>
        </p:nvSpPr>
        <p:spPr>
          <a:xfrm rot="-5400000">
            <a:off x="2538581" y="100494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8" name="Freeform 4968"/>
          <p:cNvSpPr/>
          <p:nvPr/>
        </p:nvSpPr>
        <p:spPr>
          <a:xfrm rot="-5400000">
            <a:off x="2523452" y="1001920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9" name="Freeform 4969"/>
          <p:cNvSpPr/>
          <p:nvPr/>
        </p:nvSpPr>
        <p:spPr>
          <a:xfrm rot="-5400000">
            <a:off x="2530512" y="100561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0" name="Freeform 4970"/>
          <p:cNvSpPr/>
          <p:nvPr/>
        </p:nvSpPr>
        <p:spPr>
          <a:xfrm rot="-5400000">
            <a:off x="2536899" y="100864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1" name="Freeform 4971"/>
          <p:cNvSpPr/>
          <p:nvPr/>
        </p:nvSpPr>
        <p:spPr>
          <a:xfrm rot="-5400000">
            <a:off x="2521772" y="100629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2" name="Freeform 4972"/>
          <p:cNvSpPr/>
          <p:nvPr/>
        </p:nvSpPr>
        <p:spPr>
          <a:xfrm rot="-5400000">
            <a:off x="2528159" y="100931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3" name="Freeform 4973"/>
          <p:cNvSpPr/>
          <p:nvPr/>
        </p:nvSpPr>
        <p:spPr>
          <a:xfrm rot="-5400000">
            <a:off x="2535218" y="1012341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4" name="Freeform 4974"/>
          <p:cNvSpPr/>
          <p:nvPr/>
        </p:nvSpPr>
        <p:spPr>
          <a:xfrm rot="-5400000">
            <a:off x="2520091" y="1010661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5" name="Freeform 4975"/>
          <p:cNvSpPr/>
          <p:nvPr/>
        </p:nvSpPr>
        <p:spPr>
          <a:xfrm rot="-5400000">
            <a:off x="2526478" y="101301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6" name="Freeform 4976"/>
          <p:cNvSpPr/>
          <p:nvPr/>
        </p:nvSpPr>
        <p:spPr>
          <a:xfrm rot="-5400000">
            <a:off x="2533537" y="1016712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7" name="Freeform 4977"/>
          <p:cNvSpPr/>
          <p:nvPr/>
        </p:nvSpPr>
        <p:spPr>
          <a:xfrm rot="-5400000">
            <a:off x="2540597" y="101973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8" name="Freeform 4978"/>
          <p:cNvSpPr/>
          <p:nvPr/>
        </p:nvSpPr>
        <p:spPr>
          <a:xfrm rot="-5400000">
            <a:off x="2524797" y="101738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9" name="Freeform 4979"/>
          <p:cNvSpPr/>
          <p:nvPr/>
        </p:nvSpPr>
        <p:spPr>
          <a:xfrm rot="-5400000">
            <a:off x="2531857" y="102041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0" name="Freeform 4980"/>
          <p:cNvSpPr/>
          <p:nvPr/>
        </p:nvSpPr>
        <p:spPr>
          <a:xfrm rot="-5400000">
            <a:off x="2538580" y="102309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1" name="Freeform 4981"/>
          <p:cNvSpPr/>
          <p:nvPr/>
        </p:nvSpPr>
        <p:spPr>
          <a:xfrm rot="-5400000">
            <a:off x="2522780" y="102141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2" name="Freeform 4982"/>
          <p:cNvSpPr/>
          <p:nvPr/>
        </p:nvSpPr>
        <p:spPr>
          <a:xfrm rot="-5400000">
            <a:off x="2530176" y="102410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3" name="Freeform 4983"/>
          <p:cNvSpPr/>
          <p:nvPr/>
        </p:nvSpPr>
        <p:spPr>
          <a:xfrm rot="-5400000">
            <a:off x="2536899" y="102747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4" name="Freeform 4984"/>
          <p:cNvSpPr/>
          <p:nvPr/>
        </p:nvSpPr>
        <p:spPr>
          <a:xfrm rot="-5400000">
            <a:off x="2521772" y="102578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5" name="Freeform 4985"/>
          <p:cNvSpPr/>
          <p:nvPr/>
        </p:nvSpPr>
        <p:spPr>
          <a:xfrm rot="-5400000">
            <a:off x="2528495" y="102847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6" name="Freeform 4986"/>
          <p:cNvSpPr/>
          <p:nvPr/>
        </p:nvSpPr>
        <p:spPr>
          <a:xfrm rot="-5400000">
            <a:off x="2534882" y="103150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7" name="Freeform 4987"/>
          <p:cNvSpPr/>
          <p:nvPr/>
        </p:nvSpPr>
        <p:spPr>
          <a:xfrm rot="-5400000">
            <a:off x="2525135" y="1031168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12700" y="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8" name="Freeform 4988"/>
          <p:cNvSpPr/>
          <p:nvPr/>
        </p:nvSpPr>
        <p:spPr>
          <a:xfrm rot="-5400000">
            <a:off x="2523454" y="102410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9" name="Freeform 4989"/>
          <p:cNvSpPr/>
          <p:nvPr/>
        </p:nvSpPr>
        <p:spPr>
          <a:xfrm rot="-5400000">
            <a:off x="2523118" y="10163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0" name="Freeform 4990"/>
          <p:cNvSpPr/>
          <p:nvPr/>
        </p:nvSpPr>
        <p:spPr>
          <a:xfrm rot="-5400000">
            <a:off x="2522109" y="1008644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1" name="Freeform 4991"/>
          <p:cNvSpPr/>
          <p:nvPr/>
        </p:nvSpPr>
        <p:spPr>
          <a:xfrm rot="-5400000">
            <a:off x="2521101" y="1001584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2" name="Freeform 4992"/>
          <p:cNvSpPr/>
          <p:nvPr/>
        </p:nvSpPr>
        <p:spPr>
          <a:xfrm rot="-5400000">
            <a:off x="2520428" y="994188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3" name="Freeform 4993"/>
          <p:cNvSpPr/>
          <p:nvPr/>
        </p:nvSpPr>
        <p:spPr>
          <a:xfrm rot="-5400000">
            <a:off x="2519756" y="986792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4" name="Freeform 4994"/>
          <p:cNvSpPr/>
          <p:nvPr/>
        </p:nvSpPr>
        <p:spPr>
          <a:xfrm rot="-5400000">
            <a:off x="2528496" y="1031167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5" name="Freeform 4995"/>
          <p:cNvSpPr/>
          <p:nvPr/>
        </p:nvSpPr>
        <p:spPr>
          <a:xfrm rot="-5400000">
            <a:off x="2527824" y="1023771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6" name="Freeform 4996"/>
          <p:cNvSpPr/>
          <p:nvPr/>
        </p:nvSpPr>
        <p:spPr>
          <a:xfrm rot="-5400000">
            <a:off x="2527152" y="1016375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7" name="Freeform 4997"/>
          <p:cNvSpPr/>
          <p:nvPr/>
        </p:nvSpPr>
        <p:spPr>
          <a:xfrm rot="-5400000">
            <a:off x="2526816" y="1008643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8" name="Freeform 4998"/>
          <p:cNvSpPr/>
          <p:nvPr/>
        </p:nvSpPr>
        <p:spPr>
          <a:xfrm rot="-5400000">
            <a:off x="2525807" y="100091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9" name="Freeform 4999"/>
          <p:cNvSpPr/>
          <p:nvPr/>
        </p:nvSpPr>
        <p:spPr>
          <a:xfrm rot="-5400000">
            <a:off x="2524798" y="99318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0" name="Freeform 5000"/>
          <p:cNvSpPr/>
          <p:nvPr/>
        </p:nvSpPr>
        <p:spPr>
          <a:xfrm rot="-5400000">
            <a:off x="2523790" y="986119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1" name="Freeform 5001"/>
          <p:cNvSpPr/>
          <p:nvPr/>
        </p:nvSpPr>
        <p:spPr>
          <a:xfrm rot="-5400000">
            <a:off x="2533539" y="1030831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2" name="Freeform 5002"/>
          <p:cNvSpPr/>
          <p:nvPr/>
        </p:nvSpPr>
        <p:spPr>
          <a:xfrm rot="-5400000">
            <a:off x="2532194" y="102276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3" name="Freeform 5003"/>
          <p:cNvSpPr/>
          <p:nvPr/>
        </p:nvSpPr>
        <p:spPr>
          <a:xfrm rot="-5400000">
            <a:off x="2531522" y="101536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4" name="Freeform 5004"/>
          <p:cNvSpPr/>
          <p:nvPr/>
        </p:nvSpPr>
        <p:spPr>
          <a:xfrm rot="-5400000">
            <a:off x="2530513" y="1008307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5" name="Freeform 5005"/>
          <p:cNvSpPr/>
          <p:nvPr/>
        </p:nvSpPr>
        <p:spPr>
          <a:xfrm rot="-5400000">
            <a:off x="2529841" y="1000911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6" name="Freeform 5006"/>
          <p:cNvSpPr/>
          <p:nvPr/>
        </p:nvSpPr>
        <p:spPr>
          <a:xfrm rot="-5400000">
            <a:off x="2529505" y="993179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7" name="Freeform 5007"/>
          <p:cNvSpPr/>
          <p:nvPr/>
        </p:nvSpPr>
        <p:spPr>
          <a:xfrm rot="-5400000">
            <a:off x="2528833" y="985783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8" name="Freeform 5008"/>
          <p:cNvSpPr/>
          <p:nvPr/>
        </p:nvSpPr>
        <p:spPr>
          <a:xfrm rot="-5400000">
            <a:off x="2537237" y="1030495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9" name="Freeform 5009"/>
          <p:cNvSpPr/>
          <p:nvPr/>
        </p:nvSpPr>
        <p:spPr>
          <a:xfrm rot="-5400000">
            <a:off x="2536901" y="1022763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0" name="Freeform 5010"/>
          <p:cNvSpPr/>
          <p:nvPr/>
        </p:nvSpPr>
        <p:spPr>
          <a:xfrm rot="-5400000">
            <a:off x="2536229" y="101536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1" name="Freeform 5011"/>
          <p:cNvSpPr/>
          <p:nvPr/>
        </p:nvSpPr>
        <p:spPr>
          <a:xfrm rot="-5400000">
            <a:off x="2534884" y="100729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2" name="Freeform 5012"/>
          <p:cNvSpPr/>
          <p:nvPr/>
        </p:nvSpPr>
        <p:spPr>
          <a:xfrm rot="-5400000">
            <a:off x="2534211" y="99990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3" name="Freeform 5013"/>
          <p:cNvSpPr/>
          <p:nvPr/>
        </p:nvSpPr>
        <p:spPr>
          <a:xfrm rot="-5400000">
            <a:off x="2533539" y="99250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4" name="Freeform 5014"/>
          <p:cNvSpPr/>
          <p:nvPr/>
        </p:nvSpPr>
        <p:spPr>
          <a:xfrm rot="-5400000">
            <a:off x="2532531" y="985447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5" name="Freeform 5015"/>
          <p:cNvSpPr/>
          <p:nvPr/>
        </p:nvSpPr>
        <p:spPr>
          <a:xfrm rot="-5400000">
            <a:off x="2521100" y="98410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6" name="Freeform 5016"/>
          <p:cNvSpPr/>
          <p:nvPr/>
        </p:nvSpPr>
        <p:spPr>
          <a:xfrm rot="-5400000">
            <a:off x="2518074" y="991835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7" name="Freeform 5017"/>
          <p:cNvSpPr/>
          <p:nvPr/>
        </p:nvSpPr>
        <p:spPr>
          <a:xfrm rot="-5400000">
            <a:off x="2523452" y="98712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8" name="Freeform 5018"/>
          <p:cNvSpPr/>
          <p:nvPr/>
        </p:nvSpPr>
        <p:spPr>
          <a:xfrm rot="-5400000">
            <a:off x="2529505" y="9830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9" name="Freeform 5019"/>
          <p:cNvSpPr/>
          <p:nvPr/>
        </p:nvSpPr>
        <p:spPr>
          <a:xfrm rot="-5400000">
            <a:off x="2520090" y="99519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0" name="Freeform 5020"/>
          <p:cNvSpPr/>
          <p:nvPr/>
        </p:nvSpPr>
        <p:spPr>
          <a:xfrm rot="-5400000">
            <a:off x="2526142" y="99049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1" name="Freeform 5021"/>
          <p:cNvSpPr/>
          <p:nvPr/>
        </p:nvSpPr>
        <p:spPr>
          <a:xfrm rot="-5400000">
            <a:off x="2532193" y="98645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2" name="Freeform 5022"/>
          <p:cNvSpPr/>
          <p:nvPr/>
        </p:nvSpPr>
        <p:spPr>
          <a:xfrm rot="-5400000">
            <a:off x="2522780" y="99855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3" name="Freeform 5023"/>
          <p:cNvSpPr/>
          <p:nvPr/>
        </p:nvSpPr>
        <p:spPr>
          <a:xfrm rot="-5400000">
            <a:off x="2528496" y="99418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4" name="Freeform 5024"/>
          <p:cNvSpPr/>
          <p:nvPr/>
        </p:nvSpPr>
        <p:spPr>
          <a:xfrm rot="-5400000">
            <a:off x="2534882" y="98981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5" name="Freeform 5025"/>
          <p:cNvSpPr/>
          <p:nvPr/>
        </p:nvSpPr>
        <p:spPr>
          <a:xfrm rot="-5400000">
            <a:off x="2519418" y="100662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6" name="Freeform 5026"/>
          <p:cNvSpPr/>
          <p:nvPr/>
        </p:nvSpPr>
        <p:spPr>
          <a:xfrm rot="-5400000">
            <a:off x="2525469" y="100192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7" name="Freeform 5027"/>
          <p:cNvSpPr/>
          <p:nvPr/>
        </p:nvSpPr>
        <p:spPr>
          <a:xfrm rot="-5400000">
            <a:off x="2531520" y="99788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8" name="Freeform 5028"/>
          <p:cNvSpPr/>
          <p:nvPr/>
        </p:nvSpPr>
        <p:spPr>
          <a:xfrm rot="-5400000">
            <a:off x="2537237" y="99418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9" name="Freeform 5029"/>
          <p:cNvSpPr/>
          <p:nvPr/>
        </p:nvSpPr>
        <p:spPr>
          <a:xfrm rot="-5400000">
            <a:off x="2521771" y="100965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0" name="Freeform 5030"/>
          <p:cNvSpPr/>
          <p:nvPr/>
        </p:nvSpPr>
        <p:spPr>
          <a:xfrm rot="-5400000">
            <a:off x="2528159" y="100595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1" name="Freeform 5031"/>
          <p:cNvSpPr/>
          <p:nvPr/>
        </p:nvSpPr>
        <p:spPr>
          <a:xfrm rot="-5400000">
            <a:off x="2534210" y="100124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2" name="Freeform 5032"/>
          <p:cNvSpPr/>
          <p:nvPr/>
        </p:nvSpPr>
        <p:spPr>
          <a:xfrm rot="-5400000">
            <a:off x="2523789" y="1013686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3" name="Freeform 5033"/>
          <p:cNvSpPr/>
          <p:nvPr/>
        </p:nvSpPr>
        <p:spPr>
          <a:xfrm rot="-5400000">
            <a:off x="2530176" y="100931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4" name="Freeform 5034"/>
          <p:cNvSpPr/>
          <p:nvPr/>
        </p:nvSpPr>
        <p:spPr>
          <a:xfrm rot="-5400000">
            <a:off x="2536563" y="1004273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5" name="Freeform 5035"/>
          <p:cNvSpPr/>
          <p:nvPr/>
        </p:nvSpPr>
        <p:spPr>
          <a:xfrm rot="-5400000">
            <a:off x="2521100" y="102175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6" name="Freeform 5036"/>
          <p:cNvSpPr/>
          <p:nvPr/>
        </p:nvSpPr>
        <p:spPr>
          <a:xfrm rot="-5400000">
            <a:off x="2526814" y="101738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7" name="Freeform 5037"/>
          <p:cNvSpPr/>
          <p:nvPr/>
        </p:nvSpPr>
        <p:spPr>
          <a:xfrm rot="-5400000">
            <a:off x="2532865" y="101267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8" name="Freeform 5038"/>
          <p:cNvSpPr/>
          <p:nvPr/>
        </p:nvSpPr>
        <p:spPr>
          <a:xfrm rot="-5400000">
            <a:off x="2538917" y="100931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9" name="Freeform 5039"/>
          <p:cNvSpPr/>
          <p:nvPr/>
        </p:nvSpPr>
        <p:spPr>
          <a:xfrm rot="-5400000">
            <a:off x="2523452" y="102545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0" name="Freeform 5040"/>
          <p:cNvSpPr/>
          <p:nvPr/>
        </p:nvSpPr>
        <p:spPr>
          <a:xfrm rot="-5400000">
            <a:off x="2529503" y="102074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1" name="Freeform 5041"/>
          <p:cNvSpPr/>
          <p:nvPr/>
        </p:nvSpPr>
        <p:spPr>
          <a:xfrm rot="-5400000">
            <a:off x="2535219" y="1016376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2" name="Freeform 5042"/>
          <p:cNvSpPr/>
          <p:nvPr/>
        </p:nvSpPr>
        <p:spPr>
          <a:xfrm rot="-5400000">
            <a:off x="2526142" y="102881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3" name="Freeform 5043"/>
          <p:cNvSpPr/>
          <p:nvPr/>
        </p:nvSpPr>
        <p:spPr>
          <a:xfrm rot="-5400000">
            <a:off x="2532193" y="102410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4" name="Freeform 5044"/>
          <p:cNvSpPr/>
          <p:nvPr/>
        </p:nvSpPr>
        <p:spPr>
          <a:xfrm rot="-5400000">
            <a:off x="2538244" y="102007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5" name="Freeform 5045"/>
          <p:cNvSpPr/>
          <p:nvPr/>
        </p:nvSpPr>
        <p:spPr>
          <a:xfrm rot="-5400000">
            <a:off x="2528159" y="103217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6" name="Freeform 5046"/>
          <p:cNvSpPr/>
          <p:nvPr/>
        </p:nvSpPr>
        <p:spPr>
          <a:xfrm rot="-5400000">
            <a:off x="2534547" y="1027806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7" name="Freeform 5047"/>
          <p:cNvSpPr/>
          <p:nvPr/>
        </p:nvSpPr>
        <p:spPr>
          <a:xfrm rot="-5400000">
            <a:off x="2540598" y="102444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8" name="Freeform 5048"/>
          <p:cNvSpPr/>
          <p:nvPr/>
        </p:nvSpPr>
        <p:spPr>
          <a:xfrm rot="-5400000">
            <a:off x="2536899" y="103150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9" name="Freeform 5049"/>
          <p:cNvSpPr/>
          <p:nvPr/>
        </p:nvSpPr>
        <p:spPr>
          <a:xfrm rot="-5400000">
            <a:off x="2503619" y="995533"/>
            <a:ext cx="52443" cy="25549"/>
          </a:xfrm>
          <a:custGeom>
            <a:avLst/>
            <a:gdLst/>
            <a:ahLst/>
            <a:cxnLst/>
            <a:rect l="0" t="0" r="0" b="0"/>
            <a:pathLst>
              <a:path w="990600" h="482600">
                <a:moveTo>
                  <a:pt x="0" y="101600"/>
                </a:moveTo>
                <a:lnTo>
                  <a:pt x="939800" y="0"/>
                </a:lnTo>
                <a:lnTo>
                  <a:pt x="990600" y="368300"/>
                </a:lnTo>
                <a:lnTo>
                  <a:pt x="38100" y="4826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0" name="Freeform 5050"/>
          <p:cNvSpPr/>
          <p:nvPr/>
        </p:nvSpPr>
        <p:spPr>
          <a:xfrm rot="-5400000">
            <a:off x="1705537" y="1404996"/>
            <a:ext cx="1676847" cy="185569"/>
          </a:xfrm>
          <a:custGeom>
            <a:avLst/>
            <a:gdLst/>
            <a:ahLst/>
            <a:cxnLst/>
            <a:rect l="0" t="0" r="0" b="0"/>
            <a:pathLst>
              <a:path w="31673800" h="3505200">
                <a:moveTo>
                  <a:pt x="0" y="3505200"/>
                </a:moveTo>
                <a:lnTo>
                  <a:pt x="31559500" y="0"/>
                </a:lnTo>
                <a:lnTo>
                  <a:pt x="31673800" y="104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1" name="Freeform 5051"/>
          <p:cNvSpPr/>
          <p:nvPr/>
        </p:nvSpPr>
        <p:spPr>
          <a:xfrm rot="-5400000">
            <a:off x="2656244" y="1103109"/>
            <a:ext cx="194309" cy="28910"/>
          </a:xfrm>
          <a:custGeom>
            <a:avLst/>
            <a:gdLst/>
            <a:ahLst/>
            <a:cxnLst/>
            <a:rect l="0" t="0" r="0" b="0"/>
            <a:pathLst>
              <a:path w="3670300" h="546100">
                <a:moveTo>
                  <a:pt x="3670300" y="0"/>
                </a:moveTo>
                <a:lnTo>
                  <a:pt x="0" y="5461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2" name="Freeform 5052"/>
          <p:cNvSpPr/>
          <p:nvPr/>
        </p:nvSpPr>
        <p:spPr>
          <a:xfrm rot="-5400000">
            <a:off x="2820634" y="1871272"/>
            <a:ext cx="92784" cy="14119"/>
          </a:xfrm>
          <a:custGeom>
            <a:avLst/>
            <a:gdLst/>
            <a:ahLst/>
            <a:cxnLst/>
            <a:rect l="0" t="0" r="0" b="0"/>
            <a:pathLst>
              <a:path w="1752600" h="266700">
                <a:moveTo>
                  <a:pt x="17526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3" name="Freeform 5053"/>
          <p:cNvSpPr/>
          <p:nvPr/>
        </p:nvSpPr>
        <p:spPr>
          <a:xfrm rot="-5400000">
            <a:off x="2870388" y="2203415"/>
            <a:ext cx="92111" cy="13446"/>
          </a:xfrm>
          <a:custGeom>
            <a:avLst/>
            <a:gdLst/>
            <a:ahLst/>
            <a:cxnLst/>
            <a:rect l="0" t="0" r="0" b="0"/>
            <a:pathLst>
              <a:path w="1739900" h="254000">
                <a:moveTo>
                  <a:pt x="17399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4" name="Freeform 5054"/>
          <p:cNvSpPr/>
          <p:nvPr/>
        </p:nvSpPr>
        <p:spPr>
          <a:xfrm rot="-5400000">
            <a:off x="5348007" y="3591824"/>
            <a:ext cx="940621" cy="1952512"/>
          </a:xfrm>
          <a:custGeom>
            <a:avLst/>
            <a:gdLst/>
            <a:ahLst/>
            <a:cxnLst/>
            <a:rect l="0" t="0" r="0" b="0"/>
            <a:pathLst>
              <a:path w="17767300" h="36880800">
                <a:moveTo>
                  <a:pt x="0" y="0"/>
                </a:moveTo>
                <a:lnTo>
                  <a:pt x="17767300" y="3688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5" name="Freeform 5055"/>
          <p:cNvSpPr/>
          <p:nvPr/>
        </p:nvSpPr>
        <p:spPr>
          <a:xfrm rot="-5400000">
            <a:off x="4476741" y="5007554"/>
            <a:ext cx="84225" cy="182253"/>
          </a:xfrm>
          <a:custGeom>
            <a:avLst/>
            <a:gdLst/>
            <a:ahLst/>
            <a:cxnLst/>
            <a:rect l="0" t="0" r="0" b="0"/>
            <a:pathLst>
              <a:path w="1590924" h="3442555">
                <a:moveTo>
                  <a:pt x="1590924" y="0"/>
                </a:moveTo>
                <a:cubicBezTo>
                  <a:pt x="791816" y="1003560"/>
                  <a:pt x="246165" y="2184275"/>
                  <a:pt x="0" y="3442555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6" name="Freeform 5056"/>
          <p:cNvSpPr/>
          <p:nvPr/>
        </p:nvSpPr>
        <p:spPr>
          <a:xfrm rot="-5400000">
            <a:off x="4779567" y="5052040"/>
            <a:ext cx="40655" cy="149861"/>
          </a:xfrm>
          <a:custGeom>
            <a:avLst/>
            <a:gdLst/>
            <a:ahLst/>
            <a:cxnLst/>
            <a:rect l="0" t="0" r="0" b="0"/>
            <a:pathLst>
              <a:path w="767950" h="2830711">
                <a:moveTo>
                  <a:pt x="0" y="0"/>
                </a:moveTo>
                <a:cubicBezTo>
                  <a:pt x="78969" y="982780"/>
                  <a:pt x="339332" y="1942492"/>
                  <a:pt x="767950" y="2830711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7" name="Freeform 5057"/>
          <p:cNvSpPr/>
          <p:nvPr/>
        </p:nvSpPr>
        <p:spPr>
          <a:xfrm rot="-5400000">
            <a:off x="4489138" y="4768115"/>
            <a:ext cx="242778" cy="463225"/>
          </a:xfrm>
          <a:custGeom>
            <a:avLst/>
            <a:gdLst/>
            <a:ahLst/>
            <a:cxnLst/>
            <a:rect l="0" t="0" r="0" b="0"/>
            <a:pathLst>
              <a:path w="4585813" h="8749810">
                <a:moveTo>
                  <a:pt x="4585813" y="0"/>
                </a:moveTo>
                <a:cubicBezTo>
                  <a:pt x="1347872" y="1593044"/>
                  <a:pt x="0" y="5498846"/>
                  <a:pt x="1566295" y="874981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8" name="Freeform 5058"/>
          <p:cNvSpPr/>
          <p:nvPr/>
        </p:nvSpPr>
        <p:spPr>
          <a:xfrm rot="-5400000">
            <a:off x="7147560" y="3269430"/>
            <a:ext cx="548639" cy="1207545"/>
          </a:xfrm>
          <a:custGeom>
            <a:avLst/>
            <a:gdLst/>
            <a:ahLst/>
            <a:cxnLst/>
            <a:rect l="0" t="0" r="0" b="0"/>
            <a:pathLst>
              <a:path w="10363200" h="22809200">
                <a:moveTo>
                  <a:pt x="0" y="0"/>
                </a:moveTo>
                <a:lnTo>
                  <a:pt x="10363200" y="228092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9" name="Freeform 5059"/>
          <p:cNvSpPr/>
          <p:nvPr/>
        </p:nvSpPr>
        <p:spPr>
          <a:xfrm rot="-5400000">
            <a:off x="7123691" y="3219340"/>
            <a:ext cx="549311" cy="1207545"/>
          </a:xfrm>
          <a:custGeom>
            <a:avLst/>
            <a:gdLst/>
            <a:ahLst/>
            <a:cxnLst/>
            <a:rect l="0" t="0" r="0" b="0"/>
            <a:pathLst>
              <a:path w="10375900" h="22809200">
                <a:moveTo>
                  <a:pt x="0" y="0"/>
                </a:moveTo>
                <a:lnTo>
                  <a:pt x="10375900" y="22809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0" name="Freeform 5060"/>
          <p:cNvSpPr/>
          <p:nvPr/>
        </p:nvSpPr>
        <p:spPr>
          <a:xfrm rot="-5400000">
            <a:off x="5707379" y="2781302"/>
            <a:ext cx="1492623" cy="3157369"/>
          </a:xfrm>
          <a:custGeom>
            <a:avLst/>
            <a:gdLst/>
            <a:ahLst/>
            <a:cxnLst/>
            <a:rect l="0" t="0" r="0" b="0"/>
            <a:pathLst>
              <a:path w="28194000" h="59639200">
                <a:moveTo>
                  <a:pt x="0" y="0"/>
                </a:moveTo>
                <a:lnTo>
                  <a:pt x="17360900" y="36029900"/>
                </a:lnTo>
                <a:lnTo>
                  <a:pt x="28194000" y="59639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1" name="Freeform 5061"/>
          <p:cNvSpPr/>
          <p:nvPr/>
        </p:nvSpPr>
        <p:spPr>
          <a:xfrm rot="-5400000">
            <a:off x="5685192" y="2857950"/>
            <a:ext cx="1534309" cy="3260911"/>
          </a:xfrm>
          <a:custGeom>
            <a:avLst/>
            <a:gdLst/>
            <a:ahLst/>
            <a:cxnLst/>
            <a:rect l="0" t="0" r="0" b="0"/>
            <a:pathLst>
              <a:path w="28981400" h="61595000">
                <a:moveTo>
                  <a:pt x="0" y="0"/>
                </a:moveTo>
                <a:lnTo>
                  <a:pt x="15036800" y="31191200"/>
                </a:lnTo>
                <a:lnTo>
                  <a:pt x="18694400" y="38785800"/>
                </a:lnTo>
                <a:lnTo>
                  <a:pt x="28981400" y="61595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2" name="Freeform 5062"/>
          <p:cNvSpPr/>
          <p:nvPr/>
        </p:nvSpPr>
        <p:spPr>
          <a:xfrm rot="-5400000">
            <a:off x="5402131" y="3834207"/>
            <a:ext cx="989030" cy="2052693"/>
          </a:xfrm>
          <a:custGeom>
            <a:avLst/>
            <a:gdLst/>
            <a:ahLst/>
            <a:cxnLst/>
            <a:rect l="0" t="0" r="0" b="0"/>
            <a:pathLst>
              <a:path w="18681700" h="38773100">
                <a:moveTo>
                  <a:pt x="0" y="0"/>
                </a:moveTo>
                <a:lnTo>
                  <a:pt x="15036800" y="31191200"/>
                </a:lnTo>
                <a:lnTo>
                  <a:pt x="18681700" y="38773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3" name="Freeform 5063"/>
          <p:cNvSpPr/>
          <p:nvPr/>
        </p:nvSpPr>
        <p:spPr>
          <a:xfrm rot="-5400000">
            <a:off x="5448188" y="3929345"/>
            <a:ext cx="989030" cy="2053365"/>
          </a:xfrm>
          <a:custGeom>
            <a:avLst/>
            <a:gdLst/>
            <a:ahLst/>
            <a:cxnLst/>
            <a:rect l="0" t="0" r="0" b="0"/>
            <a:pathLst>
              <a:path w="18681700" h="38785800">
                <a:moveTo>
                  <a:pt x="0" y="0"/>
                </a:moveTo>
                <a:lnTo>
                  <a:pt x="18681700" y="387858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4" name="Freeform 5064"/>
          <p:cNvSpPr/>
          <p:nvPr/>
        </p:nvSpPr>
        <p:spPr>
          <a:xfrm rot="-5400000">
            <a:off x="5443145" y="3920268"/>
            <a:ext cx="989703" cy="2053365"/>
          </a:xfrm>
          <a:custGeom>
            <a:avLst/>
            <a:gdLst/>
            <a:ahLst/>
            <a:cxnLst/>
            <a:rect l="0" t="0" r="0" b="0"/>
            <a:pathLst>
              <a:path w="18694400" h="38785800">
                <a:moveTo>
                  <a:pt x="0" y="0"/>
                </a:moveTo>
                <a:lnTo>
                  <a:pt x="18694400" y="387858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5" name="Freeform 5065"/>
          <p:cNvSpPr/>
          <p:nvPr/>
        </p:nvSpPr>
        <p:spPr>
          <a:xfrm rot="-5400000">
            <a:off x="4972834" y="5428692"/>
            <a:ext cx="87405" cy="182207"/>
          </a:xfrm>
          <a:custGeom>
            <a:avLst/>
            <a:gdLst/>
            <a:ahLst/>
            <a:cxnLst/>
            <a:rect l="0" t="0" r="0" b="0"/>
            <a:pathLst>
              <a:path w="1651000" h="3441700">
                <a:moveTo>
                  <a:pt x="0" y="0"/>
                </a:moveTo>
                <a:lnTo>
                  <a:pt x="1651000" y="3441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6" name="Freeform 5066"/>
          <p:cNvSpPr/>
          <p:nvPr/>
        </p:nvSpPr>
        <p:spPr>
          <a:xfrm rot="-5400000">
            <a:off x="5699984" y="5078060"/>
            <a:ext cx="88077" cy="182207"/>
          </a:xfrm>
          <a:custGeom>
            <a:avLst/>
            <a:gdLst/>
            <a:ahLst/>
            <a:cxnLst/>
            <a:rect l="0" t="0" r="0" b="0"/>
            <a:pathLst>
              <a:path w="1663700" h="3441700">
                <a:moveTo>
                  <a:pt x="0" y="0"/>
                </a:moveTo>
                <a:lnTo>
                  <a:pt x="1663700" y="34417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7" name="Freeform 5067"/>
          <p:cNvSpPr/>
          <p:nvPr/>
        </p:nvSpPr>
        <p:spPr>
          <a:xfrm rot="-5400000">
            <a:off x="5319768" y="5028642"/>
            <a:ext cx="366431" cy="759758"/>
          </a:xfrm>
          <a:custGeom>
            <a:avLst/>
            <a:gdLst/>
            <a:ahLst/>
            <a:cxnLst/>
            <a:rect l="0" t="0" r="0" b="0"/>
            <a:pathLst>
              <a:path w="6921500" h="14351000">
                <a:moveTo>
                  <a:pt x="0" y="0"/>
                </a:moveTo>
                <a:lnTo>
                  <a:pt x="6921500" y="14351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8" name="Freeform 5068"/>
          <p:cNvSpPr/>
          <p:nvPr/>
        </p:nvSpPr>
        <p:spPr>
          <a:xfrm rot="-5400000">
            <a:off x="5328509" y="5046795"/>
            <a:ext cx="366431" cy="759758"/>
          </a:xfrm>
          <a:custGeom>
            <a:avLst/>
            <a:gdLst/>
            <a:ahLst/>
            <a:cxnLst/>
            <a:rect l="0" t="0" r="0" b="0"/>
            <a:pathLst>
              <a:path w="6921500" h="14351000">
                <a:moveTo>
                  <a:pt x="0" y="0"/>
                </a:moveTo>
                <a:lnTo>
                  <a:pt x="6921500" y="143510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9" name="Freeform 5069"/>
          <p:cNvSpPr/>
          <p:nvPr/>
        </p:nvSpPr>
        <p:spPr>
          <a:xfrm rot="-5400000">
            <a:off x="5352714" y="5096550"/>
            <a:ext cx="366431" cy="759758"/>
          </a:xfrm>
          <a:custGeom>
            <a:avLst/>
            <a:gdLst/>
            <a:ahLst/>
            <a:cxnLst/>
            <a:rect l="0" t="0" r="0" b="0"/>
            <a:pathLst>
              <a:path w="6921500" h="14351000">
                <a:moveTo>
                  <a:pt x="0" y="0"/>
                </a:moveTo>
                <a:lnTo>
                  <a:pt x="6921500" y="1435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0" name="Freeform 5070"/>
          <p:cNvSpPr/>
          <p:nvPr/>
        </p:nvSpPr>
        <p:spPr>
          <a:xfrm rot="-5400000">
            <a:off x="5937997" y="5079404"/>
            <a:ext cx="117661" cy="210446"/>
          </a:xfrm>
          <a:custGeom>
            <a:avLst/>
            <a:gdLst/>
            <a:ahLst/>
            <a:cxnLst/>
            <a:rect l="0" t="0" r="0" b="0"/>
            <a:pathLst>
              <a:path w="2222500" h="3975100">
                <a:moveTo>
                  <a:pt x="0" y="0"/>
                </a:moveTo>
                <a:lnTo>
                  <a:pt x="2222500" y="39751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1" name="Freeform 5071"/>
          <p:cNvSpPr/>
          <p:nvPr/>
        </p:nvSpPr>
        <p:spPr>
          <a:xfrm rot="-5400000">
            <a:off x="6218704" y="4713981"/>
            <a:ext cx="295162" cy="528469"/>
          </a:xfrm>
          <a:custGeom>
            <a:avLst/>
            <a:gdLst/>
            <a:ahLst/>
            <a:cxnLst/>
            <a:rect l="0" t="0" r="0" b="0"/>
            <a:pathLst>
              <a:path w="5575300" h="9982200">
                <a:moveTo>
                  <a:pt x="0" y="0"/>
                </a:moveTo>
                <a:lnTo>
                  <a:pt x="5575300" y="9982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2" name="Freeform 5072"/>
          <p:cNvSpPr/>
          <p:nvPr/>
        </p:nvSpPr>
        <p:spPr>
          <a:xfrm rot="-5400000">
            <a:off x="6247952" y="4780208"/>
            <a:ext cx="330124" cy="527796"/>
          </a:xfrm>
          <a:custGeom>
            <a:avLst/>
            <a:gdLst/>
            <a:ahLst/>
            <a:cxnLst/>
            <a:rect l="0" t="0" r="0" b="0"/>
            <a:pathLst>
              <a:path w="6235700" h="9969500">
                <a:moveTo>
                  <a:pt x="0" y="0"/>
                </a:moveTo>
                <a:lnTo>
                  <a:pt x="1333500" y="2400300"/>
                </a:lnTo>
                <a:lnTo>
                  <a:pt x="1739900" y="2527300"/>
                </a:lnTo>
                <a:lnTo>
                  <a:pt x="1930400" y="2882900"/>
                </a:lnTo>
                <a:lnTo>
                  <a:pt x="1828800" y="3276600"/>
                </a:lnTo>
                <a:lnTo>
                  <a:pt x="5575300" y="9969500"/>
                </a:lnTo>
                <a:lnTo>
                  <a:pt x="6235700" y="9601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3" name="Freeform 5073"/>
          <p:cNvSpPr/>
          <p:nvPr/>
        </p:nvSpPr>
        <p:spPr>
          <a:xfrm rot="-5400000">
            <a:off x="6887359" y="3922958"/>
            <a:ext cx="650837" cy="1164514"/>
          </a:xfrm>
          <a:custGeom>
            <a:avLst/>
            <a:gdLst/>
            <a:ahLst/>
            <a:cxnLst/>
            <a:rect l="0" t="0" r="0" b="0"/>
            <a:pathLst>
              <a:path w="12293600" h="21996400">
                <a:moveTo>
                  <a:pt x="0" y="0"/>
                </a:moveTo>
                <a:lnTo>
                  <a:pt x="12293600" y="219964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4" name="Freeform 5074"/>
          <p:cNvSpPr/>
          <p:nvPr/>
        </p:nvSpPr>
        <p:spPr>
          <a:xfrm rot="-5400000">
            <a:off x="7841428" y="4016415"/>
            <a:ext cx="116989" cy="209773"/>
          </a:xfrm>
          <a:custGeom>
            <a:avLst/>
            <a:gdLst/>
            <a:ahLst/>
            <a:cxnLst/>
            <a:rect l="0" t="0" r="0" b="0"/>
            <a:pathLst>
              <a:path w="2209800" h="3962400">
                <a:moveTo>
                  <a:pt x="0" y="0"/>
                </a:moveTo>
                <a:lnTo>
                  <a:pt x="2209800" y="3962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5" name="Freeform 5075"/>
          <p:cNvSpPr/>
          <p:nvPr/>
        </p:nvSpPr>
        <p:spPr>
          <a:xfrm rot="-5400000">
            <a:off x="8115748" y="3669480"/>
            <a:ext cx="282387" cy="504264"/>
          </a:xfrm>
          <a:custGeom>
            <a:avLst/>
            <a:gdLst/>
            <a:ahLst/>
            <a:cxnLst/>
            <a:rect l="0" t="0" r="0" b="0"/>
            <a:pathLst>
              <a:path w="5334000" h="9525000">
                <a:moveTo>
                  <a:pt x="0" y="0"/>
                </a:moveTo>
                <a:lnTo>
                  <a:pt x="5334000" y="95250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6" name="Freeform 5076"/>
          <p:cNvSpPr/>
          <p:nvPr/>
        </p:nvSpPr>
        <p:spPr>
          <a:xfrm rot="-5400000">
            <a:off x="6467475" y="3189084"/>
            <a:ext cx="1451609" cy="2622176"/>
          </a:xfrm>
          <a:custGeom>
            <a:avLst/>
            <a:gdLst/>
            <a:ahLst/>
            <a:cxnLst/>
            <a:rect l="0" t="0" r="0" b="0"/>
            <a:pathLst>
              <a:path w="27419300" h="49530000">
                <a:moveTo>
                  <a:pt x="0" y="0"/>
                </a:moveTo>
                <a:lnTo>
                  <a:pt x="27419300" y="4953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7" name="Freeform 5077"/>
          <p:cNvSpPr/>
          <p:nvPr/>
        </p:nvSpPr>
        <p:spPr>
          <a:xfrm rot="-5400000">
            <a:off x="6246943" y="4132396"/>
            <a:ext cx="831027" cy="1487916"/>
          </a:xfrm>
          <a:custGeom>
            <a:avLst/>
            <a:gdLst/>
            <a:ahLst/>
            <a:cxnLst/>
            <a:rect l="0" t="0" r="0" b="0"/>
            <a:pathLst>
              <a:path w="15697200" h="28105100">
                <a:moveTo>
                  <a:pt x="0" y="0"/>
                </a:moveTo>
                <a:lnTo>
                  <a:pt x="15697200" y="28105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8" name="Freeform 5078"/>
          <p:cNvSpPr/>
          <p:nvPr/>
        </p:nvSpPr>
        <p:spPr>
          <a:xfrm rot="-5400000">
            <a:off x="6935096" y="4403690"/>
            <a:ext cx="291800" cy="523090"/>
          </a:xfrm>
          <a:custGeom>
            <a:avLst/>
            <a:gdLst/>
            <a:ahLst/>
            <a:cxnLst/>
            <a:rect l="0" t="0" r="0" b="0"/>
            <a:pathLst>
              <a:path w="5511800" h="9880600">
                <a:moveTo>
                  <a:pt x="0" y="0"/>
                </a:moveTo>
                <a:lnTo>
                  <a:pt x="5511800" y="9880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9" name="Freeform 5079"/>
          <p:cNvSpPr/>
          <p:nvPr/>
        </p:nvSpPr>
        <p:spPr>
          <a:xfrm rot="-5400000">
            <a:off x="5754444" y="5055872"/>
            <a:ext cx="258855" cy="495523"/>
          </a:xfrm>
          <a:custGeom>
            <a:avLst/>
            <a:gdLst/>
            <a:ahLst/>
            <a:cxnLst/>
            <a:rect l="0" t="0" r="0" b="0"/>
            <a:pathLst>
              <a:path w="4889500" h="9359900">
                <a:moveTo>
                  <a:pt x="88900" y="0"/>
                </a:moveTo>
                <a:lnTo>
                  <a:pt x="0" y="38100"/>
                </a:lnTo>
                <a:lnTo>
                  <a:pt x="2565400" y="5359400"/>
                </a:lnTo>
                <a:lnTo>
                  <a:pt x="4800600" y="9359900"/>
                </a:lnTo>
                <a:lnTo>
                  <a:pt x="4889500" y="93218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0" name="Freeform 5080"/>
          <p:cNvSpPr/>
          <p:nvPr/>
        </p:nvSpPr>
        <p:spPr>
          <a:xfrm rot="-5400000">
            <a:off x="7746626" y="3468447"/>
            <a:ext cx="652181" cy="1332603"/>
          </a:xfrm>
          <a:custGeom>
            <a:avLst/>
            <a:gdLst/>
            <a:ahLst/>
            <a:cxnLst/>
            <a:rect l="0" t="0" r="0" b="0"/>
            <a:pathLst>
              <a:path w="12319000" h="25171400">
                <a:moveTo>
                  <a:pt x="0" y="0"/>
                </a:moveTo>
                <a:lnTo>
                  <a:pt x="12319000" y="2517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1" name="Freeform 5081"/>
          <p:cNvSpPr/>
          <p:nvPr/>
        </p:nvSpPr>
        <p:spPr>
          <a:xfrm rot="-5400000">
            <a:off x="7903284" y="3481894"/>
            <a:ext cx="531830" cy="1091228"/>
          </a:xfrm>
          <a:custGeom>
            <a:avLst/>
            <a:gdLst/>
            <a:ahLst/>
            <a:cxnLst/>
            <a:rect l="0" t="0" r="0" b="0"/>
            <a:pathLst>
              <a:path w="10045700" h="20612100">
                <a:moveTo>
                  <a:pt x="342900" y="0"/>
                </a:moveTo>
                <a:lnTo>
                  <a:pt x="0" y="177800"/>
                </a:lnTo>
                <a:lnTo>
                  <a:pt x="8420100" y="17399000"/>
                </a:lnTo>
                <a:lnTo>
                  <a:pt x="10045700" y="20612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2" name="Freeform 5082"/>
          <p:cNvSpPr/>
          <p:nvPr/>
        </p:nvSpPr>
        <p:spPr>
          <a:xfrm rot="-5400000">
            <a:off x="7357334" y="3194799"/>
            <a:ext cx="878764" cy="1654660"/>
          </a:xfrm>
          <a:custGeom>
            <a:avLst/>
            <a:gdLst/>
            <a:ahLst/>
            <a:cxnLst/>
            <a:rect l="0" t="0" r="0" b="0"/>
            <a:pathLst>
              <a:path w="16598900" h="31254700">
                <a:moveTo>
                  <a:pt x="16598900" y="31254700"/>
                </a:moveTo>
                <a:lnTo>
                  <a:pt x="14986000" y="2806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3" name="Freeform 5083"/>
          <p:cNvSpPr/>
          <p:nvPr/>
        </p:nvSpPr>
        <p:spPr>
          <a:xfrm rot="-5400000">
            <a:off x="7353300" y="3185386"/>
            <a:ext cx="878092" cy="1655332"/>
          </a:xfrm>
          <a:custGeom>
            <a:avLst/>
            <a:gdLst/>
            <a:ahLst/>
            <a:cxnLst/>
            <a:rect l="0" t="0" r="0" b="0"/>
            <a:pathLst>
              <a:path w="16586200" h="31267400">
                <a:moveTo>
                  <a:pt x="16586200" y="31267400"/>
                </a:moveTo>
                <a:lnTo>
                  <a:pt x="14973300" y="2806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4" name="Freeform 5084"/>
          <p:cNvSpPr/>
          <p:nvPr/>
        </p:nvSpPr>
        <p:spPr>
          <a:xfrm rot="-5400000">
            <a:off x="8554458" y="3652336"/>
            <a:ext cx="82699" cy="173466"/>
          </a:xfrm>
          <a:custGeom>
            <a:avLst/>
            <a:gdLst/>
            <a:ahLst/>
            <a:cxnLst/>
            <a:rect l="0" t="0" r="0" b="0"/>
            <a:pathLst>
              <a:path w="1562100" h="3276600">
                <a:moveTo>
                  <a:pt x="0" y="0"/>
                </a:moveTo>
                <a:lnTo>
                  <a:pt x="1562100" y="32766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5" name="Freeform 5085"/>
          <p:cNvSpPr/>
          <p:nvPr/>
        </p:nvSpPr>
        <p:spPr>
          <a:xfrm rot="-5400000">
            <a:off x="6938458" y="4326369"/>
            <a:ext cx="24204" cy="55132"/>
          </a:xfrm>
          <a:custGeom>
            <a:avLst/>
            <a:gdLst/>
            <a:ahLst/>
            <a:cxnLst/>
            <a:rect l="0" t="0" r="0" b="0"/>
            <a:pathLst>
              <a:path w="457200" h="1041400">
                <a:moveTo>
                  <a:pt x="0" y="0"/>
                </a:moveTo>
                <a:lnTo>
                  <a:pt x="457200" y="10414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6" name="Freeform 5086"/>
          <p:cNvSpPr/>
          <p:nvPr/>
        </p:nvSpPr>
        <p:spPr>
          <a:xfrm rot="-5400000">
            <a:off x="7220174" y="4191226"/>
            <a:ext cx="32944" cy="73286"/>
          </a:xfrm>
          <a:custGeom>
            <a:avLst/>
            <a:gdLst/>
            <a:ahLst/>
            <a:cxnLst/>
            <a:rect l="0" t="0" r="0" b="0"/>
            <a:pathLst>
              <a:path w="622300" h="1384300">
                <a:moveTo>
                  <a:pt x="0" y="0"/>
                </a:moveTo>
                <a:lnTo>
                  <a:pt x="622300" y="13843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7" name="Freeform 5087"/>
          <p:cNvSpPr/>
          <p:nvPr/>
        </p:nvSpPr>
        <p:spPr>
          <a:xfrm rot="-5400000">
            <a:off x="7516009" y="4060790"/>
            <a:ext cx="32272" cy="73958"/>
          </a:xfrm>
          <a:custGeom>
            <a:avLst/>
            <a:gdLst/>
            <a:ahLst/>
            <a:cxnLst/>
            <a:rect l="0" t="0" r="0" b="0"/>
            <a:pathLst>
              <a:path w="609600" h="1397000">
                <a:moveTo>
                  <a:pt x="0" y="0"/>
                </a:moveTo>
                <a:lnTo>
                  <a:pt x="609600" y="13970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8" name="Freeform 5088"/>
          <p:cNvSpPr/>
          <p:nvPr/>
        </p:nvSpPr>
        <p:spPr>
          <a:xfrm rot="-5400000">
            <a:off x="7811172" y="3931026"/>
            <a:ext cx="32272" cy="73958"/>
          </a:xfrm>
          <a:custGeom>
            <a:avLst/>
            <a:gdLst/>
            <a:ahLst/>
            <a:cxnLst/>
            <a:rect l="0" t="0" r="0" b="0"/>
            <a:pathLst>
              <a:path w="609600" h="1397000">
                <a:moveTo>
                  <a:pt x="0" y="0"/>
                </a:moveTo>
                <a:lnTo>
                  <a:pt x="609600" y="13970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9" name="Freeform 5089"/>
          <p:cNvSpPr/>
          <p:nvPr/>
        </p:nvSpPr>
        <p:spPr>
          <a:xfrm rot="-5400000">
            <a:off x="8101628" y="3814709"/>
            <a:ext cx="24204" cy="55132"/>
          </a:xfrm>
          <a:custGeom>
            <a:avLst/>
            <a:gdLst/>
            <a:ahLst/>
            <a:cxnLst/>
            <a:rect l="0" t="0" r="0" b="0"/>
            <a:pathLst>
              <a:path w="457200" h="1041400">
                <a:moveTo>
                  <a:pt x="0" y="0"/>
                </a:moveTo>
                <a:lnTo>
                  <a:pt x="457200" y="10414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0" name="Freeform 5090"/>
          <p:cNvSpPr/>
          <p:nvPr/>
        </p:nvSpPr>
        <p:spPr>
          <a:xfrm rot="-5400000">
            <a:off x="3559550" y="4954011"/>
            <a:ext cx="213807" cy="105559"/>
          </a:xfrm>
          <a:custGeom>
            <a:avLst/>
            <a:gdLst/>
            <a:ahLst/>
            <a:cxnLst/>
            <a:rect l="0" t="0" r="0" b="0"/>
            <a:pathLst>
              <a:path w="4038600" h="1993900">
                <a:moveTo>
                  <a:pt x="4038600" y="0"/>
                </a:moveTo>
                <a:lnTo>
                  <a:pt x="0" y="1993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1" name="Freeform 5091"/>
          <p:cNvSpPr/>
          <p:nvPr/>
        </p:nvSpPr>
        <p:spPr>
          <a:xfrm>
            <a:off x="3526371" y="5113680"/>
            <a:ext cx="297476" cy="577534"/>
          </a:xfrm>
          <a:custGeom>
            <a:avLst/>
            <a:gdLst/>
            <a:ahLst/>
            <a:cxnLst/>
            <a:rect l="0" t="0" r="0" b="0"/>
            <a:pathLst>
              <a:path w="5618994" h="10908979">
                <a:moveTo>
                  <a:pt x="0" y="10908979"/>
                </a:moveTo>
                <a:cubicBezTo>
                  <a:pt x="3997518" y="8878767"/>
                  <a:pt x="5618994" y="4018024"/>
                  <a:pt x="3639083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2" name="Freeform 5092"/>
          <p:cNvSpPr/>
          <p:nvPr/>
        </p:nvSpPr>
        <p:spPr>
          <a:xfrm rot="-5400000">
            <a:off x="2934932" y="5499289"/>
            <a:ext cx="399377" cy="784635"/>
          </a:xfrm>
          <a:custGeom>
            <a:avLst/>
            <a:gdLst/>
            <a:ahLst/>
            <a:cxnLst/>
            <a:rect l="0" t="0" r="0" b="0"/>
            <a:pathLst>
              <a:path w="7543800" h="14820900">
                <a:moveTo>
                  <a:pt x="7543800" y="1482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3" name="Freeform 5093"/>
          <p:cNvSpPr/>
          <p:nvPr/>
        </p:nvSpPr>
        <p:spPr>
          <a:xfrm rot="-5400000">
            <a:off x="3594512" y="4943925"/>
            <a:ext cx="272302" cy="134470"/>
          </a:xfrm>
          <a:custGeom>
            <a:avLst/>
            <a:gdLst/>
            <a:ahLst/>
            <a:cxnLst/>
            <a:rect l="0" t="0" r="0" b="0"/>
            <a:pathLst>
              <a:path w="5143500" h="2540000">
                <a:moveTo>
                  <a:pt x="5143500" y="0"/>
                </a:moveTo>
                <a:lnTo>
                  <a:pt x="0" y="25400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4" name="Freeform 5094"/>
          <p:cNvSpPr/>
          <p:nvPr/>
        </p:nvSpPr>
        <p:spPr>
          <a:xfrm>
            <a:off x="3609204" y="5652272"/>
            <a:ext cx="87121" cy="58864"/>
          </a:xfrm>
          <a:custGeom>
            <a:avLst/>
            <a:gdLst/>
            <a:ahLst/>
            <a:cxnLst/>
            <a:rect l="0" t="0" r="0" b="0"/>
            <a:pathLst>
              <a:path w="1645622" h="1111894">
                <a:moveTo>
                  <a:pt x="0" y="1111894"/>
                </a:moveTo>
                <a:cubicBezTo>
                  <a:pt x="592652" y="810916"/>
                  <a:pt x="1145447" y="437410"/>
                  <a:pt x="1645622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5" name="Freeform 5095"/>
          <p:cNvSpPr/>
          <p:nvPr/>
        </p:nvSpPr>
        <p:spPr>
          <a:xfrm>
            <a:off x="3696325" y="5616889"/>
            <a:ext cx="35904" cy="35382"/>
          </a:xfrm>
          <a:custGeom>
            <a:avLst/>
            <a:gdLst/>
            <a:ahLst/>
            <a:cxnLst/>
            <a:rect l="0" t="0" r="0" b="0"/>
            <a:pathLst>
              <a:path w="678190" h="668343">
                <a:moveTo>
                  <a:pt x="0" y="668343"/>
                </a:moveTo>
                <a:cubicBezTo>
                  <a:pt x="239152" y="459202"/>
                  <a:pt x="465616" y="236025"/>
                  <a:pt x="67819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6" name="Freeform 5096"/>
          <p:cNvSpPr/>
          <p:nvPr/>
        </p:nvSpPr>
        <p:spPr>
          <a:xfrm>
            <a:off x="3732229" y="5303886"/>
            <a:ext cx="115789" cy="313002"/>
          </a:xfrm>
          <a:custGeom>
            <a:avLst/>
            <a:gdLst/>
            <a:ahLst/>
            <a:cxnLst/>
            <a:rect l="0" t="0" r="0" b="0"/>
            <a:pathLst>
              <a:path w="2187131" h="5912269">
                <a:moveTo>
                  <a:pt x="0" y="5912269"/>
                </a:moveTo>
                <a:cubicBezTo>
                  <a:pt x="1453273" y="4298670"/>
                  <a:pt x="2187131" y="2164565"/>
                  <a:pt x="2033060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7" name="Freeform 5097"/>
          <p:cNvSpPr/>
          <p:nvPr/>
        </p:nvSpPr>
        <p:spPr>
          <a:xfrm rot="-5400000">
            <a:off x="3714525" y="560182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8" name="Freeform 5098"/>
          <p:cNvSpPr/>
          <p:nvPr/>
        </p:nvSpPr>
        <p:spPr>
          <a:xfrm rot="-5400000">
            <a:off x="3708138" y="560686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9" name="Freeform 5099"/>
          <p:cNvSpPr/>
          <p:nvPr/>
        </p:nvSpPr>
        <p:spPr>
          <a:xfrm rot="-5400000">
            <a:off x="3714525" y="560585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0" name="Freeform 5100"/>
          <p:cNvSpPr/>
          <p:nvPr/>
        </p:nvSpPr>
        <p:spPr>
          <a:xfrm rot="-5400000">
            <a:off x="3720912" y="560686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1" name="Freeform 5101"/>
          <p:cNvSpPr/>
          <p:nvPr/>
        </p:nvSpPr>
        <p:spPr>
          <a:xfrm rot="-5400000">
            <a:off x="3707129" y="561056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2" name="Freeform 5102"/>
          <p:cNvSpPr/>
          <p:nvPr/>
        </p:nvSpPr>
        <p:spPr>
          <a:xfrm rot="-5400000">
            <a:off x="3714525" y="561056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3" name="Freeform 5103"/>
          <p:cNvSpPr/>
          <p:nvPr/>
        </p:nvSpPr>
        <p:spPr>
          <a:xfrm rot="-5400000">
            <a:off x="3721921" y="561056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4" name="Freeform 5104"/>
          <p:cNvSpPr/>
          <p:nvPr/>
        </p:nvSpPr>
        <p:spPr>
          <a:xfrm rot="-5400000">
            <a:off x="3699733" y="561527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5" name="Freeform 5105"/>
          <p:cNvSpPr/>
          <p:nvPr/>
        </p:nvSpPr>
        <p:spPr>
          <a:xfrm rot="-5400000">
            <a:off x="3707129" y="561459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6" name="Freeform 5106"/>
          <p:cNvSpPr/>
          <p:nvPr/>
        </p:nvSpPr>
        <p:spPr>
          <a:xfrm rot="-5400000">
            <a:off x="3714525" y="561459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7" name="Freeform 5107"/>
          <p:cNvSpPr/>
          <p:nvPr/>
        </p:nvSpPr>
        <p:spPr>
          <a:xfrm rot="-5400000">
            <a:off x="3721921" y="561459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8" name="Freeform 5108"/>
          <p:cNvSpPr/>
          <p:nvPr/>
        </p:nvSpPr>
        <p:spPr>
          <a:xfrm rot="-5400000">
            <a:off x="3699397" y="561964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9" name="Freeform 5109"/>
          <p:cNvSpPr/>
          <p:nvPr/>
        </p:nvSpPr>
        <p:spPr>
          <a:xfrm rot="-5400000">
            <a:off x="3707129" y="561930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0" name="Freeform 5110"/>
          <p:cNvSpPr/>
          <p:nvPr/>
        </p:nvSpPr>
        <p:spPr>
          <a:xfrm rot="-5400000">
            <a:off x="3714525" y="561930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1" name="Freeform 5111"/>
          <p:cNvSpPr/>
          <p:nvPr/>
        </p:nvSpPr>
        <p:spPr>
          <a:xfrm rot="-5400000">
            <a:off x="3721921" y="561930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2" name="Freeform 5112"/>
          <p:cNvSpPr/>
          <p:nvPr/>
        </p:nvSpPr>
        <p:spPr>
          <a:xfrm rot="-5400000">
            <a:off x="3691665" y="562333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3" name="Freeform 5113"/>
          <p:cNvSpPr/>
          <p:nvPr/>
        </p:nvSpPr>
        <p:spPr>
          <a:xfrm rot="-5400000">
            <a:off x="3699397" y="562367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4" name="Freeform 5114"/>
          <p:cNvSpPr/>
          <p:nvPr/>
        </p:nvSpPr>
        <p:spPr>
          <a:xfrm rot="-5400000">
            <a:off x="3707129" y="562333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5" name="Freeform 5115"/>
          <p:cNvSpPr/>
          <p:nvPr/>
        </p:nvSpPr>
        <p:spPr>
          <a:xfrm rot="-5400000">
            <a:off x="3714525" y="562333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6" name="Freeform 5116"/>
          <p:cNvSpPr/>
          <p:nvPr/>
        </p:nvSpPr>
        <p:spPr>
          <a:xfrm rot="-5400000">
            <a:off x="3691665" y="562804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7" name="Freeform 5117"/>
          <p:cNvSpPr/>
          <p:nvPr/>
        </p:nvSpPr>
        <p:spPr>
          <a:xfrm rot="-5400000">
            <a:off x="3699397" y="562838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8" name="Freeform 5118"/>
          <p:cNvSpPr/>
          <p:nvPr/>
        </p:nvSpPr>
        <p:spPr>
          <a:xfrm rot="-5400000">
            <a:off x="3707129" y="562804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9" name="Freeform 5119"/>
          <p:cNvSpPr/>
          <p:nvPr/>
        </p:nvSpPr>
        <p:spPr>
          <a:xfrm rot="-5400000">
            <a:off x="3713853" y="562871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0" name="Freeform 5120"/>
          <p:cNvSpPr/>
          <p:nvPr/>
        </p:nvSpPr>
        <p:spPr>
          <a:xfrm rot="-5400000">
            <a:off x="3684269" y="563207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1" name="Freeform 5121"/>
          <p:cNvSpPr/>
          <p:nvPr/>
        </p:nvSpPr>
        <p:spPr>
          <a:xfrm rot="-5400000">
            <a:off x="3691665" y="563207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2" name="Freeform 5122"/>
          <p:cNvSpPr/>
          <p:nvPr/>
        </p:nvSpPr>
        <p:spPr>
          <a:xfrm rot="-5400000">
            <a:off x="3699397" y="563241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3" name="Freeform 5123"/>
          <p:cNvSpPr/>
          <p:nvPr/>
        </p:nvSpPr>
        <p:spPr>
          <a:xfrm rot="-5400000">
            <a:off x="3707129" y="563207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4" name="Freeform 5124"/>
          <p:cNvSpPr/>
          <p:nvPr/>
        </p:nvSpPr>
        <p:spPr>
          <a:xfrm rot="-5400000">
            <a:off x="3684605" y="563712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5" name="Freeform 5125"/>
          <p:cNvSpPr/>
          <p:nvPr/>
        </p:nvSpPr>
        <p:spPr>
          <a:xfrm rot="-5400000">
            <a:off x="3691665" y="563678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6" name="Freeform 5126"/>
          <p:cNvSpPr/>
          <p:nvPr/>
        </p:nvSpPr>
        <p:spPr>
          <a:xfrm rot="-5400000">
            <a:off x="3699397" y="563712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7" name="Freeform 5127"/>
          <p:cNvSpPr/>
          <p:nvPr/>
        </p:nvSpPr>
        <p:spPr>
          <a:xfrm rot="-5400000">
            <a:off x="3691665" y="564081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8" name="Freeform 5128"/>
          <p:cNvSpPr/>
          <p:nvPr/>
        </p:nvSpPr>
        <p:spPr>
          <a:xfrm rot="-5400000">
            <a:off x="3699397" y="564115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9" name="Freeform 5129"/>
          <p:cNvSpPr/>
          <p:nvPr/>
        </p:nvSpPr>
        <p:spPr>
          <a:xfrm rot="-5400000">
            <a:off x="3692001" y="564586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0" name="Freeform 5130"/>
          <p:cNvSpPr/>
          <p:nvPr/>
        </p:nvSpPr>
        <p:spPr>
          <a:xfrm rot="-5400000">
            <a:off x="3685280" y="56384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1" name="Freeform 5131"/>
          <p:cNvSpPr/>
          <p:nvPr/>
        </p:nvSpPr>
        <p:spPr>
          <a:xfrm rot="-5400000">
            <a:off x="3681918" y="563241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2" name="Freeform 5132"/>
          <p:cNvSpPr/>
          <p:nvPr/>
        </p:nvSpPr>
        <p:spPr>
          <a:xfrm rot="-5400000">
            <a:off x="3692339" y="564283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3" name="Freeform 5133"/>
          <p:cNvSpPr/>
          <p:nvPr/>
        </p:nvSpPr>
        <p:spPr>
          <a:xfrm rot="-5400000">
            <a:off x="3688978" y="563678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4" name="Freeform 5134"/>
          <p:cNvSpPr/>
          <p:nvPr/>
        </p:nvSpPr>
        <p:spPr>
          <a:xfrm rot="-5400000">
            <a:off x="3685280" y="56297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5" name="Freeform 5135"/>
          <p:cNvSpPr/>
          <p:nvPr/>
        </p:nvSpPr>
        <p:spPr>
          <a:xfrm rot="-5400000">
            <a:off x="3696710" y="56404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6" name="Freeform 5136"/>
          <p:cNvSpPr/>
          <p:nvPr/>
        </p:nvSpPr>
        <p:spPr>
          <a:xfrm rot="-5400000">
            <a:off x="3692339" y="563409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7" name="Freeform 5137"/>
          <p:cNvSpPr/>
          <p:nvPr/>
        </p:nvSpPr>
        <p:spPr>
          <a:xfrm rot="-5400000">
            <a:off x="3688978" y="562804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8" name="Freeform 5138"/>
          <p:cNvSpPr/>
          <p:nvPr/>
        </p:nvSpPr>
        <p:spPr>
          <a:xfrm rot="-5400000">
            <a:off x="3700072" y="56384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9" name="Freeform 5139"/>
          <p:cNvSpPr/>
          <p:nvPr/>
        </p:nvSpPr>
        <p:spPr>
          <a:xfrm rot="-5400000">
            <a:off x="3696710" y="563174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0" name="Freeform 5140"/>
          <p:cNvSpPr/>
          <p:nvPr/>
        </p:nvSpPr>
        <p:spPr>
          <a:xfrm rot="-5400000">
            <a:off x="3692339" y="562535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1" name="Freeform 5141"/>
          <p:cNvSpPr/>
          <p:nvPr/>
        </p:nvSpPr>
        <p:spPr>
          <a:xfrm rot="-5400000">
            <a:off x="3704106" y="56364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2" name="Freeform 5142"/>
          <p:cNvSpPr/>
          <p:nvPr/>
        </p:nvSpPr>
        <p:spPr>
          <a:xfrm rot="-5400000">
            <a:off x="3700072" y="56297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3" name="Freeform 5143"/>
          <p:cNvSpPr/>
          <p:nvPr/>
        </p:nvSpPr>
        <p:spPr>
          <a:xfrm rot="-5400000">
            <a:off x="3696710" y="56230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4" name="Freeform 5144"/>
          <p:cNvSpPr/>
          <p:nvPr/>
        </p:nvSpPr>
        <p:spPr>
          <a:xfrm rot="-5400000">
            <a:off x="3708140" y="563376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5" name="Freeform 5145"/>
          <p:cNvSpPr/>
          <p:nvPr/>
        </p:nvSpPr>
        <p:spPr>
          <a:xfrm rot="-5400000">
            <a:off x="3704106" y="56277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6" name="Freeform 5146"/>
          <p:cNvSpPr/>
          <p:nvPr/>
        </p:nvSpPr>
        <p:spPr>
          <a:xfrm rot="-5400000">
            <a:off x="3700072" y="56209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7" name="Freeform 5147"/>
          <p:cNvSpPr/>
          <p:nvPr/>
        </p:nvSpPr>
        <p:spPr>
          <a:xfrm rot="-5400000">
            <a:off x="3711837" y="563140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8" name="Freeform 5148"/>
          <p:cNvSpPr/>
          <p:nvPr/>
        </p:nvSpPr>
        <p:spPr>
          <a:xfrm rot="-5400000">
            <a:off x="3707803" y="562535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9" name="Freeform 5149"/>
          <p:cNvSpPr/>
          <p:nvPr/>
        </p:nvSpPr>
        <p:spPr>
          <a:xfrm rot="-5400000">
            <a:off x="3704106" y="56189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0" name="Freeform 5150"/>
          <p:cNvSpPr/>
          <p:nvPr/>
        </p:nvSpPr>
        <p:spPr>
          <a:xfrm rot="-5400000">
            <a:off x="3711502" y="56230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1" name="Freeform 5151"/>
          <p:cNvSpPr/>
          <p:nvPr/>
        </p:nvSpPr>
        <p:spPr>
          <a:xfrm rot="-5400000">
            <a:off x="3707803" y="56166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2" name="Freeform 5152"/>
          <p:cNvSpPr/>
          <p:nvPr/>
        </p:nvSpPr>
        <p:spPr>
          <a:xfrm rot="-5400000">
            <a:off x="3704778" y="561090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3" name="Freeform 5153"/>
          <p:cNvSpPr/>
          <p:nvPr/>
        </p:nvSpPr>
        <p:spPr>
          <a:xfrm rot="-5400000">
            <a:off x="3715536" y="56209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4" name="Freeform 5154"/>
          <p:cNvSpPr/>
          <p:nvPr/>
        </p:nvSpPr>
        <p:spPr>
          <a:xfrm rot="-5400000">
            <a:off x="3711502" y="561426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5" name="Freeform 5155"/>
          <p:cNvSpPr/>
          <p:nvPr/>
        </p:nvSpPr>
        <p:spPr>
          <a:xfrm rot="-5400000">
            <a:off x="3707803" y="560787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6" name="Freeform 5156"/>
          <p:cNvSpPr/>
          <p:nvPr/>
        </p:nvSpPr>
        <p:spPr>
          <a:xfrm rot="-5400000">
            <a:off x="3719234" y="561930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7" name="Freeform 5157"/>
          <p:cNvSpPr/>
          <p:nvPr/>
        </p:nvSpPr>
        <p:spPr>
          <a:xfrm rot="-5400000">
            <a:off x="3715536" y="56122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8" name="Freeform 5158"/>
          <p:cNvSpPr/>
          <p:nvPr/>
        </p:nvSpPr>
        <p:spPr>
          <a:xfrm rot="-5400000">
            <a:off x="3711502" y="56055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9" name="Freeform 5159"/>
          <p:cNvSpPr/>
          <p:nvPr/>
        </p:nvSpPr>
        <p:spPr>
          <a:xfrm rot="-5400000">
            <a:off x="3722595" y="56166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0" name="Freeform 5160"/>
          <p:cNvSpPr/>
          <p:nvPr/>
        </p:nvSpPr>
        <p:spPr>
          <a:xfrm rot="-5400000">
            <a:off x="3719234" y="561056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1" name="Freeform 5161"/>
          <p:cNvSpPr/>
          <p:nvPr/>
        </p:nvSpPr>
        <p:spPr>
          <a:xfrm rot="-5400000">
            <a:off x="3715536" y="560350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2" name="Freeform 5162"/>
          <p:cNvSpPr/>
          <p:nvPr/>
        </p:nvSpPr>
        <p:spPr>
          <a:xfrm rot="-5400000">
            <a:off x="3726966" y="561426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3" name="Freeform 5163"/>
          <p:cNvSpPr/>
          <p:nvPr/>
        </p:nvSpPr>
        <p:spPr>
          <a:xfrm rot="-5400000">
            <a:off x="3685280" y="563174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4" name="Freeform 5164"/>
          <p:cNvSpPr/>
          <p:nvPr/>
        </p:nvSpPr>
        <p:spPr>
          <a:xfrm rot="-5400000">
            <a:off x="3688641" y="562569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5" name="Freeform 5165"/>
          <p:cNvSpPr/>
          <p:nvPr/>
        </p:nvSpPr>
        <p:spPr>
          <a:xfrm rot="-5400000">
            <a:off x="3685952" y="564048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6" name="Freeform 5166"/>
          <p:cNvSpPr/>
          <p:nvPr/>
        </p:nvSpPr>
        <p:spPr>
          <a:xfrm rot="-5400000">
            <a:off x="3688641" y="563443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7" name="Freeform 5167"/>
          <p:cNvSpPr/>
          <p:nvPr/>
        </p:nvSpPr>
        <p:spPr>
          <a:xfrm rot="-5400000">
            <a:off x="3692676" y="56277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8" name="Freeform 5168"/>
          <p:cNvSpPr/>
          <p:nvPr/>
        </p:nvSpPr>
        <p:spPr>
          <a:xfrm rot="-5400000">
            <a:off x="3696710" y="56209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9" name="Freeform 5169"/>
          <p:cNvSpPr/>
          <p:nvPr/>
        </p:nvSpPr>
        <p:spPr>
          <a:xfrm rot="-5400000">
            <a:off x="3700072" y="561426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0" name="Freeform 5170"/>
          <p:cNvSpPr/>
          <p:nvPr/>
        </p:nvSpPr>
        <p:spPr>
          <a:xfrm rot="-5400000">
            <a:off x="3688641" y="564317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1" name="Freeform 5171"/>
          <p:cNvSpPr/>
          <p:nvPr/>
        </p:nvSpPr>
        <p:spPr>
          <a:xfrm rot="-5400000">
            <a:off x="3692676" y="56364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2" name="Freeform 5172"/>
          <p:cNvSpPr/>
          <p:nvPr/>
        </p:nvSpPr>
        <p:spPr>
          <a:xfrm rot="-5400000">
            <a:off x="3696710" y="56297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3" name="Freeform 5173"/>
          <p:cNvSpPr/>
          <p:nvPr/>
        </p:nvSpPr>
        <p:spPr>
          <a:xfrm rot="-5400000">
            <a:off x="3700072" y="56230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4" name="Freeform 5174"/>
          <p:cNvSpPr/>
          <p:nvPr/>
        </p:nvSpPr>
        <p:spPr>
          <a:xfrm rot="-5400000">
            <a:off x="3703769" y="56166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5" name="Freeform 5175"/>
          <p:cNvSpPr/>
          <p:nvPr/>
        </p:nvSpPr>
        <p:spPr>
          <a:xfrm rot="-5400000">
            <a:off x="3708140" y="56102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6" name="Freeform 5176"/>
          <p:cNvSpPr/>
          <p:nvPr/>
        </p:nvSpPr>
        <p:spPr>
          <a:xfrm rot="-5400000">
            <a:off x="3711502" y="560350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7" name="Freeform 5177"/>
          <p:cNvSpPr/>
          <p:nvPr/>
        </p:nvSpPr>
        <p:spPr>
          <a:xfrm rot="-5400000">
            <a:off x="3692676" y="56451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8" name="Freeform 5178"/>
          <p:cNvSpPr/>
          <p:nvPr/>
        </p:nvSpPr>
        <p:spPr>
          <a:xfrm rot="-5400000">
            <a:off x="3696710" y="56384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9" name="Freeform 5179"/>
          <p:cNvSpPr/>
          <p:nvPr/>
        </p:nvSpPr>
        <p:spPr>
          <a:xfrm rot="-5400000">
            <a:off x="3700072" y="563174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0" name="Freeform 5180"/>
          <p:cNvSpPr/>
          <p:nvPr/>
        </p:nvSpPr>
        <p:spPr>
          <a:xfrm rot="-5400000">
            <a:off x="3703769" y="562535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1" name="Freeform 5181"/>
          <p:cNvSpPr/>
          <p:nvPr/>
        </p:nvSpPr>
        <p:spPr>
          <a:xfrm rot="-5400000">
            <a:off x="3708140" y="56189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2" name="Freeform 5182"/>
          <p:cNvSpPr/>
          <p:nvPr/>
        </p:nvSpPr>
        <p:spPr>
          <a:xfrm rot="-5400000">
            <a:off x="3711502" y="56122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3" name="Freeform 5183"/>
          <p:cNvSpPr/>
          <p:nvPr/>
        </p:nvSpPr>
        <p:spPr>
          <a:xfrm rot="-5400000">
            <a:off x="3715536" y="56055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4" name="Freeform 5184"/>
          <p:cNvSpPr/>
          <p:nvPr/>
        </p:nvSpPr>
        <p:spPr>
          <a:xfrm rot="-5400000">
            <a:off x="3700072" y="56404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5" name="Freeform 5185"/>
          <p:cNvSpPr/>
          <p:nvPr/>
        </p:nvSpPr>
        <p:spPr>
          <a:xfrm rot="-5400000">
            <a:off x="3703769" y="563409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6" name="Freeform 5186"/>
          <p:cNvSpPr/>
          <p:nvPr/>
        </p:nvSpPr>
        <p:spPr>
          <a:xfrm rot="-5400000">
            <a:off x="3708140" y="56277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7" name="Freeform 5187"/>
          <p:cNvSpPr/>
          <p:nvPr/>
        </p:nvSpPr>
        <p:spPr>
          <a:xfrm rot="-5400000">
            <a:off x="3711502" y="56209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8" name="Freeform 5188"/>
          <p:cNvSpPr/>
          <p:nvPr/>
        </p:nvSpPr>
        <p:spPr>
          <a:xfrm rot="-5400000">
            <a:off x="3715536" y="561426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9" name="Freeform 5189"/>
          <p:cNvSpPr/>
          <p:nvPr/>
        </p:nvSpPr>
        <p:spPr>
          <a:xfrm rot="-5400000">
            <a:off x="3718897" y="560821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0" name="Freeform 5190"/>
          <p:cNvSpPr/>
          <p:nvPr/>
        </p:nvSpPr>
        <p:spPr>
          <a:xfrm rot="-5400000">
            <a:off x="3711502" y="56297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1" name="Freeform 5191"/>
          <p:cNvSpPr/>
          <p:nvPr/>
        </p:nvSpPr>
        <p:spPr>
          <a:xfrm rot="-5400000">
            <a:off x="3715536" y="562300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2" name="Freeform 5192"/>
          <p:cNvSpPr/>
          <p:nvPr/>
        </p:nvSpPr>
        <p:spPr>
          <a:xfrm rot="-5400000">
            <a:off x="3718897" y="561695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3" name="Freeform 5193"/>
          <p:cNvSpPr/>
          <p:nvPr/>
        </p:nvSpPr>
        <p:spPr>
          <a:xfrm rot="-5400000">
            <a:off x="3723267" y="561056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4" name="Freeform 5194"/>
          <p:cNvSpPr/>
          <p:nvPr/>
        </p:nvSpPr>
        <p:spPr>
          <a:xfrm rot="-5400000">
            <a:off x="3723604" y="561896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5" name="Freeform 5195"/>
          <p:cNvSpPr/>
          <p:nvPr/>
        </p:nvSpPr>
        <p:spPr>
          <a:xfrm rot="-5400000">
            <a:off x="3726966" y="561358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6" name="Freeform 5196"/>
          <p:cNvSpPr/>
          <p:nvPr/>
        </p:nvSpPr>
        <p:spPr>
          <a:xfrm rot="-5400000">
            <a:off x="3714526" y="5600478"/>
            <a:ext cx="13446" cy="14791"/>
          </a:xfrm>
          <a:custGeom>
            <a:avLst/>
            <a:gdLst/>
            <a:ahLst/>
            <a:cxnLst/>
            <a:rect l="0" t="0" r="0" b="0"/>
            <a:pathLst>
              <a:path w="254000" h="279400">
                <a:moveTo>
                  <a:pt x="0" y="2794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7" name="Freeform 5197"/>
          <p:cNvSpPr/>
          <p:nvPr/>
        </p:nvSpPr>
        <p:spPr>
          <a:xfrm rot="-5400000">
            <a:off x="3679709" y="5600037"/>
            <a:ext cx="33303" cy="33740"/>
          </a:xfrm>
          <a:custGeom>
            <a:avLst/>
            <a:gdLst/>
            <a:ahLst/>
            <a:cxnLst/>
            <a:rect l="0" t="0" r="0" b="0"/>
            <a:pathLst>
              <a:path w="629060" h="637319">
                <a:moveTo>
                  <a:pt x="0" y="0"/>
                </a:moveTo>
                <a:cubicBezTo>
                  <a:pt x="196850" y="224743"/>
                  <a:pt x="406908" y="437555"/>
                  <a:pt x="629060" y="637319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8" name="Freeform 5198"/>
          <p:cNvSpPr/>
          <p:nvPr/>
        </p:nvSpPr>
        <p:spPr>
          <a:xfrm rot="-5400000">
            <a:off x="3679229" y="5635104"/>
            <a:ext cx="15463" cy="13446"/>
          </a:xfrm>
          <a:custGeom>
            <a:avLst/>
            <a:gdLst/>
            <a:ahLst/>
            <a:cxnLst/>
            <a:rect l="0" t="0" r="0" b="0"/>
            <a:pathLst>
              <a:path w="292100" h="254000">
                <a:moveTo>
                  <a:pt x="292100" y="0"/>
                </a:moveTo>
                <a:lnTo>
                  <a:pt x="0" y="254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9" name="Freeform 5199"/>
          <p:cNvSpPr/>
          <p:nvPr/>
        </p:nvSpPr>
        <p:spPr>
          <a:xfrm rot="-5400000">
            <a:off x="3693010" y="5613512"/>
            <a:ext cx="34989" cy="35449"/>
          </a:xfrm>
          <a:custGeom>
            <a:avLst/>
            <a:gdLst/>
            <a:ahLst/>
            <a:cxnLst/>
            <a:rect l="0" t="0" r="0" b="0"/>
            <a:pathLst>
              <a:path w="660912" h="669590">
                <a:moveTo>
                  <a:pt x="0" y="0"/>
                </a:moveTo>
                <a:cubicBezTo>
                  <a:pt x="206815" y="236115"/>
                  <a:pt x="427510" y="459717"/>
                  <a:pt x="660912" y="66959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0" name="Freeform 5200"/>
          <p:cNvSpPr/>
          <p:nvPr/>
        </p:nvSpPr>
        <p:spPr>
          <a:xfrm>
            <a:off x="3659555" y="5580024"/>
            <a:ext cx="31177" cy="30773"/>
          </a:xfrm>
          <a:custGeom>
            <a:avLst/>
            <a:gdLst/>
            <a:ahLst/>
            <a:cxnLst/>
            <a:rect l="0" t="0" r="0" b="0"/>
            <a:pathLst>
              <a:path w="588912" h="581283">
                <a:moveTo>
                  <a:pt x="0" y="581283"/>
                </a:moveTo>
                <a:cubicBezTo>
                  <a:pt x="207669" y="399385"/>
                  <a:pt x="404321" y="205280"/>
                  <a:pt x="588912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1" name="Freeform 5201"/>
          <p:cNvSpPr/>
          <p:nvPr/>
        </p:nvSpPr>
        <p:spPr>
          <a:xfrm>
            <a:off x="3833305" y="5253986"/>
            <a:ext cx="6556" cy="49900"/>
          </a:xfrm>
          <a:custGeom>
            <a:avLst/>
            <a:gdLst/>
            <a:ahLst/>
            <a:cxnLst/>
            <a:rect l="0" t="0" r="0" b="0"/>
            <a:pathLst>
              <a:path w="123843" h="942562">
                <a:moveTo>
                  <a:pt x="123843" y="942562"/>
                </a:moveTo>
                <a:cubicBezTo>
                  <a:pt x="101325" y="626200"/>
                  <a:pt x="59971" y="311456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2" name="Freeform 5202"/>
          <p:cNvSpPr/>
          <p:nvPr/>
        </p:nvSpPr>
        <p:spPr>
          <a:xfrm>
            <a:off x="3797384" y="5147044"/>
            <a:ext cx="35921" cy="106942"/>
          </a:xfrm>
          <a:custGeom>
            <a:avLst/>
            <a:gdLst/>
            <a:ahLst/>
            <a:cxnLst/>
            <a:rect l="0" t="0" r="0" b="0"/>
            <a:pathLst>
              <a:path w="678511" h="2020017">
                <a:moveTo>
                  <a:pt x="678511" y="2020017"/>
                </a:moveTo>
                <a:cubicBezTo>
                  <a:pt x="543621" y="1319469"/>
                  <a:pt x="315425" y="640099"/>
                  <a:pt x="0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3" name="Freeform 5203"/>
          <p:cNvSpPr/>
          <p:nvPr/>
        </p:nvSpPr>
        <p:spPr>
          <a:xfrm rot="-5400000">
            <a:off x="3820421" y="525724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4" name="Freeform 5204"/>
          <p:cNvSpPr/>
          <p:nvPr/>
        </p:nvSpPr>
        <p:spPr>
          <a:xfrm rot="-5400000">
            <a:off x="3827816" y="525724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5" name="Freeform 5205"/>
          <p:cNvSpPr/>
          <p:nvPr/>
        </p:nvSpPr>
        <p:spPr>
          <a:xfrm rot="-5400000">
            <a:off x="3812689" y="526094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6" name="Freeform 5206"/>
          <p:cNvSpPr/>
          <p:nvPr/>
        </p:nvSpPr>
        <p:spPr>
          <a:xfrm rot="-5400000">
            <a:off x="3820421" y="526127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7" name="Freeform 5207"/>
          <p:cNvSpPr/>
          <p:nvPr/>
        </p:nvSpPr>
        <p:spPr>
          <a:xfrm rot="-5400000">
            <a:off x="3828153" y="526094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8" name="Freeform 5208"/>
          <p:cNvSpPr/>
          <p:nvPr/>
        </p:nvSpPr>
        <p:spPr>
          <a:xfrm rot="-5400000">
            <a:off x="3812689" y="526564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9" name="Freeform 5209"/>
          <p:cNvSpPr/>
          <p:nvPr/>
        </p:nvSpPr>
        <p:spPr>
          <a:xfrm rot="-5400000">
            <a:off x="3820421" y="526598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0" name="Freeform 5210"/>
          <p:cNvSpPr/>
          <p:nvPr/>
        </p:nvSpPr>
        <p:spPr>
          <a:xfrm rot="-5400000">
            <a:off x="3828153" y="526564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1" name="Freeform 5211"/>
          <p:cNvSpPr/>
          <p:nvPr/>
        </p:nvSpPr>
        <p:spPr>
          <a:xfrm rot="-5400000">
            <a:off x="3812689" y="526968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2" name="Freeform 5212"/>
          <p:cNvSpPr/>
          <p:nvPr/>
        </p:nvSpPr>
        <p:spPr>
          <a:xfrm rot="-5400000">
            <a:off x="3820421" y="527001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3" name="Freeform 5213"/>
          <p:cNvSpPr/>
          <p:nvPr/>
        </p:nvSpPr>
        <p:spPr>
          <a:xfrm rot="-5400000">
            <a:off x="3828153" y="526968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4" name="Freeform 5214"/>
          <p:cNvSpPr/>
          <p:nvPr/>
        </p:nvSpPr>
        <p:spPr>
          <a:xfrm rot="-5400000">
            <a:off x="3812689" y="527438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5" name="Freeform 5215"/>
          <p:cNvSpPr/>
          <p:nvPr/>
        </p:nvSpPr>
        <p:spPr>
          <a:xfrm rot="-5400000">
            <a:off x="3820421" y="527472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6" name="Freeform 5216"/>
          <p:cNvSpPr/>
          <p:nvPr/>
        </p:nvSpPr>
        <p:spPr>
          <a:xfrm rot="-5400000">
            <a:off x="3828153" y="527438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7" name="Freeform 5217"/>
          <p:cNvSpPr/>
          <p:nvPr/>
        </p:nvSpPr>
        <p:spPr>
          <a:xfrm rot="-5400000">
            <a:off x="3813025" y="527875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8" name="Freeform 5218"/>
          <p:cNvSpPr/>
          <p:nvPr/>
        </p:nvSpPr>
        <p:spPr>
          <a:xfrm rot="-5400000">
            <a:off x="3820421" y="527875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9" name="Freeform 5219"/>
          <p:cNvSpPr/>
          <p:nvPr/>
        </p:nvSpPr>
        <p:spPr>
          <a:xfrm rot="-5400000">
            <a:off x="3828153" y="527842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0" name="Freeform 5220"/>
          <p:cNvSpPr/>
          <p:nvPr/>
        </p:nvSpPr>
        <p:spPr>
          <a:xfrm rot="-5400000">
            <a:off x="3813361" y="528380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1" name="Freeform 5221"/>
          <p:cNvSpPr/>
          <p:nvPr/>
        </p:nvSpPr>
        <p:spPr>
          <a:xfrm rot="-5400000">
            <a:off x="3820421" y="528346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2" name="Freeform 5222"/>
          <p:cNvSpPr/>
          <p:nvPr/>
        </p:nvSpPr>
        <p:spPr>
          <a:xfrm rot="-5400000">
            <a:off x="3828153" y="528312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3" name="Freeform 5223"/>
          <p:cNvSpPr/>
          <p:nvPr/>
        </p:nvSpPr>
        <p:spPr>
          <a:xfrm rot="-5400000">
            <a:off x="3813697" y="528817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4" name="Freeform 5224"/>
          <p:cNvSpPr/>
          <p:nvPr/>
        </p:nvSpPr>
        <p:spPr>
          <a:xfrm rot="-5400000">
            <a:off x="3820421" y="528749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5" name="Freeform 5225"/>
          <p:cNvSpPr/>
          <p:nvPr/>
        </p:nvSpPr>
        <p:spPr>
          <a:xfrm rot="-5400000">
            <a:off x="3828153" y="528716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6" name="Freeform 5226"/>
          <p:cNvSpPr/>
          <p:nvPr/>
        </p:nvSpPr>
        <p:spPr>
          <a:xfrm rot="-5400000">
            <a:off x="3820421" y="529220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7" name="Freeform 5227"/>
          <p:cNvSpPr/>
          <p:nvPr/>
        </p:nvSpPr>
        <p:spPr>
          <a:xfrm rot="-5400000">
            <a:off x="3828153" y="529186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8" name="Freeform 5228"/>
          <p:cNvSpPr/>
          <p:nvPr/>
        </p:nvSpPr>
        <p:spPr>
          <a:xfrm rot="-5400000">
            <a:off x="3820421" y="52962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9" name="Freeform 5229"/>
          <p:cNvSpPr/>
          <p:nvPr/>
        </p:nvSpPr>
        <p:spPr>
          <a:xfrm rot="-5400000">
            <a:off x="3828153" y="529590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0" name="Freeform 5230"/>
          <p:cNvSpPr/>
          <p:nvPr/>
        </p:nvSpPr>
        <p:spPr>
          <a:xfrm rot="-5400000">
            <a:off x="3820421" y="530094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1" name="Freeform 5231"/>
          <p:cNvSpPr/>
          <p:nvPr/>
        </p:nvSpPr>
        <p:spPr>
          <a:xfrm rot="-5400000">
            <a:off x="3828153" y="530060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2" name="Freeform 5232"/>
          <p:cNvSpPr/>
          <p:nvPr/>
        </p:nvSpPr>
        <p:spPr>
          <a:xfrm rot="-5400000">
            <a:off x="3834540" y="530161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3" name="Freeform 5233"/>
          <p:cNvSpPr/>
          <p:nvPr/>
        </p:nvSpPr>
        <p:spPr>
          <a:xfrm rot="-5400000">
            <a:off x="3814372" y="530296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4" name="Freeform 5234"/>
          <p:cNvSpPr/>
          <p:nvPr/>
        </p:nvSpPr>
        <p:spPr>
          <a:xfrm rot="-5400000">
            <a:off x="3817397" y="529993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5" name="Freeform 5235"/>
          <p:cNvSpPr/>
          <p:nvPr/>
        </p:nvSpPr>
        <p:spPr>
          <a:xfrm rot="-5400000">
            <a:off x="3813699" y="52935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6" name="Freeform 5236"/>
          <p:cNvSpPr/>
          <p:nvPr/>
        </p:nvSpPr>
        <p:spPr>
          <a:xfrm rot="-5400000">
            <a:off x="3825129" y="530430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7" name="Freeform 5237"/>
          <p:cNvSpPr/>
          <p:nvPr/>
        </p:nvSpPr>
        <p:spPr>
          <a:xfrm rot="-5400000">
            <a:off x="3821095" y="52975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8" name="Freeform 5238"/>
          <p:cNvSpPr/>
          <p:nvPr/>
        </p:nvSpPr>
        <p:spPr>
          <a:xfrm rot="-5400000">
            <a:off x="3817733" y="529153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9" name="Freeform 5239"/>
          <p:cNvSpPr/>
          <p:nvPr/>
        </p:nvSpPr>
        <p:spPr>
          <a:xfrm rot="-5400000">
            <a:off x="3813699" y="52848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0" name="Freeform 5240"/>
          <p:cNvSpPr/>
          <p:nvPr/>
        </p:nvSpPr>
        <p:spPr>
          <a:xfrm rot="-5400000">
            <a:off x="3829163" y="53022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1" name="Freeform 5241"/>
          <p:cNvSpPr/>
          <p:nvPr/>
        </p:nvSpPr>
        <p:spPr>
          <a:xfrm rot="-5400000">
            <a:off x="3825129" y="52955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2" name="Freeform 5242"/>
          <p:cNvSpPr/>
          <p:nvPr/>
        </p:nvSpPr>
        <p:spPr>
          <a:xfrm rot="-5400000">
            <a:off x="3820759" y="528917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3" name="Freeform 5243"/>
          <p:cNvSpPr/>
          <p:nvPr/>
        </p:nvSpPr>
        <p:spPr>
          <a:xfrm rot="-5400000">
            <a:off x="3817733" y="52827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4" name="Freeform 5244"/>
          <p:cNvSpPr/>
          <p:nvPr/>
        </p:nvSpPr>
        <p:spPr>
          <a:xfrm rot="-5400000">
            <a:off x="3813699" y="52760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5" name="Freeform 5245"/>
          <p:cNvSpPr/>
          <p:nvPr/>
        </p:nvSpPr>
        <p:spPr>
          <a:xfrm rot="-5400000">
            <a:off x="3810337" y="527001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6" name="Freeform 5246"/>
          <p:cNvSpPr/>
          <p:nvPr/>
        </p:nvSpPr>
        <p:spPr>
          <a:xfrm rot="-5400000">
            <a:off x="3832189" y="529993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7" name="Freeform 5247"/>
          <p:cNvSpPr/>
          <p:nvPr/>
        </p:nvSpPr>
        <p:spPr>
          <a:xfrm rot="-5400000">
            <a:off x="3829163" y="52935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8" name="Freeform 5248"/>
          <p:cNvSpPr/>
          <p:nvPr/>
        </p:nvSpPr>
        <p:spPr>
          <a:xfrm rot="-5400000">
            <a:off x="3825129" y="52868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9" name="Freeform 5249"/>
          <p:cNvSpPr/>
          <p:nvPr/>
        </p:nvSpPr>
        <p:spPr>
          <a:xfrm rot="-5400000">
            <a:off x="3820759" y="528043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0" name="Freeform 5250"/>
          <p:cNvSpPr/>
          <p:nvPr/>
        </p:nvSpPr>
        <p:spPr>
          <a:xfrm rot="-5400000">
            <a:off x="3817733" y="527405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1" name="Freeform 5251"/>
          <p:cNvSpPr/>
          <p:nvPr/>
        </p:nvSpPr>
        <p:spPr>
          <a:xfrm rot="-5400000">
            <a:off x="3813699" y="52673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2" name="Freeform 5252"/>
          <p:cNvSpPr/>
          <p:nvPr/>
        </p:nvSpPr>
        <p:spPr>
          <a:xfrm rot="-5400000">
            <a:off x="3810001" y="526094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3" name="Freeform 5253"/>
          <p:cNvSpPr/>
          <p:nvPr/>
        </p:nvSpPr>
        <p:spPr>
          <a:xfrm rot="-5400000">
            <a:off x="3832860" y="529119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4" name="Freeform 5254"/>
          <p:cNvSpPr/>
          <p:nvPr/>
        </p:nvSpPr>
        <p:spPr>
          <a:xfrm rot="-5400000">
            <a:off x="3829163" y="52848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5" name="Freeform 5255"/>
          <p:cNvSpPr/>
          <p:nvPr/>
        </p:nvSpPr>
        <p:spPr>
          <a:xfrm rot="-5400000">
            <a:off x="3825129" y="52780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6" name="Freeform 5256"/>
          <p:cNvSpPr/>
          <p:nvPr/>
        </p:nvSpPr>
        <p:spPr>
          <a:xfrm rot="-5400000">
            <a:off x="3820759" y="527169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7" name="Freeform 5257"/>
          <p:cNvSpPr/>
          <p:nvPr/>
        </p:nvSpPr>
        <p:spPr>
          <a:xfrm rot="-5400000">
            <a:off x="3817733" y="52653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8" name="Freeform 5258"/>
          <p:cNvSpPr/>
          <p:nvPr/>
        </p:nvSpPr>
        <p:spPr>
          <a:xfrm rot="-5400000">
            <a:off x="3813699" y="52585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9" name="Freeform 5259"/>
          <p:cNvSpPr/>
          <p:nvPr/>
        </p:nvSpPr>
        <p:spPr>
          <a:xfrm rot="-5400000">
            <a:off x="3829163" y="52760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0" name="Freeform 5260"/>
          <p:cNvSpPr/>
          <p:nvPr/>
        </p:nvSpPr>
        <p:spPr>
          <a:xfrm rot="-5400000">
            <a:off x="3825129" y="52693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1" name="Freeform 5261"/>
          <p:cNvSpPr/>
          <p:nvPr/>
        </p:nvSpPr>
        <p:spPr>
          <a:xfrm rot="-5400000">
            <a:off x="3820759" y="526295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2" name="Freeform 5262"/>
          <p:cNvSpPr/>
          <p:nvPr/>
        </p:nvSpPr>
        <p:spPr>
          <a:xfrm rot="-5400000">
            <a:off x="3818741" y="525757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3" name="Freeform 5263"/>
          <p:cNvSpPr/>
          <p:nvPr/>
        </p:nvSpPr>
        <p:spPr>
          <a:xfrm rot="-5400000">
            <a:off x="3829163" y="52673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4" name="Freeform 5264"/>
          <p:cNvSpPr/>
          <p:nvPr/>
        </p:nvSpPr>
        <p:spPr>
          <a:xfrm rot="-5400000">
            <a:off x="3825129" y="526060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5" name="Freeform 5265"/>
          <p:cNvSpPr/>
          <p:nvPr/>
        </p:nvSpPr>
        <p:spPr>
          <a:xfrm rot="-5400000">
            <a:off x="3810337" y="525925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6" name="Freeform 5266"/>
          <p:cNvSpPr/>
          <p:nvPr/>
        </p:nvSpPr>
        <p:spPr>
          <a:xfrm rot="-5400000">
            <a:off x="3810001" y="526766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7" name="Freeform 5267"/>
          <p:cNvSpPr/>
          <p:nvPr/>
        </p:nvSpPr>
        <p:spPr>
          <a:xfrm rot="-5400000">
            <a:off x="3813699" y="526060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8" name="Freeform 5268"/>
          <p:cNvSpPr/>
          <p:nvPr/>
        </p:nvSpPr>
        <p:spPr>
          <a:xfrm rot="-5400000">
            <a:off x="3813699" y="52693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9" name="Freeform 5269"/>
          <p:cNvSpPr/>
          <p:nvPr/>
        </p:nvSpPr>
        <p:spPr>
          <a:xfrm rot="-5400000">
            <a:off x="3817397" y="526295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0" name="Freeform 5270"/>
          <p:cNvSpPr/>
          <p:nvPr/>
        </p:nvSpPr>
        <p:spPr>
          <a:xfrm rot="-5400000">
            <a:off x="3821430" y="525690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1" name="Freeform 5271"/>
          <p:cNvSpPr/>
          <p:nvPr/>
        </p:nvSpPr>
        <p:spPr>
          <a:xfrm rot="-5400000">
            <a:off x="3813699" y="52780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2" name="Freeform 5272"/>
          <p:cNvSpPr/>
          <p:nvPr/>
        </p:nvSpPr>
        <p:spPr>
          <a:xfrm rot="-5400000">
            <a:off x="3817397" y="527169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3" name="Freeform 5273"/>
          <p:cNvSpPr/>
          <p:nvPr/>
        </p:nvSpPr>
        <p:spPr>
          <a:xfrm rot="-5400000">
            <a:off x="3821095" y="52653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4" name="Freeform 5274"/>
          <p:cNvSpPr/>
          <p:nvPr/>
        </p:nvSpPr>
        <p:spPr>
          <a:xfrm rot="-5400000">
            <a:off x="3825129" y="52585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5" name="Freeform 5275"/>
          <p:cNvSpPr/>
          <p:nvPr/>
        </p:nvSpPr>
        <p:spPr>
          <a:xfrm rot="-5400000">
            <a:off x="3813699" y="52868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6" name="Freeform 5276"/>
          <p:cNvSpPr/>
          <p:nvPr/>
        </p:nvSpPr>
        <p:spPr>
          <a:xfrm rot="-5400000">
            <a:off x="3817397" y="528043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7" name="Freeform 5277"/>
          <p:cNvSpPr/>
          <p:nvPr/>
        </p:nvSpPr>
        <p:spPr>
          <a:xfrm rot="-5400000">
            <a:off x="3821095" y="527405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8" name="Freeform 5278"/>
          <p:cNvSpPr/>
          <p:nvPr/>
        </p:nvSpPr>
        <p:spPr>
          <a:xfrm rot="-5400000">
            <a:off x="3825129" y="52673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9" name="Freeform 5279"/>
          <p:cNvSpPr/>
          <p:nvPr/>
        </p:nvSpPr>
        <p:spPr>
          <a:xfrm rot="-5400000">
            <a:off x="3829164" y="526194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0" name="Freeform 5280"/>
          <p:cNvSpPr/>
          <p:nvPr/>
        </p:nvSpPr>
        <p:spPr>
          <a:xfrm rot="-5400000">
            <a:off x="3813699" y="52955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1" name="Freeform 5281"/>
          <p:cNvSpPr/>
          <p:nvPr/>
        </p:nvSpPr>
        <p:spPr>
          <a:xfrm rot="-5400000">
            <a:off x="3817397" y="528917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2" name="Freeform 5282"/>
          <p:cNvSpPr/>
          <p:nvPr/>
        </p:nvSpPr>
        <p:spPr>
          <a:xfrm rot="-5400000">
            <a:off x="3821095" y="52827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3" name="Freeform 5283"/>
          <p:cNvSpPr/>
          <p:nvPr/>
        </p:nvSpPr>
        <p:spPr>
          <a:xfrm rot="-5400000">
            <a:off x="3825129" y="52760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4" name="Freeform 5284"/>
          <p:cNvSpPr/>
          <p:nvPr/>
        </p:nvSpPr>
        <p:spPr>
          <a:xfrm rot="-5400000">
            <a:off x="3829163" y="52693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5" name="Freeform 5285"/>
          <p:cNvSpPr/>
          <p:nvPr/>
        </p:nvSpPr>
        <p:spPr>
          <a:xfrm rot="-5400000">
            <a:off x="3814707" y="530397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6" name="Freeform 5286"/>
          <p:cNvSpPr/>
          <p:nvPr/>
        </p:nvSpPr>
        <p:spPr>
          <a:xfrm rot="-5400000">
            <a:off x="3817733" y="52975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7" name="Freeform 5287"/>
          <p:cNvSpPr/>
          <p:nvPr/>
        </p:nvSpPr>
        <p:spPr>
          <a:xfrm rot="-5400000">
            <a:off x="3821095" y="529153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8" name="Freeform 5288"/>
          <p:cNvSpPr/>
          <p:nvPr/>
        </p:nvSpPr>
        <p:spPr>
          <a:xfrm rot="-5400000">
            <a:off x="3825129" y="52848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9" name="Freeform 5289"/>
          <p:cNvSpPr/>
          <p:nvPr/>
        </p:nvSpPr>
        <p:spPr>
          <a:xfrm rot="-5400000">
            <a:off x="3829163" y="52780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0" name="Freeform 5290"/>
          <p:cNvSpPr/>
          <p:nvPr/>
        </p:nvSpPr>
        <p:spPr>
          <a:xfrm rot="-5400000">
            <a:off x="3820759" y="529993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1" name="Freeform 5291"/>
          <p:cNvSpPr/>
          <p:nvPr/>
        </p:nvSpPr>
        <p:spPr>
          <a:xfrm rot="-5400000">
            <a:off x="3825129" y="529354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2" name="Freeform 5292"/>
          <p:cNvSpPr/>
          <p:nvPr/>
        </p:nvSpPr>
        <p:spPr>
          <a:xfrm rot="-5400000">
            <a:off x="3829163" y="528682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3" name="Freeform 5293"/>
          <p:cNvSpPr/>
          <p:nvPr/>
        </p:nvSpPr>
        <p:spPr>
          <a:xfrm rot="-5400000">
            <a:off x="3825129" y="53022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4" name="Freeform 5294"/>
          <p:cNvSpPr/>
          <p:nvPr/>
        </p:nvSpPr>
        <p:spPr>
          <a:xfrm rot="-5400000">
            <a:off x="3829163" y="52955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5" name="Freeform 5295"/>
          <p:cNvSpPr/>
          <p:nvPr/>
        </p:nvSpPr>
        <p:spPr>
          <a:xfrm rot="-5400000">
            <a:off x="3832525" y="529018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6" name="Freeform 5296"/>
          <p:cNvSpPr/>
          <p:nvPr/>
        </p:nvSpPr>
        <p:spPr>
          <a:xfrm rot="-5400000">
            <a:off x="3829836" y="530430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7" name="Freeform 5297"/>
          <p:cNvSpPr/>
          <p:nvPr/>
        </p:nvSpPr>
        <p:spPr>
          <a:xfrm rot="-5400000">
            <a:off x="3832525" y="529758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8" name="Freeform 5298"/>
          <p:cNvSpPr/>
          <p:nvPr/>
        </p:nvSpPr>
        <p:spPr>
          <a:xfrm rot="-5400000">
            <a:off x="3817059" y="5247156"/>
            <a:ext cx="3361" cy="20170"/>
          </a:xfrm>
          <a:custGeom>
            <a:avLst/>
            <a:gdLst/>
            <a:ahLst/>
            <a:cxnLst/>
            <a:rect l="0" t="0" r="0" b="0"/>
            <a:pathLst>
              <a:path w="63500" h="381000">
                <a:moveTo>
                  <a:pt x="0" y="0"/>
                </a:moveTo>
                <a:lnTo>
                  <a:pt x="63500" y="38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9" name="Freeform 5299"/>
          <p:cNvSpPr/>
          <p:nvPr/>
        </p:nvSpPr>
        <p:spPr>
          <a:xfrm>
            <a:off x="3828023" y="5254874"/>
            <a:ext cx="6473" cy="49345"/>
          </a:xfrm>
          <a:custGeom>
            <a:avLst/>
            <a:gdLst/>
            <a:ahLst/>
            <a:cxnLst/>
            <a:rect l="0" t="0" r="0" b="0"/>
            <a:pathLst>
              <a:path w="122272" h="932081">
                <a:moveTo>
                  <a:pt x="122272" y="932081"/>
                </a:moveTo>
                <a:cubicBezTo>
                  <a:pt x="100039" y="619237"/>
                  <a:pt x="59210" y="307993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0" name="Freeform 5300"/>
          <p:cNvSpPr/>
          <p:nvPr/>
        </p:nvSpPr>
        <p:spPr>
          <a:xfrm rot="-5400000">
            <a:off x="3824119" y="5295230"/>
            <a:ext cx="1344" cy="20170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25400" y="38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1" name="Freeform 5301"/>
          <p:cNvSpPr/>
          <p:nvPr/>
        </p:nvSpPr>
        <p:spPr>
          <a:xfrm>
            <a:off x="3808215" y="5258682"/>
            <a:ext cx="6161" cy="46967"/>
          </a:xfrm>
          <a:custGeom>
            <a:avLst/>
            <a:gdLst/>
            <a:ahLst/>
            <a:cxnLst/>
            <a:rect l="0" t="0" r="0" b="0"/>
            <a:pathLst>
              <a:path w="116379" h="887162">
                <a:moveTo>
                  <a:pt x="116379" y="887162"/>
                </a:moveTo>
                <a:cubicBezTo>
                  <a:pt x="95218" y="589395"/>
                  <a:pt x="56356" y="293151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2" name="Freeform 5302"/>
          <p:cNvSpPr/>
          <p:nvPr/>
        </p:nvSpPr>
        <p:spPr>
          <a:xfrm>
            <a:off x="3778503" y="5264394"/>
            <a:ext cx="5693" cy="43399"/>
          </a:xfrm>
          <a:custGeom>
            <a:avLst/>
            <a:gdLst/>
            <a:ahLst/>
            <a:cxnLst/>
            <a:rect l="0" t="0" r="0" b="0"/>
            <a:pathLst>
              <a:path w="107540" h="819782">
                <a:moveTo>
                  <a:pt x="107540" y="819782"/>
                </a:moveTo>
                <a:cubicBezTo>
                  <a:pt x="87986" y="544630"/>
                  <a:pt x="52075" y="270885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3" name="Freeform 5303"/>
          <p:cNvSpPr/>
          <p:nvPr/>
        </p:nvSpPr>
        <p:spPr>
          <a:xfrm>
            <a:off x="3618349" y="5684603"/>
            <a:ext cx="70399" cy="44512"/>
          </a:xfrm>
          <a:custGeom>
            <a:avLst/>
            <a:gdLst/>
            <a:ahLst/>
            <a:cxnLst/>
            <a:rect l="0" t="0" r="0" b="0"/>
            <a:pathLst>
              <a:path w="1329765" h="840789">
                <a:moveTo>
                  <a:pt x="0" y="840789"/>
                </a:moveTo>
                <a:cubicBezTo>
                  <a:pt x="468668" y="602760"/>
                  <a:pt x="913882" y="321258"/>
                  <a:pt x="1329765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4" name="Freeform 5304"/>
          <p:cNvSpPr/>
          <p:nvPr/>
        </p:nvSpPr>
        <p:spPr>
          <a:xfrm>
            <a:off x="3764178" y="5334526"/>
            <a:ext cx="96919" cy="275870"/>
          </a:xfrm>
          <a:custGeom>
            <a:avLst/>
            <a:gdLst/>
            <a:ahLst/>
            <a:cxnLst/>
            <a:rect l="0" t="0" r="0" b="0"/>
            <a:pathLst>
              <a:path w="1830710" h="5210894">
                <a:moveTo>
                  <a:pt x="0" y="5210894"/>
                </a:moveTo>
                <a:cubicBezTo>
                  <a:pt x="1182653" y="3730514"/>
                  <a:pt x="1827982" y="1893661"/>
                  <a:pt x="1830710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5" name="Freeform 5305"/>
          <p:cNvSpPr/>
          <p:nvPr/>
        </p:nvSpPr>
        <p:spPr>
          <a:xfrm>
            <a:off x="3815482" y="5138139"/>
            <a:ext cx="32880" cy="90319"/>
          </a:xfrm>
          <a:custGeom>
            <a:avLst/>
            <a:gdLst/>
            <a:ahLst/>
            <a:cxnLst/>
            <a:rect l="0" t="0" r="0" b="0"/>
            <a:pathLst>
              <a:path w="621070" h="1706024">
                <a:moveTo>
                  <a:pt x="621070" y="1706024"/>
                </a:moveTo>
                <a:cubicBezTo>
                  <a:pt x="476558" y="1116563"/>
                  <a:pt x="268311" y="544529"/>
                  <a:pt x="0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6" name="Freeform 5306"/>
          <p:cNvSpPr/>
          <p:nvPr/>
        </p:nvSpPr>
        <p:spPr>
          <a:xfrm rot="-5400000">
            <a:off x="3025027" y="5521477"/>
            <a:ext cx="393998" cy="775222"/>
          </a:xfrm>
          <a:custGeom>
            <a:avLst/>
            <a:gdLst/>
            <a:ahLst/>
            <a:cxnLst/>
            <a:rect l="0" t="0" r="0" b="0"/>
            <a:pathLst>
              <a:path w="7442200" h="14643100">
                <a:moveTo>
                  <a:pt x="7442200" y="1464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7" name="Freeform 5307"/>
          <p:cNvSpPr/>
          <p:nvPr/>
        </p:nvSpPr>
        <p:spPr>
          <a:xfrm rot="-5400000">
            <a:off x="3060999" y="5548034"/>
            <a:ext cx="375844" cy="740260"/>
          </a:xfrm>
          <a:custGeom>
            <a:avLst/>
            <a:gdLst/>
            <a:ahLst/>
            <a:cxnLst/>
            <a:rect l="0" t="0" r="0" b="0"/>
            <a:pathLst>
              <a:path w="7099300" h="13982700">
                <a:moveTo>
                  <a:pt x="7099300" y="1398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8" name="Freeform 5308"/>
          <p:cNvSpPr/>
          <p:nvPr/>
        </p:nvSpPr>
        <p:spPr>
          <a:xfrm rot="-5400000">
            <a:off x="3589132" y="5756128"/>
            <a:ext cx="92111" cy="180190"/>
          </a:xfrm>
          <a:custGeom>
            <a:avLst/>
            <a:gdLst/>
            <a:ahLst/>
            <a:cxnLst/>
            <a:rect l="0" t="0" r="0" b="0"/>
            <a:pathLst>
              <a:path w="1739900" h="3403600">
                <a:moveTo>
                  <a:pt x="1739900" y="340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9" name="Freeform 5309"/>
          <p:cNvSpPr/>
          <p:nvPr/>
        </p:nvSpPr>
        <p:spPr>
          <a:xfrm rot="-5400000">
            <a:off x="3454997" y="5806218"/>
            <a:ext cx="202377" cy="397360"/>
          </a:xfrm>
          <a:custGeom>
            <a:avLst/>
            <a:gdLst/>
            <a:ahLst/>
            <a:cxnLst/>
            <a:rect l="0" t="0" r="0" b="0"/>
            <a:pathLst>
              <a:path w="3822700" h="7505700">
                <a:moveTo>
                  <a:pt x="3822700" y="7505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10" name="Freeform 5310"/>
          <p:cNvSpPr/>
          <p:nvPr/>
        </p:nvSpPr>
        <p:spPr>
          <a:xfrm rot="-5400000">
            <a:off x="3473151" y="5819665"/>
            <a:ext cx="192964" cy="379879"/>
          </a:xfrm>
          <a:custGeom>
            <a:avLst/>
            <a:gdLst/>
            <a:ahLst/>
            <a:cxnLst/>
            <a:rect l="0" t="0" r="0" b="0"/>
            <a:pathLst>
              <a:path w="3644900" h="7175500">
                <a:moveTo>
                  <a:pt x="3644900" y="7175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11" name="Picture 531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0309" y="6082106"/>
            <a:ext cx="47961" cy="35186"/>
          </a:xfrm>
          <a:prstGeom prst="rect">
            <a:avLst/>
          </a:prstGeom>
          <a:noFill/>
        </p:spPr>
      </p:pic>
      <p:sp>
        <p:nvSpPr>
          <p:cNvPr id="5312" name="Freeform 5312"/>
          <p:cNvSpPr/>
          <p:nvPr/>
        </p:nvSpPr>
        <p:spPr>
          <a:xfrm rot="-5400000">
            <a:off x="3643256" y="5946067"/>
            <a:ext cx="107576" cy="212463"/>
          </a:xfrm>
          <a:custGeom>
            <a:avLst/>
            <a:gdLst/>
            <a:ahLst/>
            <a:cxnLst/>
            <a:rect l="0" t="0" r="0" b="0"/>
            <a:pathLst>
              <a:path w="2032000" h="4013200">
                <a:moveTo>
                  <a:pt x="2032000" y="401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13" name="Picture 53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186" y="6076726"/>
            <a:ext cx="53340" cy="40565"/>
          </a:xfrm>
          <a:prstGeom prst="rect">
            <a:avLst/>
          </a:prstGeom>
          <a:noFill/>
        </p:spPr>
      </p:pic>
      <p:pic>
        <p:nvPicPr>
          <p:cNvPr id="5314" name="Picture 53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1147" y="5894294"/>
            <a:ext cx="437029" cy="224118"/>
          </a:xfrm>
          <a:prstGeom prst="rect">
            <a:avLst/>
          </a:prstGeom>
          <a:noFill/>
        </p:spPr>
      </p:pic>
      <p:pic>
        <p:nvPicPr>
          <p:cNvPr id="5315" name="Picture 531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4412" y="5128037"/>
            <a:ext cx="414618" cy="687816"/>
          </a:xfrm>
          <a:prstGeom prst="rect">
            <a:avLst/>
          </a:prstGeom>
          <a:noFill/>
        </p:spPr>
      </p:pic>
      <p:pic>
        <p:nvPicPr>
          <p:cNvPr id="5316" name="Picture 531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5530" y="5602941"/>
            <a:ext cx="358588" cy="515471"/>
          </a:xfrm>
          <a:prstGeom prst="rect">
            <a:avLst/>
          </a:prstGeom>
          <a:noFill/>
        </p:spPr>
      </p:pic>
      <p:sp>
        <p:nvSpPr>
          <p:cNvPr id="5317" name="Freeform 5317"/>
          <p:cNvSpPr/>
          <p:nvPr/>
        </p:nvSpPr>
        <p:spPr>
          <a:xfrm rot="-5400000">
            <a:off x="3575012" y="6022379"/>
            <a:ext cx="17480" cy="31600"/>
          </a:xfrm>
          <a:custGeom>
            <a:avLst/>
            <a:gdLst/>
            <a:ahLst/>
            <a:cxnLst/>
            <a:rect l="0" t="0" r="0" b="0"/>
            <a:pathLst>
              <a:path w="330200" h="596900">
                <a:moveTo>
                  <a:pt x="63500" y="596900"/>
                </a:moveTo>
                <a:lnTo>
                  <a:pt x="0" y="152400"/>
                </a:lnTo>
                <a:lnTo>
                  <a:pt x="330200" y="0"/>
                </a:lnTo>
                <a:close/>
                <a:moveTo>
                  <a:pt x="108458000" y="121412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18" name="Picture 5318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264" y="6017559"/>
            <a:ext cx="44824" cy="89647"/>
          </a:xfrm>
          <a:prstGeom prst="rect">
            <a:avLst/>
          </a:prstGeom>
          <a:noFill/>
        </p:spPr>
      </p:pic>
      <p:sp>
        <p:nvSpPr>
          <p:cNvPr id="5319" name="Freeform 5319"/>
          <p:cNvSpPr/>
          <p:nvPr/>
        </p:nvSpPr>
        <p:spPr>
          <a:xfrm rot="-5400000">
            <a:off x="3560222" y="6070117"/>
            <a:ext cx="21514" cy="10084"/>
          </a:xfrm>
          <a:custGeom>
            <a:avLst/>
            <a:gdLst/>
            <a:ahLst/>
            <a:cxnLst/>
            <a:rect l="0" t="0" r="0" b="0"/>
            <a:pathLst>
              <a:path w="406400" h="190500">
                <a:moveTo>
                  <a:pt x="406400" y="0"/>
                </a:moveTo>
                <a:lnTo>
                  <a:pt x="0" y="190500"/>
                </a:lnTo>
                <a:close/>
                <a:moveTo>
                  <a:pt x="109829600" y="121450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20" name="Picture 532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264" y="6053867"/>
            <a:ext cx="44824" cy="64545"/>
          </a:xfrm>
          <a:prstGeom prst="rect">
            <a:avLst/>
          </a:prstGeom>
          <a:noFill/>
        </p:spPr>
      </p:pic>
      <p:sp>
        <p:nvSpPr>
          <p:cNvPr id="5321" name="Freeform 5321"/>
          <p:cNvSpPr/>
          <p:nvPr/>
        </p:nvSpPr>
        <p:spPr>
          <a:xfrm rot="-5400000">
            <a:off x="3542404" y="606574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109893100" y="121894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22" name="Picture 53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9853" y="6076055"/>
            <a:ext cx="44824" cy="42357"/>
          </a:xfrm>
          <a:prstGeom prst="rect">
            <a:avLst/>
          </a:prstGeom>
          <a:noFill/>
        </p:spPr>
      </p:pic>
      <p:pic>
        <p:nvPicPr>
          <p:cNvPr id="5323" name="Picture 53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1869" y="6030333"/>
            <a:ext cx="41237" cy="47289"/>
          </a:xfrm>
          <a:prstGeom prst="rect">
            <a:avLst/>
          </a:prstGeom>
          <a:noFill/>
        </p:spPr>
      </p:pic>
      <p:sp>
        <p:nvSpPr>
          <p:cNvPr id="5324" name="Freeform 5324"/>
          <p:cNvSpPr/>
          <p:nvPr/>
        </p:nvSpPr>
        <p:spPr>
          <a:xfrm rot="-5400000">
            <a:off x="3540722" y="6088943"/>
            <a:ext cx="16808" cy="17480"/>
          </a:xfrm>
          <a:custGeom>
            <a:avLst/>
            <a:gdLst/>
            <a:ahLst/>
            <a:cxnLst/>
            <a:rect l="0" t="0" r="0" b="0"/>
            <a:pathLst>
              <a:path w="317500" h="330200">
                <a:moveTo>
                  <a:pt x="0" y="0"/>
                </a:moveTo>
                <a:lnTo>
                  <a:pt x="317500" y="254000"/>
                </a:lnTo>
                <a:lnTo>
                  <a:pt x="152400" y="330200"/>
                </a:lnTo>
                <a:close/>
                <a:moveTo>
                  <a:pt x="110693200" y="12193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5" name="Freeform 5325"/>
          <p:cNvSpPr/>
          <p:nvPr/>
        </p:nvSpPr>
        <p:spPr>
          <a:xfrm rot="-5400000">
            <a:off x="3540386" y="6084572"/>
            <a:ext cx="8740" cy="18153"/>
          </a:xfrm>
          <a:custGeom>
            <a:avLst/>
            <a:gdLst/>
            <a:ahLst/>
            <a:cxnLst/>
            <a:rect l="0" t="0" r="0" b="0"/>
            <a:pathLst>
              <a:path w="165100" h="342900">
                <a:moveTo>
                  <a:pt x="0" y="0"/>
                </a:moveTo>
                <a:lnTo>
                  <a:pt x="165100" y="342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6" name="Freeform 5326"/>
          <p:cNvSpPr/>
          <p:nvPr/>
        </p:nvSpPr>
        <p:spPr>
          <a:xfrm rot="3902996">
            <a:off x="3555465" y="6073285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7" name="Freeform 5327"/>
          <p:cNvSpPr/>
          <p:nvPr/>
        </p:nvSpPr>
        <p:spPr>
          <a:xfrm rot="3902996">
            <a:off x="3559262" y="6064823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8" name="Freeform 5328"/>
          <p:cNvSpPr/>
          <p:nvPr/>
        </p:nvSpPr>
        <p:spPr>
          <a:xfrm rot="-5400000">
            <a:off x="3551816" y="6018682"/>
            <a:ext cx="38323" cy="57149"/>
          </a:xfrm>
          <a:custGeom>
            <a:avLst/>
            <a:gdLst/>
            <a:ahLst/>
            <a:cxnLst/>
            <a:rect l="0" t="0" r="0" b="0"/>
            <a:pathLst>
              <a:path w="723900" h="1079500">
                <a:moveTo>
                  <a:pt x="101600" y="431800"/>
                </a:moveTo>
                <a:lnTo>
                  <a:pt x="241300" y="368300"/>
                </a:lnTo>
                <a:lnTo>
                  <a:pt x="0" y="0"/>
                </a:lnTo>
                <a:lnTo>
                  <a:pt x="723900" y="406400"/>
                </a:lnTo>
                <a:lnTo>
                  <a:pt x="431800" y="1079500"/>
                </a:lnTo>
                <a:lnTo>
                  <a:pt x="368300" y="635000"/>
                </a:lnTo>
                <a:lnTo>
                  <a:pt x="292100" y="673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9" name="Freeform 5329"/>
          <p:cNvSpPr/>
          <p:nvPr/>
        </p:nvSpPr>
        <p:spPr>
          <a:xfrm rot="3902996">
            <a:off x="3566883" y="6059192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30" name="Freeform 5330"/>
          <p:cNvSpPr/>
          <p:nvPr/>
        </p:nvSpPr>
        <p:spPr>
          <a:xfrm rot="3902996">
            <a:off x="3566990" y="6074416"/>
            <a:ext cx="10473" cy="23141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31" name="Picture 5331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5147" y="6080089"/>
            <a:ext cx="54012" cy="38323"/>
          </a:xfrm>
          <a:prstGeom prst="rect">
            <a:avLst/>
          </a:prstGeom>
          <a:noFill/>
        </p:spPr>
      </p:pic>
      <p:sp>
        <p:nvSpPr>
          <p:cNvPr id="5332" name="Freeform 5332"/>
          <p:cNvSpPr/>
          <p:nvPr/>
        </p:nvSpPr>
        <p:spPr>
          <a:xfrm rot="-5400000">
            <a:off x="3983468" y="4863579"/>
            <a:ext cx="31600" cy="16808"/>
          </a:xfrm>
          <a:custGeom>
            <a:avLst/>
            <a:gdLst/>
            <a:ahLst/>
            <a:cxnLst/>
            <a:rect l="0" t="0" r="0" b="0"/>
            <a:pathLst>
              <a:path w="596900" h="317500">
                <a:moveTo>
                  <a:pt x="0" y="63500"/>
                </a:moveTo>
                <a:lnTo>
                  <a:pt x="444500" y="0"/>
                </a:lnTo>
                <a:lnTo>
                  <a:pt x="596900" y="317500"/>
                </a:lnTo>
                <a:close/>
                <a:moveTo>
                  <a:pt x="79108300" y="11342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33" name="Picture 5333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4471" y="4840941"/>
            <a:ext cx="78441" cy="44824"/>
          </a:xfrm>
          <a:prstGeom prst="rect">
            <a:avLst/>
          </a:prstGeom>
          <a:noFill/>
        </p:spPr>
      </p:pic>
      <p:sp>
        <p:nvSpPr>
          <p:cNvPr id="5334" name="Freeform 5334"/>
          <p:cNvSpPr/>
          <p:nvPr/>
        </p:nvSpPr>
        <p:spPr>
          <a:xfrm rot="-5400000">
            <a:off x="3957245" y="4848115"/>
            <a:ext cx="10084" cy="22187"/>
          </a:xfrm>
          <a:custGeom>
            <a:avLst/>
            <a:gdLst/>
            <a:ahLst/>
            <a:cxnLst/>
            <a:rect l="0" t="0" r="0" b="0"/>
            <a:pathLst>
              <a:path w="190500" h="419100">
                <a:moveTo>
                  <a:pt x="190500" y="419100"/>
                </a:moveTo>
                <a:lnTo>
                  <a:pt x="0" y="0"/>
                </a:lnTo>
                <a:close/>
                <a:moveTo>
                  <a:pt x="79057500" y="11417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35" name="Picture 533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3265" y="4840941"/>
            <a:ext cx="56029" cy="44824"/>
          </a:xfrm>
          <a:prstGeom prst="rect">
            <a:avLst/>
          </a:prstGeom>
          <a:noFill/>
        </p:spPr>
      </p:pic>
      <p:pic>
        <p:nvPicPr>
          <p:cNvPr id="5336" name="Picture 5336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2059" y="4818529"/>
            <a:ext cx="44824" cy="44824"/>
          </a:xfrm>
          <a:prstGeom prst="rect">
            <a:avLst/>
          </a:prstGeom>
          <a:noFill/>
        </p:spPr>
      </p:pic>
      <p:pic>
        <p:nvPicPr>
          <p:cNvPr id="5337" name="Picture 5337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0159" y="4819427"/>
            <a:ext cx="46616" cy="41238"/>
          </a:xfrm>
          <a:prstGeom prst="rect">
            <a:avLst/>
          </a:prstGeom>
          <a:noFill/>
        </p:spPr>
      </p:pic>
      <p:sp>
        <p:nvSpPr>
          <p:cNvPr id="5338" name="Freeform 5338"/>
          <p:cNvSpPr/>
          <p:nvPr/>
        </p:nvSpPr>
        <p:spPr>
          <a:xfrm rot="-5400000">
            <a:off x="3935059" y="4828617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39" name="Freeform 5339"/>
          <p:cNvSpPr/>
          <p:nvPr/>
        </p:nvSpPr>
        <p:spPr>
          <a:xfrm rot="3913870">
            <a:off x="3945997" y="4842979"/>
            <a:ext cx="17778" cy="8693"/>
          </a:xfrm>
          <a:custGeom>
            <a:avLst/>
            <a:gdLst/>
            <a:ahLst/>
            <a:cxnLst/>
            <a:rect l="0" t="0" r="0" b="0"/>
            <a:pathLst>
              <a:path w="335803" h="164215">
                <a:moveTo>
                  <a:pt x="0" y="164215"/>
                </a:moveTo>
                <a:cubicBezTo>
                  <a:pt x="131274" y="164215"/>
                  <a:pt x="255197" y="103614"/>
                  <a:pt x="33580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0" name="Freeform 5340"/>
          <p:cNvSpPr/>
          <p:nvPr/>
        </p:nvSpPr>
        <p:spPr>
          <a:xfrm rot="9313870">
            <a:off x="3963510" y="4850702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1" name="Freeform 5341"/>
          <p:cNvSpPr/>
          <p:nvPr/>
        </p:nvSpPr>
        <p:spPr>
          <a:xfrm rot="-5400000">
            <a:off x="3961953" y="4840047"/>
            <a:ext cx="57149" cy="38323"/>
          </a:xfrm>
          <a:custGeom>
            <a:avLst/>
            <a:gdLst/>
            <a:ahLst/>
            <a:cxnLst/>
            <a:rect l="0" t="0" r="0" b="0"/>
            <a:pathLst>
              <a:path w="1079500" h="723900">
                <a:moveTo>
                  <a:pt x="660400" y="101600"/>
                </a:moveTo>
                <a:lnTo>
                  <a:pt x="723900" y="228600"/>
                </a:lnTo>
                <a:lnTo>
                  <a:pt x="1079500" y="0"/>
                </a:lnTo>
                <a:lnTo>
                  <a:pt x="673100" y="723900"/>
                </a:lnTo>
                <a:lnTo>
                  <a:pt x="0" y="431800"/>
                </a:lnTo>
                <a:lnTo>
                  <a:pt x="444500" y="368300"/>
                </a:lnTo>
                <a:lnTo>
                  <a:pt x="40640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2" name="Freeform 5342"/>
          <p:cNvSpPr/>
          <p:nvPr/>
        </p:nvSpPr>
        <p:spPr>
          <a:xfrm rot="3913870">
            <a:off x="3969061" y="4855121"/>
            <a:ext cx="8743" cy="24245"/>
          </a:xfrm>
          <a:custGeom>
            <a:avLst/>
            <a:gdLst/>
            <a:ahLst/>
            <a:cxnLst/>
            <a:rect l="0" t="0" r="0" b="0"/>
            <a:pathLst>
              <a:path w="165153" h="457968">
                <a:moveTo>
                  <a:pt x="0" y="457968"/>
                </a:moveTo>
                <a:cubicBezTo>
                  <a:pt x="106737" y="329222"/>
                  <a:pt x="165153" y="167237"/>
                  <a:pt x="16515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3" name="Freeform 5343"/>
          <p:cNvSpPr/>
          <p:nvPr/>
        </p:nvSpPr>
        <p:spPr>
          <a:xfrm rot="9313870">
            <a:off x="3945157" y="4848160"/>
            <a:ext cx="10473" cy="23141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4" name="Freeform 5344"/>
          <p:cNvSpPr/>
          <p:nvPr/>
        </p:nvSpPr>
        <p:spPr>
          <a:xfrm rot="-5400000">
            <a:off x="3922956" y="4831979"/>
            <a:ext cx="27566" cy="11429"/>
          </a:xfrm>
          <a:custGeom>
            <a:avLst/>
            <a:gdLst/>
            <a:ahLst/>
            <a:cxnLst/>
            <a:rect l="0" t="0" r="0" b="0"/>
            <a:pathLst>
              <a:path w="520700" h="215900">
                <a:moveTo>
                  <a:pt x="0" y="215900"/>
                </a:moveTo>
                <a:lnTo>
                  <a:pt x="444500" y="0"/>
                </a:lnTo>
                <a:lnTo>
                  <a:pt x="5207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5" name="Freeform 5345"/>
          <p:cNvSpPr/>
          <p:nvPr/>
        </p:nvSpPr>
        <p:spPr>
          <a:xfrm rot="-5400000">
            <a:off x="3857738" y="4900559"/>
            <a:ext cx="43702" cy="28910"/>
          </a:xfrm>
          <a:custGeom>
            <a:avLst/>
            <a:gdLst/>
            <a:ahLst/>
            <a:cxnLst/>
            <a:rect l="0" t="0" r="0" b="0"/>
            <a:pathLst>
              <a:path w="825500" h="546100">
                <a:moveTo>
                  <a:pt x="0" y="546100"/>
                </a:moveTo>
                <a:lnTo>
                  <a:pt x="609600" y="0"/>
                </a:lnTo>
                <a:lnTo>
                  <a:pt x="825500" y="457200"/>
                </a:lnTo>
                <a:close/>
                <a:moveTo>
                  <a:pt x="81927700" y="11579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6" name="Freeform 5346"/>
          <p:cNvSpPr/>
          <p:nvPr/>
        </p:nvSpPr>
        <p:spPr>
          <a:xfrm rot="-5400000">
            <a:off x="3878245" y="4886103"/>
            <a:ext cx="14119" cy="8067"/>
          </a:xfrm>
          <a:custGeom>
            <a:avLst/>
            <a:gdLst/>
            <a:ahLst/>
            <a:cxnLst/>
            <a:rect l="0" t="0" r="0" b="0"/>
            <a:pathLst>
              <a:path w="266700" h="152400">
                <a:moveTo>
                  <a:pt x="76200" y="152400"/>
                </a:moveTo>
                <a:lnTo>
                  <a:pt x="0" y="0"/>
                </a:lnTo>
                <a:lnTo>
                  <a:pt x="266700" y="127000"/>
                </a:lnTo>
                <a:close/>
                <a:moveTo>
                  <a:pt x="81267300" y="115493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7" name="Freeform 5347"/>
          <p:cNvSpPr/>
          <p:nvPr/>
        </p:nvSpPr>
        <p:spPr>
          <a:xfrm rot="-5400000">
            <a:off x="3861435" y="4893499"/>
            <a:ext cx="8067" cy="14119"/>
          </a:xfrm>
          <a:custGeom>
            <a:avLst/>
            <a:gdLst/>
            <a:ahLst/>
            <a:cxnLst/>
            <a:rect l="0" t="0" r="0" b="0"/>
            <a:pathLst>
              <a:path w="152400" h="266700">
                <a:moveTo>
                  <a:pt x="76200" y="266700"/>
                </a:moveTo>
                <a:lnTo>
                  <a:pt x="0" y="127000"/>
                </a:lnTo>
                <a:lnTo>
                  <a:pt x="152400" y="0"/>
                </a:lnTo>
                <a:close/>
                <a:moveTo>
                  <a:pt x="81724500" y="115925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48" name="Picture 5348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3618" y="4840941"/>
            <a:ext cx="48857" cy="70821"/>
          </a:xfrm>
          <a:prstGeom prst="rect">
            <a:avLst/>
          </a:prstGeom>
          <a:noFill/>
        </p:spPr>
      </p:pic>
      <p:sp>
        <p:nvSpPr>
          <p:cNvPr id="5349" name="Freeform 5349"/>
          <p:cNvSpPr/>
          <p:nvPr/>
        </p:nvSpPr>
        <p:spPr>
          <a:xfrm rot="-5400000">
            <a:off x="3827483" y="4870303"/>
            <a:ext cx="89422" cy="43702"/>
          </a:xfrm>
          <a:custGeom>
            <a:avLst/>
            <a:gdLst/>
            <a:ahLst/>
            <a:cxnLst/>
            <a:rect l="0" t="0" r="0" b="0"/>
            <a:pathLst>
              <a:path w="1689100" h="825500">
                <a:moveTo>
                  <a:pt x="1612900" y="0"/>
                </a:moveTo>
                <a:lnTo>
                  <a:pt x="1689100" y="165100"/>
                </a:lnTo>
                <a:lnTo>
                  <a:pt x="749300" y="584200"/>
                </a:lnTo>
                <a:lnTo>
                  <a:pt x="1016000" y="711200"/>
                </a:lnTo>
                <a:lnTo>
                  <a:pt x="0" y="825500"/>
                </a:lnTo>
                <a:lnTo>
                  <a:pt x="762000" y="152400"/>
                </a:lnTo>
                <a:lnTo>
                  <a:pt x="685800" y="419100"/>
                </a:lnTo>
                <a:lnTo>
                  <a:pt x="1612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0" name="Freeform 5350"/>
          <p:cNvSpPr/>
          <p:nvPr/>
        </p:nvSpPr>
        <p:spPr>
          <a:xfrm rot="-5400000">
            <a:off x="3773022" y="4942245"/>
            <a:ext cx="43702" cy="28910"/>
          </a:xfrm>
          <a:custGeom>
            <a:avLst/>
            <a:gdLst/>
            <a:ahLst/>
            <a:cxnLst/>
            <a:rect l="0" t="0" r="0" b="0"/>
            <a:pathLst>
              <a:path w="825500" h="546100">
                <a:moveTo>
                  <a:pt x="0" y="546100"/>
                </a:moveTo>
                <a:lnTo>
                  <a:pt x="622300" y="0"/>
                </a:lnTo>
                <a:lnTo>
                  <a:pt x="825500" y="457200"/>
                </a:lnTo>
                <a:close/>
                <a:moveTo>
                  <a:pt x="84315300" y="117398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1" name="Freeform 5351"/>
          <p:cNvSpPr/>
          <p:nvPr/>
        </p:nvSpPr>
        <p:spPr>
          <a:xfrm rot="-5400000">
            <a:off x="3800252" y="4925772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12700" y="50800"/>
                </a:moveTo>
                <a:lnTo>
                  <a:pt x="0" y="0"/>
                </a:lnTo>
                <a:lnTo>
                  <a:pt x="88900" y="38100"/>
                </a:lnTo>
                <a:close/>
                <a:moveTo>
                  <a:pt x="83489800" y="11700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2" name="Freeform 5352"/>
          <p:cNvSpPr/>
          <p:nvPr/>
        </p:nvSpPr>
        <p:spPr>
          <a:xfrm rot="-5400000">
            <a:off x="3775037" y="4936866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25400" y="101600"/>
                </a:moveTo>
                <a:lnTo>
                  <a:pt x="0" y="50800"/>
                </a:lnTo>
                <a:lnTo>
                  <a:pt x="50800" y="0"/>
                </a:lnTo>
                <a:close/>
                <a:moveTo>
                  <a:pt x="84175600" y="11752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3" name="Freeform 5353"/>
          <p:cNvSpPr/>
          <p:nvPr/>
        </p:nvSpPr>
        <p:spPr>
          <a:xfrm rot="-5400000">
            <a:off x="3761254" y="4941908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88900"/>
                </a:moveTo>
                <a:lnTo>
                  <a:pt x="25400" y="0"/>
                </a:lnTo>
                <a:lnTo>
                  <a:pt x="50800" y="50800"/>
                </a:lnTo>
                <a:close/>
                <a:moveTo>
                  <a:pt x="84531200" y="11777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54" name="Picture 5354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0353" y="4874559"/>
            <a:ext cx="100853" cy="89647"/>
          </a:xfrm>
          <a:prstGeom prst="rect">
            <a:avLst/>
          </a:prstGeom>
          <a:noFill/>
        </p:spPr>
      </p:pic>
      <p:sp>
        <p:nvSpPr>
          <p:cNvPr id="5355" name="Freeform 5355"/>
          <p:cNvSpPr/>
          <p:nvPr/>
        </p:nvSpPr>
        <p:spPr>
          <a:xfrm rot="-5400000">
            <a:off x="3723940" y="4899214"/>
            <a:ext cx="26893" cy="12101"/>
          </a:xfrm>
          <a:custGeom>
            <a:avLst/>
            <a:gdLst/>
            <a:ahLst/>
            <a:cxnLst/>
            <a:rect l="0" t="0" r="0" b="0"/>
            <a:pathLst>
              <a:path w="508000" h="228600">
                <a:moveTo>
                  <a:pt x="101600" y="228600"/>
                </a:moveTo>
                <a:lnTo>
                  <a:pt x="0" y="0"/>
                </a:lnTo>
                <a:lnTo>
                  <a:pt x="508000" y="101600"/>
                </a:lnTo>
                <a:close/>
                <a:moveTo>
                  <a:pt x="84429600" y="11832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56" name="Picture 5356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2764" y="4852147"/>
            <a:ext cx="44824" cy="44824"/>
          </a:xfrm>
          <a:prstGeom prst="rect">
            <a:avLst/>
          </a:prstGeom>
          <a:noFill/>
        </p:spPr>
      </p:pic>
      <p:sp>
        <p:nvSpPr>
          <p:cNvPr id="5357" name="Freeform 5357"/>
          <p:cNvSpPr/>
          <p:nvPr/>
        </p:nvSpPr>
        <p:spPr>
          <a:xfrm rot="3950794">
            <a:off x="3751625" y="4896952"/>
            <a:ext cx="5435" cy="14359"/>
          </a:xfrm>
          <a:custGeom>
            <a:avLst/>
            <a:gdLst/>
            <a:ahLst/>
            <a:cxnLst/>
            <a:rect l="0" t="0" r="0" b="0"/>
            <a:pathLst>
              <a:path w="102675" h="271236">
                <a:moveTo>
                  <a:pt x="102675" y="271236"/>
                </a:moveTo>
                <a:cubicBezTo>
                  <a:pt x="99258" y="171983"/>
                  <a:pt x="63165" y="7663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8" name="Freeform 5358"/>
          <p:cNvSpPr/>
          <p:nvPr/>
        </p:nvSpPr>
        <p:spPr>
          <a:xfrm rot="-5400000">
            <a:off x="3719234" y="4899886"/>
            <a:ext cx="54460" cy="36979"/>
          </a:xfrm>
          <a:custGeom>
            <a:avLst/>
            <a:gdLst/>
            <a:ahLst/>
            <a:cxnLst/>
            <a:rect l="0" t="0" r="0" b="0"/>
            <a:pathLst>
              <a:path w="1028700" h="698500">
                <a:moveTo>
                  <a:pt x="673100" y="406400"/>
                </a:moveTo>
                <a:lnTo>
                  <a:pt x="609600" y="292100"/>
                </a:lnTo>
                <a:lnTo>
                  <a:pt x="1028700" y="177800"/>
                </a:lnTo>
                <a:lnTo>
                  <a:pt x="215900" y="0"/>
                </a:lnTo>
                <a:lnTo>
                  <a:pt x="0" y="698500"/>
                </a:lnTo>
                <a:lnTo>
                  <a:pt x="3429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9" name="Freeform 5359"/>
          <p:cNvSpPr/>
          <p:nvPr/>
        </p:nvSpPr>
        <p:spPr>
          <a:xfrm rot="3950794">
            <a:off x="3755486" y="4917143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0" name="Freeform 5360"/>
          <p:cNvSpPr/>
          <p:nvPr/>
        </p:nvSpPr>
        <p:spPr>
          <a:xfrm rot="3950794">
            <a:off x="3763630" y="4907083"/>
            <a:ext cx="7136" cy="14666"/>
          </a:xfrm>
          <a:custGeom>
            <a:avLst/>
            <a:gdLst/>
            <a:ahLst/>
            <a:cxnLst/>
            <a:rect l="0" t="0" r="0" b="0"/>
            <a:pathLst>
              <a:path w="134800" h="277032">
                <a:moveTo>
                  <a:pt x="134800" y="277032"/>
                </a:moveTo>
                <a:cubicBezTo>
                  <a:pt x="120038" y="172834"/>
                  <a:pt x="72880" y="75918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1" name="Freeform 5361"/>
          <p:cNvSpPr/>
          <p:nvPr/>
        </p:nvSpPr>
        <p:spPr>
          <a:xfrm rot="-5400000">
            <a:off x="3721251" y="4890473"/>
            <a:ext cx="119678" cy="56477"/>
          </a:xfrm>
          <a:custGeom>
            <a:avLst/>
            <a:gdLst/>
            <a:ahLst/>
            <a:cxnLst/>
            <a:rect l="0" t="0" r="0" b="0"/>
            <a:pathLst>
              <a:path w="2260600" h="1066800">
                <a:moveTo>
                  <a:pt x="1320800" y="381000"/>
                </a:moveTo>
                <a:lnTo>
                  <a:pt x="685800" y="673100"/>
                </a:lnTo>
                <a:lnTo>
                  <a:pt x="762000" y="393700"/>
                </a:lnTo>
                <a:lnTo>
                  <a:pt x="0" y="1066800"/>
                </a:lnTo>
                <a:lnTo>
                  <a:pt x="1016000" y="952500"/>
                </a:lnTo>
                <a:lnTo>
                  <a:pt x="762000" y="825500"/>
                </a:lnTo>
                <a:lnTo>
                  <a:pt x="2260600" y="165100"/>
                </a:lnTo>
                <a:lnTo>
                  <a:pt x="2184400" y="0"/>
                </a:lnTo>
                <a:lnTo>
                  <a:pt x="184150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2" name="Freeform 5362"/>
          <p:cNvSpPr/>
          <p:nvPr/>
        </p:nvSpPr>
        <p:spPr>
          <a:xfrm rot="3950794">
            <a:off x="3751865" y="4885744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63" name="Picture 5363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5346" y="4429461"/>
            <a:ext cx="63425" cy="97043"/>
          </a:xfrm>
          <a:prstGeom prst="rect">
            <a:avLst/>
          </a:prstGeom>
          <a:noFill/>
        </p:spPr>
      </p:pic>
      <p:sp>
        <p:nvSpPr>
          <p:cNvPr id="5364" name="Freeform 5364"/>
          <p:cNvSpPr/>
          <p:nvPr/>
        </p:nvSpPr>
        <p:spPr>
          <a:xfrm rot="-5400000">
            <a:off x="3762937" y="4461512"/>
            <a:ext cx="77992" cy="48409"/>
          </a:xfrm>
          <a:custGeom>
            <a:avLst/>
            <a:gdLst/>
            <a:ahLst/>
            <a:cxnLst/>
            <a:rect l="0" t="0" r="0" b="0"/>
            <a:pathLst>
              <a:path w="1473200" h="914400">
                <a:moveTo>
                  <a:pt x="1473200" y="215900"/>
                </a:moveTo>
                <a:lnTo>
                  <a:pt x="114300" y="914400"/>
                </a:lnTo>
                <a:lnTo>
                  <a:pt x="88900" y="863600"/>
                </a:lnTo>
                <a:lnTo>
                  <a:pt x="927100" y="292100"/>
                </a:lnTo>
                <a:lnTo>
                  <a:pt x="25400" y="749300"/>
                </a:lnTo>
                <a:lnTo>
                  <a:pt x="0" y="698500"/>
                </a:lnTo>
                <a:lnTo>
                  <a:pt x="1358900" y="0"/>
                </a:lnTo>
                <a:lnTo>
                  <a:pt x="1384300" y="63500"/>
                </a:lnTo>
                <a:lnTo>
                  <a:pt x="558800" y="622300"/>
                </a:lnTo>
                <a:lnTo>
                  <a:pt x="1447800" y="165100"/>
                </a:lnTo>
                <a:lnTo>
                  <a:pt x="1473200" y="215900"/>
                </a:lnTo>
                <a:close/>
                <a:moveTo>
                  <a:pt x="1473200" y="2159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5" name="Freeform 5365"/>
          <p:cNvSpPr/>
          <p:nvPr/>
        </p:nvSpPr>
        <p:spPr>
          <a:xfrm rot="-5400000">
            <a:off x="3751843" y="4467900"/>
            <a:ext cx="72613" cy="46391"/>
          </a:xfrm>
          <a:custGeom>
            <a:avLst/>
            <a:gdLst/>
            <a:ahLst/>
            <a:cxnLst/>
            <a:rect l="0" t="0" r="0" b="0"/>
            <a:pathLst>
              <a:path w="1371600" h="876300">
                <a:moveTo>
                  <a:pt x="1371600" y="190500"/>
                </a:moveTo>
                <a:lnTo>
                  <a:pt x="38100" y="876300"/>
                </a:lnTo>
                <a:lnTo>
                  <a:pt x="0" y="825500"/>
                </a:lnTo>
                <a:lnTo>
                  <a:pt x="1117600" y="254000"/>
                </a:lnTo>
                <a:lnTo>
                  <a:pt x="1054100" y="114300"/>
                </a:lnTo>
                <a:lnTo>
                  <a:pt x="1282700" y="0"/>
                </a:lnTo>
                <a:lnTo>
                  <a:pt x="1371600" y="190500"/>
                </a:lnTo>
                <a:close/>
                <a:moveTo>
                  <a:pt x="76441300" y="1176909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6" name="Freeform 5366"/>
          <p:cNvSpPr/>
          <p:nvPr/>
        </p:nvSpPr>
        <p:spPr>
          <a:xfrm rot="-5400000">
            <a:off x="3740749" y="4478320"/>
            <a:ext cx="75975" cy="45047"/>
          </a:xfrm>
          <a:custGeom>
            <a:avLst/>
            <a:gdLst/>
            <a:ahLst/>
            <a:cxnLst/>
            <a:rect l="0" t="0" r="0" b="0"/>
            <a:pathLst>
              <a:path w="1435100" h="850900">
                <a:moveTo>
                  <a:pt x="1435100" y="50800"/>
                </a:moveTo>
                <a:lnTo>
                  <a:pt x="863600" y="342900"/>
                </a:lnTo>
                <a:lnTo>
                  <a:pt x="139700" y="850900"/>
                </a:lnTo>
                <a:lnTo>
                  <a:pt x="101600" y="787400"/>
                </a:lnTo>
                <a:lnTo>
                  <a:pt x="609600" y="444500"/>
                </a:lnTo>
                <a:lnTo>
                  <a:pt x="38100" y="660400"/>
                </a:lnTo>
                <a:lnTo>
                  <a:pt x="0" y="596900"/>
                </a:lnTo>
                <a:lnTo>
                  <a:pt x="838200" y="292100"/>
                </a:lnTo>
                <a:lnTo>
                  <a:pt x="1409700" y="0"/>
                </a:lnTo>
                <a:lnTo>
                  <a:pt x="1435100" y="50800"/>
                </a:lnTo>
                <a:close/>
                <a:moveTo>
                  <a:pt x="1435100" y="508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7" name="Freeform 5367"/>
          <p:cNvSpPr/>
          <p:nvPr/>
        </p:nvSpPr>
        <p:spPr>
          <a:xfrm rot="-5400000">
            <a:off x="3647628" y="4129034"/>
            <a:ext cx="31600" cy="17480"/>
          </a:xfrm>
          <a:custGeom>
            <a:avLst/>
            <a:gdLst/>
            <a:ahLst/>
            <a:cxnLst/>
            <a:rect l="0" t="0" r="0" b="0"/>
            <a:pathLst>
              <a:path w="596900" h="330200">
                <a:moveTo>
                  <a:pt x="0" y="76200"/>
                </a:moveTo>
                <a:lnTo>
                  <a:pt x="444500" y="0"/>
                </a:lnTo>
                <a:lnTo>
                  <a:pt x="596900" y="330200"/>
                </a:lnTo>
                <a:close/>
                <a:moveTo>
                  <a:pt x="71577200" y="11977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68" name="Picture 5368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8294" y="4101353"/>
            <a:ext cx="78441" cy="56029"/>
          </a:xfrm>
          <a:prstGeom prst="rect">
            <a:avLst/>
          </a:prstGeom>
          <a:noFill/>
        </p:spPr>
      </p:pic>
      <p:sp>
        <p:nvSpPr>
          <p:cNvPr id="5369" name="Freeform 5369"/>
          <p:cNvSpPr/>
          <p:nvPr/>
        </p:nvSpPr>
        <p:spPr>
          <a:xfrm rot="-5400000">
            <a:off x="3621741" y="4113906"/>
            <a:ext cx="10084" cy="22187"/>
          </a:xfrm>
          <a:custGeom>
            <a:avLst/>
            <a:gdLst/>
            <a:ahLst/>
            <a:cxnLst/>
            <a:rect l="0" t="0" r="0" b="0"/>
            <a:pathLst>
              <a:path w="190500" h="419100">
                <a:moveTo>
                  <a:pt x="190500" y="419100"/>
                </a:moveTo>
                <a:lnTo>
                  <a:pt x="0" y="0"/>
                </a:lnTo>
                <a:close/>
                <a:moveTo>
                  <a:pt x="71526400" y="120510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70" name="Picture 5370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7088" y="4101353"/>
            <a:ext cx="56029" cy="44824"/>
          </a:xfrm>
          <a:prstGeom prst="rect">
            <a:avLst/>
          </a:prstGeom>
          <a:noFill/>
        </p:spPr>
      </p:pic>
      <p:pic>
        <p:nvPicPr>
          <p:cNvPr id="5371" name="Picture 5371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882" y="4078941"/>
            <a:ext cx="44824" cy="47513"/>
          </a:xfrm>
          <a:prstGeom prst="rect">
            <a:avLst/>
          </a:prstGeom>
          <a:noFill/>
        </p:spPr>
      </p:pic>
      <p:pic>
        <p:nvPicPr>
          <p:cNvPr id="5372" name="Picture 5372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4655" y="4085218"/>
            <a:ext cx="46616" cy="41909"/>
          </a:xfrm>
          <a:prstGeom prst="rect">
            <a:avLst/>
          </a:prstGeom>
          <a:noFill/>
        </p:spPr>
      </p:pic>
      <p:sp>
        <p:nvSpPr>
          <p:cNvPr id="5373" name="Freeform 5373"/>
          <p:cNvSpPr/>
          <p:nvPr/>
        </p:nvSpPr>
        <p:spPr>
          <a:xfrm rot="-5400000">
            <a:off x="3599555" y="4094408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4" name="Freeform 5374"/>
          <p:cNvSpPr/>
          <p:nvPr/>
        </p:nvSpPr>
        <p:spPr>
          <a:xfrm rot="3913870">
            <a:off x="3610493" y="4109442"/>
            <a:ext cx="17778" cy="8693"/>
          </a:xfrm>
          <a:custGeom>
            <a:avLst/>
            <a:gdLst/>
            <a:ahLst/>
            <a:cxnLst/>
            <a:rect l="0" t="0" r="0" b="0"/>
            <a:pathLst>
              <a:path w="335803" h="164215">
                <a:moveTo>
                  <a:pt x="0" y="164215"/>
                </a:moveTo>
                <a:cubicBezTo>
                  <a:pt x="131274" y="164215"/>
                  <a:pt x="255197" y="103614"/>
                  <a:pt x="33580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5" name="Freeform 5375"/>
          <p:cNvSpPr/>
          <p:nvPr/>
        </p:nvSpPr>
        <p:spPr>
          <a:xfrm rot="9313870">
            <a:off x="3627334" y="4116492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6" name="Freeform 5376"/>
          <p:cNvSpPr/>
          <p:nvPr/>
        </p:nvSpPr>
        <p:spPr>
          <a:xfrm rot="-5400000">
            <a:off x="3626449" y="4105838"/>
            <a:ext cx="57149" cy="38323"/>
          </a:xfrm>
          <a:custGeom>
            <a:avLst/>
            <a:gdLst/>
            <a:ahLst/>
            <a:cxnLst/>
            <a:rect l="0" t="0" r="0" b="0"/>
            <a:pathLst>
              <a:path w="1079500" h="723900">
                <a:moveTo>
                  <a:pt x="647700" y="88900"/>
                </a:moveTo>
                <a:lnTo>
                  <a:pt x="711200" y="228600"/>
                </a:lnTo>
                <a:lnTo>
                  <a:pt x="1079500" y="0"/>
                </a:lnTo>
                <a:lnTo>
                  <a:pt x="673100" y="723900"/>
                </a:lnTo>
                <a:lnTo>
                  <a:pt x="0" y="431800"/>
                </a:lnTo>
                <a:lnTo>
                  <a:pt x="444500" y="355600"/>
                </a:lnTo>
                <a:lnTo>
                  <a:pt x="40640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7" name="Freeform 5377"/>
          <p:cNvSpPr/>
          <p:nvPr/>
        </p:nvSpPr>
        <p:spPr>
          <a:xfrm rot="3913870">
            <a:off x="3632884" y="4120911"/>
            <a:ext cx="8743" cy="24245"/>
          </a:xfrm>
          <a:custGeom>
            <a:avLst/>
            <a:gdLst/>
            <a:ahLst/>
            <a:cxnLst/>
            <a:rect l="0" t="0" r="0" b="0"/>
            <a:pathLst>
              <a:path w="165153" h="457968">
                <a:moveTo>
                  <a:pt x="0" y="457968"/>
                </a:moveTo>
                <a:cubicBezTo>
                  <a:pt x="106737" y="329222"/>
                  <a:pt x="165153" y="167237"/>
                  <a:pt x="16515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8" name="Freeform 5378"/>
          <p:cNvSpPr/>
          <p:nvPr/>
        </p:nvSpPr>
        <p:spPr>
          <a:xfrm rot="9313870">
            <a:off x="3609653" y="4114622"/>
            <a:ext cx="10473" cy="23141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9" name="Freeform 5379"/>
          <p:cNvSpPr/>
          <p:nvPr/>
        </p:nvSpPr>
        <p:spPr>
          <a:xfrm rot="-5400000">
            <a:off x="3587116" y="4098105"/>
            <a:ext cx="27566" cy="10757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203200"/>
                </a:moveTo>
                <a:lnTo>
                  <a:pt x="444500" y="0"/>
                </a:lnTo>
                <a:lnTo>
                  <a:pt x="5207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0" name="Freeform 5380"/>
          <p:cNvSpPr/>
          <p:nvPr/>
        </p:nvSpPr>
        <p:spPr>
          <a:xfrm rot="-5400000">
            <a:off x="3527277" y="4163324"/>
            <a:ext cx="43030" cy="30255"/>
          </a:xfrm>
          <a:custGeom>
            <a:avLst/>
            <a:gdLst/>
            <a:ahLst/>
            <a:cxnLst/>
            <a:rect l="0" t="0" r="0" b="0"/>
            <a:pathLst>
              <a:path w="812800" h="571500">
                <a:moveTo>
                  <a:pt x="0" y="571500"/>
                </a:moveTo>
                <a:lnTo>
                  <a:pt x="584200" y="0"/>
                </a:lnTo>
                <a:lnTo>
                  <a:pt x="812800" y="444500"/>
                </a:lnTo>
                <a:close/>
                <a:moveTo>
                  <a:pt x="74244200" y="12205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1" name="Freeform 5381"/>
          <p:cNvSpPr/>
          <p:nvPr/>
        </p:nvSpPr>
        <p:spPr>
          <a:xfrm rot="-5400000">
            <a:off x="3546439" y="4150213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76200" y="139700"/>
                </a:moveTo>
                <a:lnTo>
                  <a:pt x="0" y="0"/>
                </a:lnTo>
                <a:lnTo>
                  <a:pt x="266700" y="101600"/>
                </a:lnTo>
                <a:close/>
                <a:moveTo>
                  <a:pt x="73634600" y="12175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2" name="Freeform 5382"/>
          <p:cNvSpPr/>
          <p:nvPr/>
        </p:nvSpPr>
        <p:spPr>
          <a:xfrm rot="-5400000">
            <a:off x="3529965" y="4157945"/>
            <a:ext cx="7395" cy="14791"/>
          </a:xfrm>
          <a:custGeom>
            <a:avLst/>
            <a:gdLst/>
            <a:ahLst/>
            <a:cxnLst/>
            <a:rect l="0" t="0" r="0" b="0"/>
            <a:pathLst>
              <a:path w="139700" h="279400">
                <a:moveTo>
                  <a:pt x="76200" y="279400"/>
                </a:moveTo>
                <a:lnTo>
                  <a:pt x="0" y="139700"/>
                </a:lnTo>
                <a:lnTo>
                  <a:pt x="139700" y="0"/>
                </a:lnTo>
                <a:close/>
                <a:moveTo>
                  <a:pt x="74091800" y="12219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83" name="Picture 5383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7441" y="4101353"/>
            <a:ext cx="56029" cy="74855"/>
          </a:xfrm>
          <a:prstGeom prst="rect">
            <a:avLst/>
          </a:prstGeom>
          <a:noFill/>
        </p:spPr>
      </p:pic>
      <p:sp>
        <p:nvSpPr>
          <p:cNvPr id="5384" name="Freeform 5384"/>
          <p:cNvSpPr/>
          <p:nvPr/>
        </p:nvSpPr>
        <p:spPr>
          <a:xfrm rot="-5400000">
            <a:off x="3496349" y="4132395"/>
            <a:ext cx="88077" cy="47064"/>
          </a:xfrm>
          <a:custGeom>
            <a:avLst/>
            <a:gdLst/>
            <a:ahLst/>
            <a:cxnLst/>
            <a:rect l="0" t="0" r="0" b="0"/>
            <a:pathLst>
              <a:path w="1663700" h="889000">
                <a:moveTo>
                  <a:pt x="1574800" y="0"/>
                </a:moveTo>
                <a:lnTo>
                  <a:pt x="1663700" y="152400"/>
                </a:lnTo>
                <a:lnTo>
                  <a:pt x="736600" y="622300"/>
                </a:lnTo>
                <a:lnTo>
                  <a:pt x="1003300" y="723900"/>
                </a:lnTo>
                <a:lnTo>
                  <a:pt x="0" y="889000"/>
                </a:lnTo>
                <a:lnTo>
                  <a:pt x="723900" y="177800"/>
                </a:lnTo>
                <a:lnTo>
                  <a:pt x="660400" y="457200"/>
                </a:lnTo>
                <a:lnTo>
                  <a:pt x="1574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5" name="Freeform 5385"/>
          <p:cNvSpPr/>
          <p:nvPr/>
        </p:nvSpPr>
        <p:spPr>
          <a:xfrm rot="-5400000">
            <a:off x="3438863" y="4207363"/>
            <a:ext cx="43702" cy="28910"/>
          </a:xfrm>
          <a:custGeom>
            <a:avLst/>
            <a:gdLst/>
            <a:ahLst/>
            <a:cxnLst/>
            <a:rect l="0" t="0" r="0" b="0"/>
            <a:pathLst>
              <a:path w="825500" h="546100">
                <a:moveTo>
                  <a:pt x="0" y="546100"/>
                </a:moveTo>
                <a:lnTo>
                  <a:pt x="622300" y="0"/>
                </a:lnTo>
                <a:lnTo>
                  <a:pt x="825500" y="457200"/>
                </a:lnTo>
                <a:close/>
                <a:moveTo>
                  <a:pt x="76746100" y="123710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6" name="Freeform 5386"/>
          <p:cNvSpPr/>
          <p:nvPr/>
        </p:nvSpPr>
        <p:spPr>
          <a:xfrm rot="-5400000">
            <a:off x="3465084" y="4191226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25400" y="50800"/>
                </a:moveTo>
                <a:lnTo>
                  <a:pt x="0" y="0"/>
                </a:lnTo>
                <a:lnTo>
                  <a:pt x="101600" y="50800"/>
                </a:lnTo>
                <a:close/>
                <a:moveTo>
                  <a:pt x="75946000" y="12332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7" name="Freeform 5387"/>
          <p:cNvSpPr/>
          <p:nvPr/>
        </p:nvSpPr>
        <p:spPr>
          <a:xfrm rot="-5400000">
            <a:off x="3440878" y="4201984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25400" y="101600"/>
                </a:moveTo>
                <a:lnTo>
                  <a:pt x="0" y="50800"/>
                </a:lnTo>
                <a:lnTo>
                  <a:pt x="50800" y="0"/>
                </a:lnTo>
                <a:close/>
                <a:moveTo>
                  <a:pt x="76606400" y="12383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8" name="Freeform 5388"/>
          <p:cNvSpPr/>
          <p:nvPr/>
        </p:nvSpPr>
        <p:spPr>
          <a:xfrm rot="-5400000">
            <a:off x="3426758" y="4207363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88900"/>
                </a:moveTo>
                <a:lnTo>
                  <a:pt x="38100" y="0"/>
                </a:lnTo>
                <a:lnTo>
                  <a:pt x="63500" y="50800"/>
                </a:lnTo>
                <a:close/>
                <a:moveTo>
                  <a:pt x="76974700" y="12409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89" name="Picture 5389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4176" y="4134971"/>
            <a:ext cx="100853" cy="89647"/>
          </a:xfrm>
          <a:prstGeom prst="rect">
            <a:avLst/>
          </a:prstGeom>
          <a:noFill/>
        </p:spPr>
      </p:pic>
      <p:sp>
        <p:nvSpPr>
          <p:cNvPr id="5390" name="Freeform 5390"/>
          <p:cNvSpPr/>
          <p:nvPr/>
        </p:nvSpPr>
        <p:spPr>
          <a:xfrm rot="-5400000">
            <a:off x="3389781" y="4164332"/>
            <a:ext cx="26893" cy="12101"/>
          </a:xfrm>
          <a:custGeom>
            <a:avLst/>
            <a:gdLst/>
            <a:ahLst/>
            <a:cxnLst/>
            <a:rect l="0" t="0" r="0" b="0"/>
            <a:pathLst>
              <a:path w="508000" h="228600">
                <a:moveTo>
                  <a:pt x="101600" y="228600"/>
                </a:moveTo>
                <a:lnTo>
                  <a:pt x="0" y="0"/>
                </a:lnTo>
                <a:lnTo>
                  <a:pt x="508000" y="101600"/>
                </a:lnTo>
                <a:close/>
                <a:moveTo>
                  <a:pt x="76860400" y="12463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91" name="Picture 5391"/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552" y="4123765"/>
            <a:ext cx="35859" cy="36979"/>
          </a:xfrm>
          <a:prstGeom prst="rect">
            <a:avLst/>
          </a:prstGeom>
          <a:noFill/>
        </p:spPr>
      </p:pic>
      <p:sp>
        <p:nvSpPr>
          <p:cNvPr id="5392" name="Freeform 5392"/>
          <p:cNvSpPr/>
          <p:nvPr/>
        </p:nvSpPr>
        <p:spPr>
          <a:xfrm rot="3950794">
            <a:off x="3417466" y="4162071"/>
            <a:ext cx="5435" cy="14359"/>
          </a:xfrm>
          <a:custGeom>
            <a:avLst/>
            <a:gdLst/>
            <a:ahLst/>
            <a:cxnLst/>
            <a:rect l="0" t="0" r="0" b="0"/>
            <a:pathLst>
              <a:path w="102675" h="271236">
                <a:moveTo>
                  <a:pt x="102675" y="271236"/>
                </a:moveTo>
                <a:cubicBezTo>
                  <a:pt x="99258" y="171983"/>
                  <a:pt x="63165" y="7663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3" name="Freeform 5393"/>
          <p:cNvSpPr/>
          <p:nvPr/>
        </p:nvSpPr>
        <p:spPr>
          <a:xfrm rot="-5400000">
            <a:off x="3384738" y="4165341"/>
            <a:ext cx="55132" cy="36979"/>
          </a:xfrm>
          <a:custGeom>
            <a:avLst/>
            <a:gdLst/>
            <a:ahLst/>
            <a:cxnLst/>
            <a:rect l="0" t="0" r="0" b="0"/>
            <a:pathLst>
              <a:path w="1041400" h="698500">
                <a:moveTo>
                  <a:pt x="673100" y="406400"/>
                </a:moveTo>
                <a:lnTo>
                  <a:pt x="622300" y="292100"/>
                </a:lnTo>
                <a:lnTo>
                  <a:pt x="1041400" y="165100"/>
                </a:lnTo>
                <a:lnTo>
                  <a:pt x="228600" y="0"/>
                </a:lnTo>
                <a:lnTo>
                  <a:pt x="0" y="698500"/>
                </a:lnTo>
                <a:lnTo>
                  <a:pt x="3429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4" name="Freeform 5394"/>
          <p:cNvSpPr/>
          <p:nvPr/>
        </p:nvSpPr>
        <p:spPr>
          <a:xfrm rot="3950794">
            <a:off x="3421326" y="4182261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5" name="Freeform 5395"/>
          <p:cNvSpPr/>
          <p:nvPr/>
        </p:nvSpPr>
        <p:spPr>
          <a:xfrm rot="3950794">
            <a:off x="3429471" y="4172202"/>
            <a:ext cx="7136" cy="14666"/>
          </a:xfrm>
          <a:custGeom>
            <a:avLst/>
            <a:gdLst/>
            <a:ahLst/>
            <a:cxnLst/>
            <a:rect l="0" t="0" r="0" b="0"/>
            <a:pathLst>
              <a:path w="134800" h="277032">
                <a:moveTo>
                  <a:pt x="134800" y="277032"/>
                </a:moveTo>
                <a:cubicBezTo>
                  <a:pt x="120038" y="172834"/>
                  <a:pt x="72880" y="75918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6" name="Freeform 5396"/>
          <p:cNvSpPr/>
          <p:nvPr/>
        </p:nvSpPr>
        <p:spPr>
          <a:xfrm rot="-5400000">
            <a:off x="3387091" y="4155592"/>
            <a:ext cx="119678" cy="56477"/>
          </a:xfrm>
          <a:custGeom>
            <a:avLst/>
            <a:gdLst/>
            <a:ahLst/>
            <a:cxnLst/>
            <a:rect l="0" t="0" r="0" b="0"/>
            <a:pathLst>
              <a:path w="2260600" h="1066800">
                <a:moveTo>
                  <a:pt x="1320800" y="381000"/>
                </a:moveTo>
                <a:lnTo>
                  <a:pt x="685800" y="660400"/>
                </a:lnTo>
                <a:lnTo>
                  <a:pt x="762000" y="393700"/>
                </a:lnTo>
                <a:lnTo>
                  <a:pt x="0" y="1066800"/>
                </a:lnTo>
                <a:lnTo>
                  <a:pt x="1016000" y="952500"/>
                </a:lnTo>
                <a:lnTo>
                  <a:pt x="762000" y="825500"/>
                </a:lnTo>
                <a:lnTo>
                  <a:pt x="2260600" y="152400"/>
                </a:lnTo>
                <a:lnTo>
                  <a:pt x="2184400" y="0"/>
                </a:lnTo>
                <a:lnTo>
                  <a:pt x="184150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7" name="Freeform 5397"/>
          <p:cNvSpPr/>
          <p:nvPr/>
        </p:nvSpPr>
        <p:spPr>
          <a:xfrm rot="3950794">
            <a:off x="3417706" y="4150862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398" name="Picture 5398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8668" y="3686513"/>
            <a:ext cx="59391" cy="99731"/>
          </a:xfrm>
          <a:prstGeom prst="rect">
            <a:avLst/>
          </a:prstGeom>
          <a:noFill/>
        </p:spPr>
      </p:pic>
      <p:sp>
        <p:nvSpPr>
          <p:cNvPr id="5399" name="Freeform 5399"/>
          <p:cNvSpPr/>
          <p:nvPr/>
        </p:nvSpPr>
        <p:spPr>
          <a:xfrm rot="-5400000">
            <a:off x="3443233" y="3720915"/>
            <a:ext cx="79337" cy="43702"/>
          </a:xfrm>
          <a:custGeom>
            <a:avLst/>
            <a:gdLst/>
            <a:ahLst/>
            <a:cxnLst/>
            <a:rect l="0" t="0" r="0" b="0"/>
            <a:pathLst>
              <a:path w="1498600" h="825500">
                <a:moveTo>
                  <a:pt x="1498600" y="228600"/>
                </a:moveTo>
                <a:lnTo>
                  <a:pt x="88900" y="825500"/>
                </a:lnTo>
                <a:lnTo>
                  <a:pt x="76200" y="762000"/>
                </a:lnTo>
                <a:lnTo>
                  <a:pt x="952500" y="254000"/>
                </a:lnTo>
                <a:lnTo>
                  <a:pt x="25400" y="647700"/>
                </a:lnTo>
                <a:lnTo>
                  <a:pt x="0" y="596900"/>
                </a:lnTo>
                <a:lnTo>
                  <a:pt x="1397000" y="0"/>
                </a:lnTo>
                <a:lnTo>
                  <a:pt x="1422400" y="63500"/>
                </a:lnTo>
                <a:lnTo>
                  <a:pt x="558800" y="558800"/>
                </a:lnTo>
                <a:lnTo>
                  <a:pt x="1473200" y="177800"/>
                </a:lnTo>
                <a:lnTo>
                  <a:pt x="1498600" y="228600"/>
                </a:lnTo>
                <a:close/>
                <a:moveTo>
                  <a:pt x="1498600" y="2286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0" name="Freeform 5400"/>
          <p:cNvSpPr/>
          <p:nvPr/>
        </p:nvSpPr>
        <p:spPr>
          <a:xfrm rot="-5400000">
            <a:off x="3431131" y="3726294"/>
            <a:ext cx="74630" cy="41685"/>
          </a:xfrm>
          <a:custGeom>
            <a:avLst/>
            <a:gdLst/>
            <a:ahLst/>
            <a:cxnLst/>
            <a:rect l="0" t="0" r="0" b="0"/>
            <a:pathLst>
              <a:path w="1409700" h="787400">
                <a:moveTo>
                  <a:pt x="1409700" y="190500"/>
                </a:moveTo>
                <a:lnTo>
                  <a:pt x="25400" y="787400"/>
                </a:lnTo>
                <a:lnTo>
                  <a:pt x="0" y="723900"/>
                </a:lnTo>
                <a:lnTo>
                  <a:pt x="1155700" y="241300"/>
                </a:lnTo>
                <a:lnTo>
                  <a:pt x="1092200" y="101600"/>
                </a:lnTo>
                <a:lnTo>
                  <a:pt x="1333500" y="0"/>
                </a:lnTo>
                <a:lnTo>
                  <a:pt x="1409700" y="190500"/>
                </a:lnTo>
                <a:close/>
                <a:moveTo>
                  <a:pt x="68402200" y="1236853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1" name="Freeform 5401"/>
          <p:cNvSpPr/>
          <p:nvPr/>
        </p:nvSpPr>
        <p:spPr>
          <a:xfrm rot="-5400000">
            <a:off x="3419363" y="3735371"/>
            <a:ext cx="77992" cy="40340"/>
          </a:xfrm>
          <a:custGeom>
            <a:avLst/>
            <a:gdLst/>
            <a:ahLst/>
            <a:cxnLst/>
            <a:rect l="0" t="0" r="0" b="0"/>
            <a:pathLst>
              <a:path w="1473200" h="762000">
                <a:moveTo>
                  <a:pt x="1473200" y="63500"/>
                </a:moveTo>
                <a:lnTo>
                  <a:pt x="876300" y="317500"/>
                </a:lnTo>
                <a:lnTo>
                  <a:pt x="114300" y="762000"/>
                </a:lnTo>
                <a:lnTo>
                  <a:pt x="88900" y="698500"/>
                </a:lnTo>
                <a:lnTo>
                  <a:pt x="609600" y="393700"/>
                </a:lnTo>
                <a:lnTo>
                  <a:pt x="25400" y="558800"/>
                </a:lnTo>
                <a:lnTo>
                  <a:pt x="0" y="495300"/>
                </a:lnTo>
                <a:lnTo>
                  <a:pt x="863600" y="254000"/>
                </a:lnTo>
                <a:lnTo>
                  <a:pt x="1447800" y="0"/>
                </a:lnTo>
                <a:lnTo>
                  <a:pt x="1473200" y="63500"/>
                </a:lnTo>
                <a:close/>
                <a:moveTo>
                  <a:pt x="1473200" y="635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2" name="Freeform 5402"/>
          <p:cNvSpPr/>
          <p:nvPr/>
        </p:nvSpPr>
        <p:spPr>
          <a:xfrm rot="-5400000">
            <a:off x="3221356" y="3413650"/>
            <a:ext cx="43030" cy="27566"/>
          </a:xfrm>
          <a:custGeom>
            <a:avLst/>
            <a:gdLst/>
            <a:ahLst/>
            <a:cxnLst/>
            <a:rect l="0" t="0" r="0" b="0"/>
            <a:pathLst>
              <a:path w="812800" h="520700">
                <a:moveTo>
                  <a:pt x="0" y="520700"/>
                </a:moveTo>
                <a:lnTo>
                  <a:pt x="635000" y="0"/>
                </a:lnTo>
                <a:lnTo>
                  <a:pt x="812800" y="457200"/>
                </a:lnTo>
                <a:close/>
                <a:moveTo>
                  <a:pt x="65862200" y="12781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3" name="Freeform 5403"/>
          <p:cNvSpPr/>
          <p:nvPr/>
        </p:nvSpPr>
        <p:spPr>
          <a:xfrm rot="-5400000">
            <a:off x="3243208" y="3398522"/>
            <a:ext cx="12774" cy="7395"/>
          </a:xfrm>
          <a:custGeom>
            <a:avLst/>
            <a:gdLst/>
            <a:ahLst/>
            <a:cxnLst/>
            <a:rect l="0" t="0" r="0" b="0"/>
            <a:pathLst>
              <a:path w="241300" h="139700">
                <a:moveTo>
                  <a:pt x="50800" y="139700"/>
                </a:moveTo>
                <a:lnTo>
                  <a:pt x="0" y="0"/>
                </a:lnTo>
                <a:lnTo>
                  <a:pt x="241300" y="127000"/>
                </a:lnTo>
                <a:close/>
                <a:moveTo>
                  <a:pt x="65163700" y="127495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4" name="Freeform 5404"/>
          <p:cNvSpPr/>
          <p:nvPr/>
        </p:nvSpPr>
        <p:spPr>
          <a:xfrm rot="-5400000">
            <a:off x="3225725" y="3403901"/>
            <a:ext cx="8067" cy="14791"/>
          </a:xfrm>
          <a:custGeom>
            <a:avLst/>
            <a:gdLst/>
            <a:ahLst/>
            <a:cxnLst/>
            <a:rect l="0" t="0" r="0" b="0"/>
            <a:pathLst>
              <a:path w="152400" h="279400">
                <a:moveTo>
                  <a:pt x="63500" y="279400"/>
                </a:moveTo>
                <a:lnTo>
                  <a:pt x="0" y="127000"/>
                </a:lnTo>
                <a:lnTo>
                  <a:pt x="152400" y="0"/>
                </a:lnTo>
                <a:close/>
                <a:moveTo>
                  <a:pt x="65595500" y="12793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05" name="Picture 5405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088" y="3350559"/>
            <a:ext cx="44824" cy="72614"/>
          </a:xfrm>
          <a:prstGeom prst="rect">
            <a:avLst/>
          </a:prstGeom>
          <a:noFill/>
        </p:spPr>
      </p:pic>
      <p:sp>
        <p:nvSpPr>
          <p:cNvPr id="5406" name="Freeform 5406"/>
          <p:cNvSpPr/>
          <p:nvPr/>
        </p:nvSpPr>
        <p:spPr>
          <a:xfrm rot="-5400000">
            <a:off x="3191437" y="3383730"/>
            <a:ext cx="90767" cy="39668"/>
          </a:xfrm>
          <a:custGeom>
            <a:avLst/>
            <a:gdLst/>
            <a:ahLst/>
            <a:cxnLst/>
            <a:rect l="0" t="0" r="0" b="0"/>
            <a:pathLst>
              <a:path w="1714500" h="749300">
                <a:moveTo>
                  <a:pt x="1651000" y="0"/>
                </a:moveTo>
                <a:lnTo>
                  <a:pt x="1714500" y="165100"/>
                </a:lnTo>
                <a:lnTo>
                  <a:pt x="762000" y="546100"/>
                </a:lnTo>
                <a:lnTo>
                  <a:pt x="1003300" y="673100"/>
                </a:lnTo>
                <a:lnTo>
                  <a:pt x="0" y="749300"/>
                </a:lnTo>
                <a:lnTo>
                  <a:pt x="787400" y="101600"/>
                </a:lnTo>
                <a:lnTo>
                  <a:pt x="698500" y="381000"/>
                </a:lnTo>
                <a:lnTo>
                  <a:pt x="1651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7" name="Freeform 5407"/>
          <p:cNvSpPr/>
          <p:nvPr/>
        </p:nvSpPr>
        <p:spPr>
          <a:xfrm rot="-5400000">
            <a:off x="3135631" y="3456345"/>
            <a:ext cx="43702" cy="26221"/>
          </a:xfrm>
          <a:custGeom>
            <a:avLst/>
            <a:gdLst/>
            <a:ahLst/>
            <a:cxnLst/>
            <a:rect l="0" t="0" r="0" b="0"/>
            <a:pathLst>
              <a:path w="825500" h="495300">
                <a:moveTo>
                  <a:pt x="0" y="495300"/>
                </a:moveTo>
                <a:lnTo>
                  <a:pt x="660400" y="0"/>
                </a:lnTo>
                <a:lnTo>
                  <a:pt x="825500" y="469900"/>
                </a:lnTo>
                <a:close/>
                <a:moveTo>
                  <a:pt x="68287900" y="12941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8" name="Freeform 5408"/>
          <p:cNvSpPr/>
          <p:nvPr/>
        </p:nvSpPr>
        <p:spPr>
          <a:xfrm rot="-5400000">
            <a:off x="3164878" y="3438527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12700" y="50800"/>
                </a:moveTo>
                <a:lnTo>
                  <a:pt x="0" y="0"/>
                </a:lnTo>
                <a:lnTo>
                  <a:pt x="88900" y="50800"/>
                </a:lnTo>
                <a:close/>
                <a:moveTo>
                  <a:pt x="67398900" y="12900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9" name="Freeform 5409"/>
          <p:cNvSpPr/>
          <p:nvPr/>
        </p:nvSpPr>
        <p:spPr>
          <a:xfrm rot="-5400000">
            <a:off x="3138991" y="3447604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25400" y="88900"/>
                </a:moveTo>
                <a:lnTo>
                  <a:pt x="0" y="38100"/>
                </a:lnTo>
                <a:lnTo>
                  <a:pt x="63500" y="0"/>
                </a:lnTo>
                <a:close/>
                <a:moveTo>
                  <a:pt x="68059300" y="12952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10" name="Freeform 5410"/>
          <p:cNvSpPr/>
          <p:nvPr/>
        </p:nvSpPr>
        <p:spPr>
          <a:xfrm rot="-5400000">
            <a:off x="3124872" y="3451638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88900"/>
                </a:moveTo>
                <a:lnTo>
                  <a:pt x="38100" y="0"/>
                </a:lnTo>
                <a:lnTo>
                  <a:pt x="63500" y="50800"/>
                </a:lnTo>
                <a:close/>
                <a:moveTo>
                  <a:pt x="68402200" y="129794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11" name="Picture 5411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9130" y="3439085"/>
            <a:ext cx="53340" cy="34738"/>
          </a:xfrm>
          <a:prstGeom prst="rect">
            <a:avLst/>
          </a:prstGeom>
          <a:noFill/>
        </p:spPr>
      </p:pic>
      <p:pic>
        <p:nvPicPr>
          <p:cNvPr id="5412" name="Picture 5412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6100" y="3417794"/>
            <a:ext cx="62752" cy="47065"/>
          </a:xfrm>
          <a:prstGeom prst="rect">
            <a:avLst/>
          </a:prstGeom>
          <a:noFill/>
        </p:spPr>
      </p:pic>
      <p:sp>
        <p:nvSpPr>
          <p:cNvPr id="5413" name="Freeform 5413"/>
          <p:cNvSpPr/>
          <p:nvPr/>
        </p:nvSpPr>
        <p:spPr>
          <a:xfrm rot="-5400000">
            <a:off x="3106718" y="3412641"/>
            <a:ext cx="14119" cy="41013"/>
          </a:xfrm>
          <a:custGeom>
            <a:avLst/>
            <a:gdLst/>
            <a:ahLst/>
            <a:cxnLst/>
            <a:rect l="0" t="0" r="0" b="0"/>
            <a:pathLst>
              <a:path w="266700" h="774700">
                <a:moveTo>
                  <a:pt x="266700" y="774700"/>
                </a:moveTo>
                <a:lnTo>
                  <a:pt x="0" y="0"/>
                </a:lnTo>
                <a:close/>
                <a:moveTo>
                  <a:pt x="68008500" y="13037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14" name="Picture 5414"/>
          <p:cNvPicPr>
            <a:picLocks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2066" y="3384177"/>
            <a:ext cx="89198" cy="78441"/>
          </a:xfrm>
          <a:prstGeom prst="rect">
            <a:avLst/>
          </a:prstGeom>
          <a:noFill/>
        </p:spPr>
      </p:pic>
      <p:sp>
        <p:nvSpPr>
          <p:cNvPr id="5415" name="Freeform 5415"/>
          <p:cNvSpPr/>
          <p:nvPr/>
        </p:nvSpPr>
        <p:spPr>
          <a:xfrm rot="-5400000">
            <a:off x="3090920" y="3406255"/>
            <a:ext cx="26221" cy="12101"/>
          </a:xfrm>
          <a:custGeom>
            <a:avLst/>
            <a:gdLst/>
            <a:ahLst/>
            <a:cxnLst/>
            <a:rect l="0" t="0" r="0" b="0"/>
            <a:pathLst>
              <a:path w="495300" h="228600">
                <a:moveTo>
                  <a:pt x="88900" y="228600"/>
                </a:moveTo>
                <a:lnTo>
                  <a:pt x="0" y="0"/>
                </a:lnTo>
                <a:lnTo>
                  <a:pt x="495300" y="139700"/>
                </a:lnTo>
                <a:close/>
                <a:moveTo>
                  <a:pt x="68186300" y="130289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16" name="Picture 5416"/>
          <p:cNvPicPr>
            <a:picLocks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235" y="3361764"/>
            <a:ext cx="44824" cy="44824"/>
          </a:xfrm>
          <a:prstGeom prst="rect">
            <a:avLst/>
          </a:prstGeom>
          <a:noFill/>
        </p:spPr>
      </p:pic>
      <p:sp>
        <p:nvSpPr>
          <p:cNvPr id="5417" name="Freeform 5417"/>
          <p:cNvSpPr/>
          <p:nvPr/>
        </p:nvSpPr>
        <p:spPr>
          <a:xfrm rot="9645764">
            <a:off x="3114395" y="3410098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18" name="Freeform 5418"/>
          <p:cNvSpPr/>
          <p:nvPr/>
        </p:nvSpPr>
        <p:spPr>
          <a:xfrm rot="-5400000">
            <a:off x="3082516" y="3409280"/>
            <a:ext cx="57149" cy="35634"/>
          </a:xfrm>
          <a:custGeom>
            <a:avLst/>
            <a:gdLst/>
            <a:ahLst/>
            <a:cxnLst/>
            <a:rect l="0" t="0" r="0" b="0"/>
            <a:pathLst>
              <a:path w="1079500" h="673100">
                <a:moveTo>
                  <a:pt x="698500" y="431800"/>
                </a:moveTo>
                <a:lnTo>
                  <a:pt x="660400" y="317500"/>
                </a:lnTo>
                <a:lnTo>
                  <a:pt x="1079500" y="241300"/>
                </a:lnTo>
                <a:lnTo>
                  <a:pt x="292100" y="0"/>
                </a:lnTo>
                <a:lnTo>
                  <a:pt x="0" y="673100"/>
                </a:lnTo>
                <a:lnTo>
                  <a:pt x="3683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19" name="Freeform 5419"/>
          <p:cNvSpPr/>
          <p:nvPr/>
        </p:nvSpPr>
        <p:spPr>
          <a:xfrm rot="4245764">
            <a:off x="3120833" y="3426005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0" name="Freeform 5420"/>
          <p:cNvSpPr/>
          <p:nvPr/>
        </p:nvSpPr>
        <p:spPr>
          <a:xfrm rot="9645764">
            <a:off x="3126392" y="3420500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1" name="Freeform 5421"/>
          <p:cNvSpPr/>
          <p:nvPr/>
        </p:nvSpPr>
        <p:spPr>
          <a:xfrm rot="-5400000">
            <a:off x="3085541" y="3406254"/>
            <a:ext cx="123040" cy="47064"/>
          </a:xfrm>
          <a:custGeom>
            <a:avLst/>
            <a:gdLst/>
            <a:ahLst/>
            <a:cxnLst/>
            <a:rect l="0" t="0" r="0" b="0"/>
            <a:pathLst>
              <a:path w="2324100" h="889000">
                <a:moveTo>
                  <a:pt x="1371600" y="304800"/>
                </a:moveTo>
                <a:lnTo>
                  <a:pt x="711200" y="546100"/>
                </a:lnTo>
                <a:lnTo>
                  <a:pt x="812800" y="279400"/>
                </a:lnTo>
                <a:lnTo>
                  <a:pt x="0" y="889000"/>
                </a:lnTo>
                <a:lnTo>
                  <a:pt x="1016000" y="850900"/>
                </a:lnTo>
                <a:lnTo>
                  <a:pt x="774700" y="711200"/>
                </a:lnTo>
                <a:lnTo>
                  <a:pt x="2324100" y="165100"/>
                </a:lnTo>
                <a:lnTo>
                  <a:pt x="2260600" y="0"/>
                </a:lnTo>
                <a:lnTo>
                  <a:pt x="19050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2" name="Freeform 5422"/>
          <p:cNvSpPr/>
          <p:nvPr/>
        </p:nvSpPr>
        <p:spPr>
          <a:xfrm rot="4245764">
            <a:off x="3120440" y="3395432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3" name="Freeform 5423"/>
          <p:cNvSpPr/>
          <p:nvPr/>
        </p:nvSpPr>
        <p:spPr>
          <a:xfrm rot="-5400000">
            <a:off x="3341035" y="3376671"/>
            <a:ext cx="31600" cy="17480"/>
          </a:xfrm>
          <a:custGeom>
            <a:avLst/>
            <a:gdLst/>
            <a:ahLst/>
            <a:cxnLst/>
            <a:rect l="0" t="0" r="0" b="0"/>
            <a:pathLst>
              <a:path w="596900" h="330200">
                <a:moveTo>
                  <a:pt x="0" y="63500"/>
                </a:moveTo>
                <a:lnTo>
                  <a:pt x="444500" y="0"/>
                </a:lnTo>
                <a:lnTo>
                  <a:pt x="596900" y="330200"/>
                </a:lnTo>
                <a:close/>
                <a:moveTo>
                  <a:pt x="63169800" y="12556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24" name="Picture 5424"/>
          <p:cNvPicPr>
            <a:picLocks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4529" y="3350559"/>
            <a:ext cx="89647" cy="44824"/>
          </a:xfrm>
          <a:prstGeom prst="rect">
            <a:avLst/>
          </a:prstGeom>
          <a:noFill/>
        </p:spPr>
      </p:pic>
      <p:sp>
        <p:nvSpPr>
          <p:cNvPr id="5425" name="Freeform 5425"/>
          <p:cNvSpPr/>
          <p:nvPr/>
        </p:nvSpPr>
        <p:spPr>
          <a:xfrm rot="-5400000">
            <a:off x="3328931" y="334372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62509400" y="12593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26" name="Picture 5426"/>
          <p:cNvPicPr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3324" y="3328147"/>
            <a:ext cx="35634" cy="45944"/>
          </a:xfrm>
          <a:prstGeom prst="rect">
            <a:avLst/>
          </a:prstGeom>
          <a:noFill/>
        </p:spPr>
      </p:pic>
      <p:pic>
        <p:nvPicPr>
          <p:cNvPr id="5427" name="Picture 5427"/>
          <p:cNvPicPr>
            <a:picLocks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8062" y="3332855"/>
            <a:ext cx="46616" cy="41909"/>
          </a:xfrm>
          <a:prstGeom prst="rect">
            <a:avLst/>
          </a:prstGeom>
          <a:noFill/>
        </p:spPr>
      </p:pic>
      <p:sp>
        <p:nvSpPr>
          <p:cNvPr id="5428" name="Freeform 5428"/>
          <p:cNvSpPr/>
          <p:nvPr/>
        </p:nvSpPr>
        <p:spPr>
          <a:xfrm rot="-5400000">
            <a:off x="3292962" y="3342045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9" name="Freeform 5429"/>
          <p:cNvSpPr/>
          <p:nvPr/>
        </p:nvSpPr>
        <p:spPr>
          <a:xfrm rot="3913870">
            <a:off x="3303900" y="3357079"/>
            <a:ext cx="17778" cy="8693"/>
          </a:xfrm>
          <a:custGeom>
            <a:avLst/>
            <a:gdLst/>
            <a:ahLst/>
            <a:cxnLst/>
            <a:rect l="0" t="0" r="0" b="0"/>
            <a:pathLst>
              <a:path w="335803" h="164215">
                <a:moveTo>
                  <a:pt x="0" y="164215"/>
                </a:moveTo>
                <a:cubicBezTo>
                  <a:pt x="131274" y="164215"/>
                  <a:pt x="255197" y="103614"/>
                  <a:pt x="33580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0" name="Freeform 5430"/>
          <p:cNvSpPr/>
          <p:nvPr/>
        </p:nvSpPr>
        <p:spPr>
          <a:xfrm rot="9313870">
            <a:off x="3320741" y="3364130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1" name="Freeform 5431"/>
          <p:cNvSpPr/>
          <p:nvPr/>
        </p:nvSpPr>
        <p:spPr>
          <a:xfrm rot="-5400000">
            <a:off x="3319520" y="3353138"/>
            <a:ext cx="57149" cy="38996"/>
          </a:xfrm>
          <a:custGeom>
            <a:avLst/>
            <a:gdLst/>
            <a:ahLst/>
            <a:cxnLst/>
            <a:rect l="0" t="0" r="0" b="0"/>
            <a:pathLst>
              <a:path w="1079500" h="736600">
                <a:moveTo>
                  <a:pt x="647700" y="101600"/>
                </a:moveTo>
                <a:lnTo>
                  <a:pt x="711200" y="241300"/>
                </a:lnTo>
                <a:lnTo>
                  <a:pt x="1079500" y="0"/>
                </a:lnTo>
                <a:lnTo>
                  <a:pt x="673100" y="736600"/>
                </a:lnTo>
                <a:lnTo>
                  <a:pt x="0" y="431800"/>
                </a:lnTo>
                <a:lnTo>
                  <a:pt x="444500" y="368300"/>
                </a:lnTo>
                <a:lnTo>
                  <a:pt x="406400" y="292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2" name="Freeform 5432"/>
          <p:cNvSpPr/>
          <p:nvPr/>
        </p:nvSpPr>
        <p:spPr>
          <a:xfrm rot="3913870">
            <a:off x="3326292" y="3368549"/>
            <a:ext cx="8743" cy="24245"/>
          </a:xfrm>
          <a:custGeom>
            <a:avLst/>
            <a:gdLst/>
            <a:ahLst/>
            <a:cxnLst/>
            <a:rect l="0" t="0" r="0" b="0"/>
            <a:pathLst>
              <a:path w="165153" h="457968">
                <a:moveTo>
                  <a:pt x="0" y="457968"/>
                </a:moveTo>
                <a:cubicBezTo>
                  <a:pt x="106737" y="329222"/>
                  <a:pt x="165153" y="167237"/>
                  <a:pt x="16515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3" name="Freeform 5433"/>
          <p:cNvSpPr/>
          <p:nvPr/>
        </p:nvSpPr>
        <p:spPr>
          <a:xfrm rot="9313870">
            <a:off x="3303061" y="3362260"/>
            <a:ext cx="10473" cy="23141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4" name="Freeform 5434"/>
          <p:cNvSpPr/>
          <p:nvPr/>
        </p:nvSpPr>
        <p:spPr>
          <a:xfrm rot="-5400000">
            <a:off x="3280523" y="3345742"/>
            <a:ext cx="27566" cy="10757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203200"/>
                </a:moveTo>
                <a:lnTo>
                  <a:pt x="444500" y="0"/>
                </a:lnTo>
                <a:lnTo>
                  <a:pt x="5207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35" name="Picture 5435"/>
          <p:cNvPicPr>
            <a:picLocks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1659" y="2926754"/>
            <a:ext cx="54685" cy="101076"/>
          </a:xfrm>
          <a:prstGeom prst="rect">
            <a:avLst/>
          </a:prstGeom>
          <a:noFill/>
        </p:spPr>
      </p:pic>
      <p:sp>
        <p:nvSpPr>
          <p:cNvPr id="5436" name="Freeform 5436"/>
          <p:cNvSpPr/>
          <p:nvPr/>
        </p:nvSpPr>
        <p:spPr>
          <a:xfrm rot="-5400000">
            <a:off x="3163197" y="2962837"/>
            <a:ext cx="80009" cy="39668"/>
          </a:xfrm>
          <a:custGeom>
            <a:avLst/>
            <a:gdLst/>
            <a:ahLst/>
            <a:cxnLst/>
            <a:rect l="0" t="0" r="0" b="0"/>
            <a:pathLst>
              <a:path w="1511300" h="749300">
                <a:moveTo>
                  <a:pt x="1511300" y="228600"/>
                </a:moveTo>
                <a:lnTo>
                  <a:pt x="76200" y="749300"/>
                </a:lnTo>
                <a:lnTo>
                  <a:pt x="63500" y="685800"/>
                </a:lnTo>
                <a:lnTo>
                  <a:pt x="977900" y="228600"/>
                </a:lnTo>
                <a:lnTo>
                  <a:pt x="12700" y="571500"/>
                </a:lnTo>
                <a:lnTo>
                  <a:pt x="0" y="520700"/>
                </a:lnTo>
                <a:lnTo>
                  <a:pt x="1435100" y="0"/>
                </a:lnTo>
                <a:lnTo>
                  <a:pt x="1447800" y="63500"/>
                </a:lnTo>
                <a:lnTo>
                  <a:pt x="558800" y="508000"/>
                </a:lnTo>
                <a:lnTo>
                  <a:pt x="1498600" y="177800"/>
                </a:lnTo>
                <a:lnTo>
                  <a:pt x="1511300" y="228600"/>
                </a:lnTo>
                <a:close/>
                <a:moveTo>
                  <a:pt x="1511300" y="2286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7" name="Freeform 5437"/>
          <p:cNvSpPr/>
          <p:nvPr/>
        </p:nvSpPr>
        <p:spPr>
          <a:xfrm rot="-5400000">
            <a:off x="3149751" y="2967544"/>
            <a:ext cx="76647" cy="37651"/>
          </a:xfrm>
          <a:custGeom>
            <a:avLst/>
            <a:gdLst/>
            <a:ahLst/>
            <a:cxnLst/>
            <a:rect l="0" t="0" r="0" b="0"/>
            <a:pathLst>
              <a:path w="1447800" h="711200">
                <a:moveTo>
                  <a:pt x="1447800" y="203200"/>
                </a:moveTo>
                <a:lnTo>
                  <a:pt x="25400" y="711200"/>
                </a:lnTo>
                <a:lnTo>
                  <a:pt x="0" y="660400"/>
                </a:lnTo>
                <a:lnTo>
                  <a:pt x="1181100" y="241300"/>
                </a:lnTo>
                <a:lnTo>
                  <a:pt x="1130300" y="88900"/>
                </a:lnTo>
                <a:lnTo>
                  <a:pt x="1371600" y="0"/>
                </a:lnTo>
                <a:lnTo>
                  <a:pt x="1447800" y="203200"/>
                </a:lnTo>
                <a:close/>
                <a:moveTo>
                  <a:pt x="59296300" y="1289431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8" name="Freeform 5438"/>
          <p:cNvSpPr/>
          <p:nvPr/>
        </p:nvSpPr>
        <p:spPr>
          <a:xfrm rot="-5400000">
            <a:off x="3138657" y="2975947"/>
            <a:ext cx="79337" cy="35634"/>
          </a:xfrm>
          <a:custGeom>
            <a:avLst/>
            <a:gdLst/>
            <a:ahLst/>
            <a:cxnLst/>
            <a:rect l="0" t="0" r="0" b="0"/>
            <a:pathLst>
              <a:path w="1498600" h="673100">
                <a:moveTo>
                  <a:pt x="1498600" y="50800"/>
                </a:moveTo>
                <a:lnTo>
                  <a:pt x="889000" y="266700"/>
                </a:lnTo>
                <a:lnTo>
                  <a:pt x="101600" y="673100"/>
                </a:lnTo>
                <a:lnTo>
                  <a:pt x="76200" y="596900"/>
                </a:lnTo>
                <a:lnTo>
                  <a:pt x="622300" y="330200"/>
                </a:lnTo>
                <a:lnTo>
                  <a:pt x="25400" y="469900"/>
                </a:lnTo>
                <a:lnTo>
                  <a:pt x="0" y="406400"/>
                </a:lnTo>
                <a:lnTo>
                  <a:pt x="876300" y="215900"/>
                </a:lnTo>
                <a:lnTo>
                  <a:pt x="1473200" y="0"/>
                </a:lnTo>
                <a:lnTo>
                  <a:pt x="1498600" y="50800"/>
                </a:lnTo>
                <a:close/>
                <a:moveTo>
                  <a:pt x="1498600" y="508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9" name="Freeform 5439"/>
          <p:cNvSpPr/>
          <p:nvPr/>
        </p:nvSpPr>
        <p:spPr>
          <a:xfrm rot="-5400000">
            <a:off x="2960820" y="2642797"/>
            <a:ext cx="43702" cy="26221"/>
          </a:xfrm>
          <a:custGeom>
            <a:avLst/>
            <a:gdLst/>
            <a:ahLst/>
            <a:cxnLst/>
            <a:rect l="0" t="0" r="0" b="0"/>
            <a:pathLst>
              <a:path w="825500" h="495300">
                <a:moveTo>
                  <a:pt x="0" y="495300"/>
                </a:moveTo>
                <a:lnTo>
                  <a:pt x="660400" y="0"/>
                </a:lnTo>
                <a:lnTo>
                  <a:pt x="825500" y="469900"/>
                </a:lnTo>
                <a:close/>
                <a:moveTo>
                  <a:pt x="56222900" y="13271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0" name="Freeform 5440"/>
          <p:cNvSpPr/>
          <p:nvPr/>
        </p:nvSpPr>
        <p:spPr>
          <a:xfrm rot="-5400000">
            <a:off x="2984016" y="2626325"/>
            <a:ext cx="12774" cy="8067"/>
          </a:xfrm>
          <a:custGeom>
            <a:avLst/>
            <a:gdLst/>
            <a:ahLst/>
            <a:cxnLst/>
            <a:rect l="0" t="0" r="0" b="0"/>
            <a:pathLst>
              <a:path w="241300" h="152400">
                <a:moveTo>
                  <a:pt x="50800" y="152400"/>
                </a:moveTo>
                <a:lnTo>
                  <a:pt x="0" y="0"/>
                </a:lnTo>
                <a:lnTo>
                  <a:pt x="241300" y="152400"/>
                </a:lnTo>
                <a:close/>
                <a:moveTo>
                  <a:pt x="55473600" y="132397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1" name="Freeform 5441"/>
          <p:cNvSpPr/>
          <p:nvPr/>
        </p:nvSpPr>
        <p:spPr>
          <a:xfrm rot="-5400000">
            <a:off x="2966533" y="2631703"/>
            <a:ext cx="8067" cy="14119"/>
          </a:xfrm>
          <a:custGeom>
            <a:avLst/>
            <a:gdLst/>
            <a:ahLst/>
            <a:cxnLst/>
            <a:rect l="0" t="0" r="0" b="0"/>
            <a:pathLst>
              <a:path w="152400" h="266700">
                <a:moveTo>
                  <a:pt x="50800" y="266700"/>
                </a:moveTo>
                <a:lnTo>
                  <a:pt x="0" y="114300"/>
                </a:lnTo>
                <a:lnTo>
                  <a:pt x="152400" y="0"/>
                </a:lnTo>
                <a:close/>
                <a:moveTo>
                  <a:pt x="55905400" y="132829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42" name="Picture 5442"/>
          <p:cNvPicPr>
            <a:picLocks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8353" y="2577353"/>
            <a:ext cx="44824" cy="73959"/>
          </a:xfrm>
          <a:prstGeom prst="rect">
            <a:avLst/>
          </a:prstGeom>
          <a:noFill/>
        </p:spPr>
      </p:pic>
      <p:sp>
        <p:nvSpPr>
          <p:cNvPr id="5443" name="Freeform 5443"/>
          <p:cNvSpPr/>
          <p:nvPr/>
        </p:nvSpPr>
        <p:spPr>
          <a:xfrm rot="-5400000">
            <a:off x="2931909" y="2613886"/>
            <a:ext cx="92111" cy="35634"/>
          </a:xfrm>
          <a:custGeom>
            <a:avLst/>
            <a:gdLst/>
            <a:ahLst/>
            <a:cxnLst/>
            <a:rect l="0" t="0" r="0" b="0"/>
            <a:pathLst>
              <a:path w="1739900" h="673100">
                <a:moveTo>
                  <a:pt x="1676400" y="0"/>
                </a:moveTo>
                <a:lnTo>
                  <a:pt x="1739900" y="165100"/>
                </a:lnTo>
                <a:lnTo>
                  <a:pt x="774700" y="495300"/>
                </a:lnTo>
                <a:lnTo>
                  <a:pt x="1016000" y="647700"/>
                </a:lnTo>
                <a:lnTo>
                  <a:pt x="0" y="673100"/>
                </a:lnTo>
                <a:lnTo>
                  <a:pt x="812800" y="63500"/>
                </a:lnTo>
                <a:lnTo>
                  <a:pt x="711200" y="330200"/>
                </a:lnTo>
                <a:lnTo>
                  <a:pt x="1676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4" name="Freeform 5444"/>
          <p:cNvSpPr/>
          <p:nvPr/>
        </p:nvSpPr>
        <p:spPr>
          <a:xfrm rot="-5400000">
            <a:off x="2874422" y="2685492"/>
            <a:ext cx="43702" cy="25549"/>
          </a:xfrm>
          <a:custGeom>
            <a:avLst/>
            <a:gdLst/>
            <a:ahLst/>
            <a:cxnLst/>
            <a:rect l="0" t="0" r="0" b="0"/>
            <a:pathLst>
              <a:path w="825500" h="482600">
                <a:moveTo>
                  <a:pt x="0" y="482600"/>
                </a:moveTo>
                <a:lnTo>
                  <a:pt x="660400" y="0"/>
                </a:lnTo>
                <a:lnTo>
                  <a:pt x="825500" y="457200"/>
                </a:lnTo>
                <a:close/>
                <a:moveTo>
                  <a:pt x="58661300" y="13434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5" name="Freeform 5445"/>
          <p:cNvSpPr/>
          <p:nvPr/>
        </p:nvSpPr>
        <p:spPr>
          <a:xfrm rot="-5400000">
            <a:off x="2904006" y="2667338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12700" y="50800"/>
                </a:moveTo>
                <a:lnTo>
                  <a:pt x="0" y="0"/>
                </a:lnTo>
                <a:lnTo>
                  <a:pt x="88900" y="50800"/>
                </a:lnTo>
                <a:close/>
                <a:moveTo>
                  <a:pt x="57759600" y="133934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6" name="Freeform 5446"/>
          <p:cNvSpPr/>
          <p:nvPr/>
        </p:nvSpPr>
        <p:spPr>
          <a:xfrm rot="-5400000">
            <a:off x="2878454" y="2676079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12700" y="88900"/>
                </a:moveTo>
                <a:lnTo>
                  <a:pt x="0" y="38100"/>
                </a:lnTo>
                <a:lnTo>
                  <a:pt x="50800" y="0"/>
                </a:lnTo>
                <a:close/>
                <a:moveTo>
                  <a:pt x="58407300" y="13445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7" name="Freeform 5447"/>
          <p:cNvSpPr/>
          <p:nvPr/>
        </p:nvSpPr>
        <p:spPr>
          <a:xfrm rot="-5400000">
            <a:off x="2864335" y="2680113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88900"/>
                </a:moveTo>
                <a:lnTo>
                  <a:pt x="38100" y="0"/>
                </a:lnTo>
                <a:lnTo>
                  <a:pt x="50800" y="50800"/>
                </a:lnTo>
                <a:close/>
                <a:moveTo>
                  <a:pt x="58750200" y="13472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48" name="Picture 5448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3882" y="2610971"/>
            <a:ext cx="100853" cy="89647"/>
          </a:xfrm>
          <a:prstGeom prst="rect">
            <a:avLst/>
          </a:prstGeom>
          <a:noFill/>
        </p:spPr>
      </p:pic>
      <p:sp>
        <p:nvSpPr>
          <p:cNvPr id="5449" name="Freeform 5449"/>
          <p:cNvSpPr/>
          <p:nvPr/>
        </p:nvSpPr>
        <p:spPr>
          <a:xfrm rot="-5400000">
            <a:off x="2844167" y="262699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58127900" y="135077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50" name="Picture 5450"/>
          <p:cNvPicPr>
            <a:picLocks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5226" y="2616126"/>
            <a:ext cx="35186" cy="48633"/>
          </a:xfrm>
          <a:prstGeom prst="rect">
            <a:avLst/>
          </a:prstGeom>
          <a:noFill/>
        </p:spPr>
      </p:pic>
      <p:pic>
        <p:nvPicPr>
          <p:cNvPr id="5451" name="Picture 5451"/>
          <p:cNvPicPr>
            <a:picLocks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0" y="2588559"/>
            <a:ext cx="33618" cy="45272"/>
          </a:xfrm>
          <a:prstGeom prst="rect">
            <a:avLst/>
          </a:prstGeom>
          <a:noFill/>
        </p:spPr>
      </p:pic>
      <p:sp>
        <p:nvSpPr>
          <p:cNvPr id="5452" name="Freeform 5452"/>
          <p:cNvSpPr/>
          <p:nvPr/>
        </p:nvSpPr>
        <p:spPr>
          <a:xfrm rot="9645764">
            <a:off x="2853521" y="2638909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3" name="Freeform 5453"/>
          <p:cNvSpPr/>
          <p:nvPr/>
        </p:nvSpPr>
        <p:spPr>
          <a:xfrm rot="-5400000">
            <a:off x="2821306" y="2637083"/>
            <a:ext cx="57149" cy="36306"/>
          </a:xfrm>
          <a:custGeom>
            <a:avLst/>
            <a:gdLst/>
            <a:ahLst/>
            <a:cxnLst/>
            <a:rect l="0" t="0" r="0" b="0"/>
            <a:pathLst>
              <a:path w="1079500" h="685800">
                <a:moveTo>
                  <a:pt x="685800" y="444500"/>
                </a:moveTo>
                <a:lnTo>
                  <a:pt x="647700" y="330200"/>
                </a:lnTo>
                <a:lnTo>
                  <a:pt x="1079500" y="241300"/>
                </a:lnTo>
                <a:lnTo>
                  <a:pt x="279400" y="0"/>
                </a:lnTo>
                <a:lnTo>
                  <a:pt x="0" y="685800"/>
                </a:lnTo>
                <a:lnTo>
                  <a:pt x="355600" y="431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4" name="Freeform 5454"/>
          <p:cNvSpPr/>
          <p:nvPr/>
        </p:nvSpPr>
        <p:spPr>
          <a:xfrm rot="4245764">
            <a:off x="2859961" y="2654816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5" name="Freeform 5455"/>
          <p:cNvSpPr/>
          <p:nvPr/>
        </p:nvSpPr>
        <p:spPr>
          <a:xfrm rot="9645764">
            <a:off x="2865519" y="2649311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6" name="Freeform 5456"/>
          <p:cNvSpPr/>
          <p:nvPr/>
        </p:nvSpPr>
        <p:spPr>
          <a:xfrm rot="-5400000">
            <a:off x="2824332" y="2635402"/>
            <a:ext cx="123040" cy="46391"/>
          </a:xfrm>
          <a:custGeom>
            <a:avLst/>
            <a:gdLst/>
            <a:ahLst/>
            <a:cxnLst/>
            <a:rect l="0" t="0" r="0" b="0"/>
            <a:pathLst>
              <a:path w="2324100" h="876300">
                <a:moveTo>
                  <a:pt x="1371600" y="304800"/>
                </a:moveTo>
                <a:lnTo>
                  <a:pt x="711200" y="533400"/>
                </a:lnTo>
                <a:lnTo>
                  <a:pt x="812800" y="279400"/>
                </a:lnTo>
                <a:lnTo>
                  <a:pt x="0" y="876300"/>
                </a:lnTo>
                <a:lnTo>
                  <a:pt x="1016000" y="850900"/>
                </a:lnTo>
                <a:lnTo>
                  <a:pt x="774700" y="711200"/>
                </a:lnTo>
                <a:lnTo>
                  <a:pt x="2324100" y="165100"/>
                </a:lnTo>
                <a:lnTo>
                  <a:pt x="2260600" y="0"/>
                </a:lnTo>
                <a:lnTo>
                  <a:pt x="190500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7" name="Freeform 5457"/>
          <p:cNvSpPr/>
          <p:nvPr/>
        </p:nvSpPr>
        <p:spPr>
          <a:xfrm rot="4245764">
            <a:off x="2859566" y="2624243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8" name="Freeform 5458"/>
          <p:cNvSpPr/>
          <p:nvPr/>
        </p:nvSpPr>
        <p:spPr>
          <a:xfrm rot="-5400000">
            <a:off x="3080162" y="2604137"/>
            <a:ext cx="29583" cy="18153"/>
          </a:xfrm>
          <a:custGeom>
            <a:avLst/>
            <a:gdLst/>
            <a:ahLst/>
            <a:cxnLst/>
            <a:rect l="0" t="0" r="0" b="0"/>
            <a:pathLst>
              <a:path w="558800" h="342900">
                <a:moveTo>
                  <a:pt x="0" y="25400"/>
                </a:moveTo>
                <a:lnTo>
                  <a:pt x="444500" y="0"/>
                </a:lnTo>
                <a:lnTo>
                  <a:pt x="558800" y="342900"/>
                </a:lnTo>
                <a:close/>
                <a:moveTo>
                  <a:pt x="53555900" y="130517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59" name="Picture 5459"/>
          <p:cNvPicPr>
            <a:picLocks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6794" y="2577353"/>
            <a:ext cx="89647" cy="44824"/>
          </a:xfrm>
          <a:prstGeom prst="rect">
            <a:avLst/>
          </a:prstGeom>
          <a:noFill/>
        </p:spPr>
      </p:pic>
      <p:sp>
        <p:nvSpPr>
          <p:cNvPr id="5460" name="Freeform 5460"/>
          <p:cNvSpPr/>
          <p:nvPr/>
        </p:nvSpPr>
        <p:spPr>
          <a:xfrm rot="-5400000">
            <a:off x="3070747" y="256850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52743100" y="13081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61" name="Picture 5461"/>
          <p:cNvPicPr>
            <a:picLocks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588" y="2554941"/>
            <a:ext cx="33618" cy="44824"/>
          </a:xfrm>
          <a:prstGeom prst="rect">
            <a:avLst/>
          </a:prstGeom>
          <a:noFill/>
        </p:spPr>
      </p:pic>
      <p:pic>
        <p:nvPicPr>
          <p:cNvPr id="5462" name="Picture 5462"/>
          <p:cNvPicPr>
            <a:picLocks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206" y="2557632"/>
            <a:ext cx="45272" cy="42581"/>
          </a:xfrm>
          <a:prstGeom prst="rect">
            <a:avLst/>
          </a:prstGeom>
          <a:noFill/>
        </p:spPr>
      </p:pic>
      <p:sp>
        <p:nvSpPr>
          <p:cNvPr id="5463" name="Freeform 5463"/>
          <p:cNvSpPr/>
          <p:nvPr/>
        </p:nvSpPr>
        <p:spPr>
          <a:xfrm rot="-5400000">
            <a:off x="3034106" y="2564805"/>
            <a:ext cx="18153" cy="6050"/>
          </a:xfrm>
          <a:custGeom>
            <a:avLst/>
            <a:gdLst/>
            <a:ahLst/>
            <a:cxnLst/>
            <a:rect l="0" t="0" r="0" b="0"/>
            <a:pathLst>
              <a:path w="342900" h="114300">
                <a:moveTo>
                  <a:pt x="3429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4" name="Freeform 5464"/>
          <p:cNvSpPr/>
          <p:nvPr/>
        </p:nvSpPr>
        <p:spPr>
          <a:xfrm rot="9693239">
            <a:off x="3047936" y="2575141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5" name="Freeform 5465"/>
          <p:cNvSpPr/>
          <p:nvPr/>
        </p:nvSpPr>
        <p:spPr>
          <a:xfrm rot="4293239">
            <a:off x="3063987" y="2585055"/>
            <a:ext cx="4828" cy="12585"/>
          </a:xfrm>
          <a:custGeom>
            <a:avLst/>
            <a:gdLst/>
            <a:ahLst/>
            <a:cxnLst/>
            <a:rect l="0" t="0" r="0" b="0"/>
            <a:pathLst>
              <a:path w="91202" h="237723">
                <a:moveTo>
                  <a:pt x="0" y="237723"/>
                </a:moveTo>
                <a:cubicBezTo>
                  <a:pt x="53262" y="169257"/>
                  <a:pt x="85003" y="86522"/>
                  <a:pt x="91202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6" name="Freeform 5466"/>
          <p:cNvSpPr/>
          <p:nvPr/>
        </p:nvSpPr>
        <p:spPr>
          <a:xfrm rot="-5400000">
            <a:off x="3058983" y="2580269"/>
            <a:ext cx="59166" cy="36306"/>
          </a:xfrm>
          <a:custGeom>
            <a:avLst/>
            <a:gdLst/>
            <a:ahLst/>
            <a:cxnLst/>
            <a:rect l="0" t="0" r="0" b="0"/>
            <a:pathLst>
              <a:path w="1117600" h="685800">
                <a:moveTo>
                  <a:pt x="685800" y="50800"/>
                </a:moveTo>
                <a:lnTo>
                  <a:pt x="736600" y="190500"/>
                </a:lnTo>
                <a:lnTo>
                  <a:pt x="1117600" y="0"/>
                </a:lnTo>
                <a:lnTo>
                  <a:pt x="635000" y="685800"/>
                </a:lnTo>
                <a:lnTo>
                  <a:pt x="0" y="317500"/>
                </a:lnTo>
                <a:lnTo>
                  <a:pt x="444500" y="292100"/>
                </a:lnTo>
                <a:lnTo>
                  <a:pt x="4191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7" name="Freeform 5467"/>
          <p:cNvSpPr/>
          <p:nvPr/>
        </p:nvSpPr>
        <p:spPr>
          <a:xfrm rot="4293239">
            <a:off x="3064168" y="2592776"/>
            <a:ext cx="8743" cy="24245"/>
          </a:xfrm>
          <a:custGeom>
            <a:avLst/>
            <a:gdLst/>
            <a:ahLst/>
            <a:cxnLst/>
            <a:rect l="0" t="0" r="0" b="0"/>
            <a:pathLst>
              <a:path w="165153" h="457968">
                <a:moveTo>
                  <a:pt x="0" y="457968"/>
                </a:moveTo>
                <a:cubicBezTo>
                  <a:pt x="106737" y="329222"/>
                  <a:pt x="165153" y="167237"/>
                  <a:pt x="165153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8" name="Freeform 5468"/>
          <p:cNvSpPr/>
          <p:nvPr/>
        </p:nvSpPr>
        <p:spPr>
          <a:xfrm rot="4293239">
            <a:off x="3035317" y="2590761"/>
            <a:ext cx="23140" cy="10473"/>
          </a:xfrm>
          <a:custGeom>
            <a:avLst/>
            <a:gdLst/>
            <a:ahLst/>
            <a:cxnLst/>
            <a:rect l="0" t="0" r="0" b="0"/>
            <a:pathLst>
              <a:path w="437098" h="197825">
                <a:moveTo>
                  <a:pt x="0" y="184424"/>
                </a:moveTo>
                <a:cubicBezTo>
                  <a:pt x="167043" y="197825"/>
                  <a:pt x="330142" y="129009"/>
                  <a:pt x="437098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9" name="Freeform 5469"/>
          <p:cNvSpPr/>
          <p:nvPr/>
        </p:nvSpPr>
        <p:spPr>
          <a:xfrm rot="-5400000">
            <a:off x="3021667" y="2567830"/>
            <a:ext cx="27566" cy="9412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65100"/>
                </a:moveTo>
                <a:lnTo>
                  <a:pt x="469900" y="0"/>
                </a:lnTo>
                <a:lnTo>
                  <a:pt x="520700" y="177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70" name="Freeform 5470"/>
          <p:cNvSpPr/>
          <p:nvPr/>
        </p:nvSpPr>
        <p:spPr>
          <a:xfrm rot="-5400000">
            <a:off x="5085117" y="5306324"/>
            <a:ext cx="17480" cy="31600"/>
          </a:xfrm>
          <a:custGeom>
            <a:avLst/>
            <a:gdLst/>
            <a:ahLst/>
            <a:cxnLst/>
            <a:rect l="0" t="0" r="0" b="0"/>
            <a:pathLst>
              <a:path w="330200" h="596900">
                <a:moveTo>
                  <a:pt x="266700" y="0"/>
                </a:moveTo>
                <a:lnTo>
                  <a:pt x="330200" y="444500"/>
                </a:lnTo>
                <a:lnTo>
                  <a:pt x="0" y="596900"/>
                </a:lnTo>
                <a:close/>
                <a:moveTo>
                  <a:pt x="67005200" y="9288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71" name="Picture 5471"/>
          <p:cNvPicPr>
            <a:picLocks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6351" y="5266765"/>
            <a:ext cx="57149" cy="78441"/>
          </a:xfrm>
          <a:prstGeom prst="rect">
            <a:avLst/>
          </a:prstGeom>
          <a:noFill/>
        </p:spPr>
      </p:pic>
      <p:sp>
        <p:nvSpPr>
          <p:cNvPr id="5472" name="Freeform 5472"/>
          <p:cNvSpPr/>
          <p:nvPr/>
        </p:nvSpPr>
        <p:spPr>
          <a:xfrm rot="-5400000">
            <a:off x="5106970" y="5270353"/>
            <a:ext cx="12101" cy="5378"/>
          </a:xfrm>
          <a:custGeom>
            <a:avLst/>
            <a:gdLst/>
            <a:ahLst/>
            <a:cxnLst/>
            <a:rect l="0" t="0" r="0" b="0"/>
            <a:pathLst>
              <a:path w="228600" h="101600">
                <a:moveTo>
                  <a:pt x="0" y="101600"/>
                </a:moveTo>
                <a:lnTo>
                  <a:pt x="228600" y="0"/>
                </a:lnTo>
                <a:close/>
                <a:moveTo>
                  <a:pt x="65316100" y="9227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73" name="Picture 5473"/>
          <p:cNvPicPr>
            <a:picLocks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9125" y="5254439"/>
            <a:ext cx="33169" cy="35186"/>
          </a:xfrm>
          <a:prstGeom prst="rect">
            <a:avLst/>
          </a:prstGeom>
          <a:noFill/>
        </p:spPr>
      </p:pic>
      <p:sp>
        <p:nvSpPr>
          <p:cNvPr id="5474" name="Freeform 5474"/>
          <p:cNvSpPr/>
          <p:nvPr/>
        </p:nvSpPr>
        <p:spPr>
          <a:xfrm rot="-5400000">
            <a:off x="5135208" y="529455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0"/>
                </a:lnTo>
                <a:lnTo>
                  <a:pt x="12700" y="12700"/>
                </a:lnTo>
                <a:close/>
                <a:moveTo>
                  <a:pt x="65252600" y="91808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75" name="Picture 5475"/>
          <p:cNvPicPr>
            <a:picLocks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849" y="5244353"/>
            <a:ext cx="48857" cy="44824"/>
          </a:xfrm>
          <a:prstGeom prst="rect">
            <a:avLst/>
          </a:prstGeom>
          <a:noFill/>
        </p:spPr>
      </p:pic>
      <p:pic>
        <p:nvPicPr>
          <p:cNvPr id="5476" name="Picture 5476"/>
          <p:cNvPicPr>
            <a:picLocks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176" y="5283351"/>
            <a:ext cx="41237" cy="46616"/>
          </a:xfrm>
          <a:prstGeom prst="rect">
            <a:avLst/>
          </a:prstGeom>
          <a:noFill/>
        </p:spPr>
      </p:pic>
      <p:sp>
        <p:nvSpPr>
          <p:cNvPr id="5477" name="Freeform 5477"/>
          <p:cNvSpPr/>
          <p:nvPr/>
        </p:nvSpPr>
        <p:spPr>
          <a:xfrm rot="-5400000">
            <a:off x="5129829" y="5258251"/>
            <a:ext cx="8067" cy="17480"/>
          </a:xfrm>
          <a:custGeom>
            <a:avLst/>
            <a:gdLst/>
            <a:ahLst/>
            <a:cxnLst/>
            <a:rect l="0" t="0" r="0" b="0"/>
            <a:pathLst>
              <a:path w="152400" h="330200">
                <a:moveTo>
                  <a:pt x="1524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78" name="Freeform 5478"/>
          <p:cNvSpPr/>
          <p:nvPr/>
        </p:nvSpPr>
        <p:spPr>
          <a:xfrm rot="-6843588">
            <a:off x="5113651" y="5268995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79" name="Freeform 5479"/>
          <p:cNvSpPr/>
          <p:nvPr/>
        </p:nvSpPr>
        <p:spPr>
          <a:xfrm rot="-6843588">
            <a:off x="5105744" y="5290306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0" name="Freeform 5480"/>
          <p:cNvSpPr/>
          <p:nvPr/>
        </p:nvSpPr>
        <p:spPr>
          <a:xfrm rot="-5400000">
            <a:off x="5087806" y="5284809"/>
            <a:ext cx="38323" cy="57821"/>
          </a:xfrm>
          <a:custGeom>
            <a:avLst/>
            <a:gdLst/>
            <a:ahLst/>
            <a:cxnLst/>
            <a:rect l="0" t="0" r="0" b="0"/>
            <a:pathLst>
              <a:path w="723900" h="1092200">
                <a:moveTo>
                  <a:pt x="635000" y="660400"/>
                </a:moveTo>
                <a:lnTo>
                  <a:pt x="495300" y="723900"/>
                </a:lnTo>
                <a:lnTo>
                  <a:pt x="723900" y="1092200"/>
                </a:lnTo>
                <a:lnTo>
                  <a:pt x="0" y="673100"/>
                </a:lnTo>
                <a:lnTo>
                  <a:pt x="304800" y="0"/>
                </a:lnTo>
                <a:lnTo>
                  <a:pt x="368300" y="444500"/>
                </a:lnTo>
                <a:lnTo>
                  <a:pt x="4445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1" name="Freeform 5481"/>
          <p:cNvSpPr/>
          <p:nvPr/>
        </p:nvSpPr>
        <p:spPr>
          <a:xfrm rot="-6843588">
            <a:off x="5086438" y="5291813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2" name="Freeform 5482"/>
          <p:cNvSpPr/>
          <p:nvPr/>
        </p:nvSpPr>
        <p:spPr>
          <a:xfrm rot="-6843588">
            <a:off x="5100407" y="5261794"/>
            <a:ext cx="10473" cy="23140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3" name="Freeform 5483"/>
          <p:cNvSpPr/>
          <p:nvPr/>
        </p:nvSpPr>
        <p:spPr>
          <a:xfrm rot="-5400000">
            <a:off x="5123441" y="5245812"/>
            <a:ext cx="10757" cy="2756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0"/>
                </a:moveTo>
                <a:lnTo>
                  <a:pt x="203200" y="444500"/>
                </a:lnTo>
                <a:lnTo>
                  <a:pt x="38100" y="52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4" name="Freeform 5484"/>
          <p:cNvSpPr/>
          <p:nvPr/>
        </p:nvSpPr>
        <p:spPr>
          <a:xfrm rot="-5400000">
            <a:off x="5037716" y="5180258"/>
            <a:ext cx="28910" cy="43702"/>
          </a:xfrm>
          <a:custGeom>
            <a:avLst/>
            <a:gdLst/>
            <a:ahLst/>
            <a:cxnLst/>
            <a:rect l="0" t="0" r="0" b="0"/>
            <a:pathLst>
              <a:path w="546100" h="825500">
                <a:moveTo>
                  <a:pt x="0" y="0"/>
                </a:moveTo>
                <a:lnTo>
                  <a:pt x="546100" y="622300"/>
                </a:lnTo>
                <a:lnTo>
                  <a:pt x="88900" y="825500"/>
                </a:lnTo>
                <a:close/>
                <a:moveTo>
                  <a:pt x="65747900" y="9378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5" name="Freeform 5485"/>
          <p:cNvSpPr/>
          <p:nvPr/>
        </p:nvSpPr>
        <p:spPr>
          <a:xfrm rot="-5400000">
            <a:off x="5073351" y="5201101"/>
            <a:ext cx="8067" cy="13446"/>
          </a:xfrm>
          <a:custGeom>
            <a:avLst/>
            <a:gdLst/>
            <a:ahLst/>
            <a:cxnLst/>
            <a:rect l="0" t="0" r="0" b="0"/>
            <a:pathLst>
              <a:path w="152400" h="254000">
                <a:moveTo>
                  <a:pt x="0" y="63500"/>
                </a:moveTo>
                <a:lnTo>
                  <a:pt x="152400" y="0"/>
                </a:lnTo>
                <a:lnTo>
                  <a:pt x="25400" y="254000"/>
                </a:lnTo>
                <a:close/>
                <a:moveTo>
                  <a:pt x="64833500" y="93027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6" name="Freeform 5486"/>
          <p:cNvSpPr/>
          <p:nvPr/>
        </p:nvSpPr>
        <p:spPr>
          <a:xfrm rot="-5400000">
            <a:off x="5059905" y="5184292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0" y="63500"/>
                </a:moveTo>
                <a:lnTo>
                  <a:pt x="139700" y="0"/>
                </a:lnTo>
                <a:lnTo>
                  <a:pt x="266700" y="139700"/>
                </a:lnTo>
                <a:close/>
                <a:moveTo>
                  <a:pt x="64655700" y="93167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87" name="Picture 5487"/>
          <p:cNvPicPr>
            <a:picLocks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5422" y="5165912"/>
            <a:ext cx="76871" cy="56029"/>
          </a:xfrm>
          <a:prstGeom prst="rect">
            <a:avLst/>
          </a:prstGeom>
          <a:noFill/>
        </p:spPr>
      </p:pic>
      <p:sp>
        <p:nvSpPr>
          <p:cNvPr id="5488" name="Freeform 5488"/>
          <p:cNvSpPr/>
          <p:nvPr/>
        </p:nvSpPr>
        <p:spPr>
          <a:xfrm rot="-5400000">
            <a:off x="5053516" y="5150338"/>
            <a:ext cx="43030" cy="89422"/>
          </a:xfrm>
          <a:custGeom>
            <a:avLst/>
            <a:gdLst/>
            <a:ahLst/>
            <a:cxnLst/>
            <a:rect l="0" t="0" r="0" b="0"/>
            <a:pathLst>
              <a:path w="812800" h="1689100">
                <a:moveTo>
                  <a:pt x="812800" y="1625600"/>
                </a:moveTo>
                <a:lnTo>
                  <a:pt x="647700" y="1689100"/>
                </a:lnTo>
                <a:lnTo>
                  <a:pt x="241300" y="762000"/>
                </a:lnTo>
                <a:lnTo>
                  <a:pt x="114300" y="1016000"/>
                </a:lnTo>
                <a:lnTo>
                  <a:pt x="0" y="0"/>
                </a:lnTo>
                <a:lnTo>
                  <a:pt x="673100" y="762000"/>
                </a:lnTo>
                <a:lnTo>
                  <a:pt x="406400" y="685800"/>
                </a:lnTo>
                <a:lnTo>
                  <a:pt x="812800" y="1625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9" name="Freeform 5489"/>
          <p:cNvSpPr/>
          <p:nvPr/>
        </p:nvSpPr>
        <p:spPr>
          <a:xfrm rot="-5400000">
            <a:off x="4997039" y="5095205"/>
            <a:ext cx="28910" cy="43030"/>
          </a:xfrm>
          <a:custGeom>
            <a:avLst/>
            <a:gdLst/>
            <a:ahLst/>
            <a:cxnLst/>
            <a:rect l="0" t="0" r="0" b="0"/>
            <a:pathLst>
              <a:path w="546100" h="812800">
                <a:moveTo>
                  <a:pt x="0" y="0"/>
                </a:moveTo>
                <a:lnTo>
                  <a:pt x="546100" y="622300"/>
                </a:lnTo>
                <a:lnTo>
                  <a:pt x="88900" y="812800"/>
                </a:lnTo>
                <a:close/>
                <a:moveTo>
                  <a:pt x="64897000" y="9455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90" name="Freeform 5490"/>
          <p:cNvSpPr/>
          <p:nvPr/>
        </p:nvSpPr>
        <p:spPr>
          <a:xfrm rot="-5400000">
            <a:off x="5039397" y="5122099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25400"/>
                </a:moveTo>
                <a:lnTo>
                  <a:pt x="50800" y="0"/>
                </a:lnTo>
                <a:lnTo>
                  <a:pt x="12700" y="88900"/>
                </a:lnTo>
                <a:close/>
                <a:moveTo>
                  <a:pt x="63855600" y="9363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91" name="Freeform 5491"/>
          <p:cNvSpPr/>
          <p:nvPr/>
        </p:nvSpPr>
        <p:spPr>
          <a:xfrm rot="-5400000">
            <a:off x="5026288" y="5096886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0" y="25400"/>
                </a:moveTo>
                <a:lnTo>
                  <a:pt x="50800" y="0"/>
                </a:lnTo>
                <a:lnTo>
                  <a:pt x="101600" y="50800"/>
                </a:lnTo>
                <a:close/>
                <a:moveTo>
                  <a:pt x="63588900" y="93840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92" name="Freeform 5492"/>
          <p:cNvSpPr/>
          <p:nvPr/>
        </p:nvSpPr>
        <p:spPr>
          <a:xfrm rot="-5400000">
            <a:off x="5021917" y="5083102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0"/>
                </a:moveTo>
                <a:lnTo>
                  <a:pt x="88900" y="25400"/>
                </a:lnTo>
                <a:lnTo>
                  <a:pt x="38100" y="50800"/>
                </a:lnTo>
                <a:close/>
                <a:moveTo>
                  <a:pt x="63436500" y="93929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93" name="Picture 5493"/>
          <p:cNvPicPr>
            <a:picLocks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1719" y="5087024"/>
            <a:ext cx="42133" cy="56477"/>
          </a:xfrm>
          <a:prstGeom prst="rect">
            <a:avLst/>
          </a:prstGeom>
          <a:noFill/>
        </p:spPr>
      </p:pic>
      <p:pic>
        <p:nvPicPr>
          <p:cNvPr id="5494" name="Picture 5494"/>
          <p:cNvPicPr>
            <a:picLocks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3064" y="5042647"/>
            <a:ext cx="51994" cy="67235"/>
          </a:xfrm>
          <a:prstGeom prst="rect">
            <a:avLst/>
          </a:prstGeom>
          <a:noFill/>
        </p:spPr>
      </p:pic>
      <p:sp>
        <p:nvSpPr>
          <p:cNvPr id="5495" name="Freeform 5495"/>
          <p:cNvSpPr/>
          <p:nvPr/>
        </p:nvSpPr>
        <p:spPr>
          <a:xfrm rot="-5400000">
            <a:off x="5023599" y="5061251"/>
            <a:ext cx="40340" cy="17480"/>
          </a:xfrm>
          <a:custGeom>
            <a:avLst/>
            <a:gdLst/>
            <a:ahLst/>
            <a:cxnLst/>
            <a:rect l="0" t="0" r="0" b="0"/>
            <a:pathLst>
              <a:path w="762000" h="330200">
                <a:moveTo>
                  <a:pt x="0" y="330200"/>
                </a:moveTo>
                <a:lnTo>
                  <a:pt x="762000" y="0"/>
                </a:lnTo>
                <a:close/>
                <a:moveTo>
                  <a:pt x="62941200" y="9370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96" name="Picture 5496"/>
          <p:cNvPicPr>
            <a:picLocks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3822" y="5038613"/>
            <a:ext cx="86060" cy="93681"/>
          </a:xfrm>
          <a:prstGeom prst="rect">
            <a:avLst/>
          </a:prstGeom>
          <a:noFill/>
        </p:spPr>
      </p:pic>
      <p:sp>
        <p:nvSpPr>
          <p:cNvPr id="5497" name="Freeform 5497"/>
          <p:cNvSpPr/>
          <p:nvPr/>
        </p:nvSpPr>
        <p:spPr>
          <a:xfrm rot="-5400000">
            <a:off x="5058223" y="5046123"/>
            <a:ext cx="11429" cy="26893"/>
          </a:xfrm>
          <a:custGeom>
            <a:avLst/>
            <a:gdLst/>
            <a:ahLst/>
            <a:cxnLst/>
            <a:rect l="0" t="0" r="0" b="0"/>
            <a:pathLst>
              <a:path w="215900" h="508000">
                <a:moveTo>
                  <a:pt x="0" y="101600"/>
                </a:moveTo>
                <a:lnTo>
                  <a:pt x="215900" y="0"/>
                </a:lnTo>
                <a:lnTo>
                  <a:pt x="114300" y="508000"/>
                </a:lnTo>
                <a:close/>
                <a:moveTo>
                  <a:pt x="62407800" y="93408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498" name="Picture 5498"/>
          <p:cNvPicPr>
            <a:picLocks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2904" y="5065059"/>
            <a:ext cx="48184" cy="44824"/>
          </a:xfrm>
          <a:prstGeom prst="rect">
            <a:avLst/>
          </a:prstGeom>
          <a:noFill/>
        </p:spPr>
      </p:pic>
      <p:sp>
        <p:nvSpPr>
          <p:cNvPr id="5499" name="Freeform 5499"/>
          <p:cNvSpPr/>
          <p:nvPr/>
        </p:nvSpPr>
        <p:spPr>
          <a:xfrm rot="-6806707">
            <a:off x="5056351" y="5073946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0" name="Freeform 5500"/>
          <p:cNvSpPr/>
          <p:nvPr/>
        </p:nvSpPr>
        <p:spPr>
          <a:xfrm rot="-5400000">
            <a:off x="5032001" y="5040744"/>
            <a:ext cx="36979" cy="55132"/>
          </a:xfrm>
          <a:custGeom>
            <a:avLst/>
            <a:gdLst/>
            <a:ahLst/>
            <a:cxnLst/>
            <a:rect l="0" t="0" r="0" b="0"/>
            <a:pathLst>
              <a:path w="698500" h="1041400">
                <a:moveTo>
                  <a:pt x="279400" y="673100"/>
                </a:moveTo>
                <a:lnTo>
                  <a:pt x="406400" y="622300"/>
                </a:lnTo>
                <a:lnTo>
                  <a:pt x="508000" y="1041400"/>
                </a:lnTo>
                <a:lnTo>
                  <a:pt x="698500" y="228600"/>
                </a:lnTo>
                <a:lnTo>
                  <a:pt x="0" y="0"/>
                </a:lnTo>
                <a:lnTo>
                  <a:pt x="279400" y="342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1" name="Freeform 5501"/>
          <p:cNvSpPr/>
          <p:nvPr/>
        </p:nvSpPr>
        <p:spPr>
          <a:xfrm rot="-6806707">
            <a:off x="5036713" y="5077638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2" name="Freeform 5502"/>
          <p:cNvSpPr/>
          <p:nvPr/>
        </p:nvSpPr>
        <p:spPr>
          <a:xfrm rot="-6806707">
            <a:off x="5046542" y="5085947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3" name="Freeform 5503"/>
          <p:cNvSpPr/>
          <p:nvPr/>
        </p:nvSpPr>
        <p:spPr>
          <a:xfrm rot="-5400000">
            <a:off x="5021916" y="5043434"/>
            <a:ext cx="55804" cy="119678"/>
          </a:xfrm>
          <a:custGeom>
            <a:avLst/>
            <a:gdLst/>
            <a:ahLst/>
            <a:cxnLst/>
            <a:rect l="0" t="0" r="0" b="0"/>
            <a:pathLst>
              <a:path w="1054100" h="2260600">
                <a:moveTo>
                  <a:pt x="673100" y="1320800"/>
                </a:moveTo>
                <a:lnTo>
                  <a:pt x="393700" y="685800"/>
                </a:lnTo>
                <a:lnTo>
                  <a:pt x="673100" y="762000"/>
                </a:lnTo>
                <a:lnTo>
                  <a:pt x="0" y="0"/>
                </a:lnTo>
                <a:lnTo>
                  <a:pt x="114300" y="1003300"/>
                </a:lnTo>
                <a:lnTo>
                  <a:pt x="228600" y="749300"/>
                </a:lnTo>
                <a:lnTo>
                  <a:pt x="889000" y="2260600"/>
                </a:lnTo>
                <a:lnTo>
                  <a:pt x="1054100" y="2184400"/>
                </a:lnTo>
                <a:lnTo>
                  <a:pt x="901700" y="1841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4" name="Freeform 5504"/>
          <p:cNvSpPr/>
          <p:nvPr/>
        </p:nvSpPr>
        <p:spPr>
          <a:xfrm rot="-6806707">
            <a:off x="5074064" y="5074381"/>
            <a:ext cx="7811" cy="16692"/>
          </a:xfrm>
          <a:custGeom>
            <a:avLst/>
            <a:gdLst/>
            <a:ahLst/>
            <a:cxnLst/>
            <a:rect l="0" t="0" r="0" b="0"/>
            <a:pathLst>
              <a:path w="147563" h="315302">
                <a:moveTo>
                  <a:pt x="147563" y="0"/>
                </a:moveTo>
                <a:cubicBezTo>
                  <a:pt x="53577" y="77464"/>
                  <a:pt x="0" y="193525"/>
                  <a:pt x="2008" y="315302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05" name="Picture 5505"/>
          <p:cNvPicPr>
            <a:picLocks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7318" y="5105176"/>
            <a:ext cx="97715" cy="63425"/>
          </a:xfrm>
          <a:prstGeom prst="rect">
            <a:avLst/>
          </a:prstGeom>
          <a:noFill/>
        </p:spPr>
      </p:pic>
      <p:sp>
        <p:nvSpPr>
          <p:cNvPr id="5506" name="Freeform 5506"/>
          <p:cNvSpPr/>
          <p:nvPr/>
        </p:nvSpPr>
        <p:spPr>
          <a:xfrm rot="-5400000">
            <a:off x="5455246" y="5082765"/>
            <a:ext cx="47064" cy="77992"/>
          </a:xfrm>
          <a:custGeom>
            <a:avLst/>
            <a:gdLst/>
            <a:ahLst/>
            <a:cxnLst/>
            <a:rect l="0" t="0" r="0" b="0"/>
            <a:pathLst>
              <a:path w="889000" h="1473200">
                <a:moveTo>
                  <a:pt x="673100" y="1473200"/>
                </a:moveTo>
                <a:lnTo>
                  <a:pt x="0" y="101600"/>
                </a:lnTo>
                <a:lnTo>
                  <a:pt x="50800" y="76200"/>
                </a:lnTo>
                <a:lnTo>
                  <a:pt x="609600" y="927100"/>
                </a:lnTo>
                <a:lnTo>
                  <a:pt x="165100" y="25400"/>
                </a:lnTo>
                <a:lnTo>
                  <a:pt x="215900" y="0"/>
                </a:lnTo>
                <a:lnTo>
                  <a:pt x="889000" y="1358900"/>
                </a:lnTo>
                <a:lnTo>
                  <a:pt x="838200" y="1384300"/>
                </a:lnTo>
                <a:lnTo>
                  <a:pt x="279400" y="558800"/>
                </a:lnTo>
                <a:lnTo>
                  <a:pt x="723900" y="1447800"/>
                </a:lnTo>
                <a:lnTo>
                  <a:pt x="673100" y="1473200"/>
                </a:lnTo>
                <a:close/>
                <a:moveTo>
                  <a:pt x="673100" y="14732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7" name="Freeform 5507"/>
          <p:cNvSpPr/>
          <p:nvPr/>
        </p:nvSpPr>
        <p:spPr>
          <a:xfrm rot="-5400000">
            <a:off x="5450877" y="5071000"/>
            <a:ext cx="45719" cy="73286"/>
          </a:xfrm>
          <a:custGeom>
            <a:avLst/>
            <a:gdLst/>
            <a:ahLst/>
            <a:cxnLst/>
            <a:rect l="0" t="0" r="0" b="0"/>
            <a:pathLst>
              <a:path w="863600" h="1384300">
                <a:moveTo>
                  <a:pt x="673100" y="1384300"/>
                </a:moveTo>
                <a:lnTo>
                  <a:pt x="0" y="25400"/>
                </a:lnTo>
                <a:lnTo>
                  <a:pt x="50800" y="0"/>
                </a:lnTo>
                <a:lnTo>
                  <a:pt x="609600" y="1117600"/>
                </a:lnTo>
                <a:lnTo>
                  <a:pt x="749300" y="1054100"/>
                </a:lnTo>
                <a:lnTo>
                  <a:pt x="863600" y="1282700"/>
                </a:lnTo>
                <a:lnTo>
                  <a:pt x="673100" y="1384300"/>
                </a:lnTo>
                <a:close/>
                <a:moveTo>
                  <a:pt x="55054500" y="861060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8" name="Freeform 5508"/>
          <p:cNvSpPr/>
          <p:nvPr/>
        </p:nvSpPr>
        <p:spPr>
          <a:xfrm rot="-5400000">
            <a:off x="5441799" y="5059907"/>
            <a:ext cx="44374" cy="76647"/>
          </a:xfrm>
          <a:custGeom>
            <a:avLst/>
            <a:gdLst/>
            <a:ahLst/>
            <a:cxnLst/>
            <a:rect l="0" t="0" r="0" b="0"/>
            <a:pathLst>
              <a:path w="838200" h="1447800">
                <a:moveTo>
                  <a:pt x="787400" y="1447800"/>
                </a:moveTo>
                <a:lnTo>
                  <a:pt x="495300" y="876300"/>
                </a:lnTo>
                <a:lnTo>
                  <a:pt x="0" y="127000"/>
                </a:lnTo>
                <a:lnTo>
                  <a:pt x="63500" y="101600"/>
                </a:lnTo>
                <a:lnTo>
                  <a:pt x="406400" y="609600"/>
                </a:lnTo>
                <a:lnTo>
                  <a:pt x="190500" y="38100"/>
                </a:lnTo>
                <a:lnTo>
                  <a:pt x="254000" y="0"/>
                </a:lnTo>
                <a:lnTo>
                  <a:pt x="558800" y="850900"/>
                </a:lnTo>
                <a:lnTo>
                  <a:pt x="838200" y="1422400"/>
                </a:lnTo>
                <a:lnTo>
                  <a:pt x="787400" y="1447800"/>
                </a:lnTo>
                <a:close/>
                <a:moveTo>
                  <a:pt x="787400" y="14478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9" name="Freeform 5509"/>
          <p:cNvSpPr/>
          <p:nvPr/>
        </p:nvSpPr>
        <p:spPr>
          <a:xfrm rot="-5400000">
            <a:off x="5811594" y="4957037"/>
            <a:ext cx="17480" cy="30927"/>
          </a:xfrm>
          <a:custGeom>
            <a:avLst/>
            <a:gdLst/>
            <a:ahLst/>
            <a:cxnLst/>
            <a:rect l="0" t="0" r="0" b="0"/>
            <a:pathLst>
              <a:path w="330200" h="584200">
                <a:moveTo>
                  <a:pt x="266700" y="0"/>
                </a:moveTo>
                <a:lnTo>
                  <a:pt x="330200" y="431800"/>
                </a:lnTo>
                <a:lnTo>
                  <a:pt x="0" y="584200"/>
                </a:lnTo>
                <a:close/>
                <a:moveTo>
                  <a:pt x="46672500" y="79159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10" name="Picture 5510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2492" y="4908177"/>
            <a:ext cx="48184" cy="89647"/>
          </a:xfrm>
          <a:prstGeom prst="rect">
            <a:avLst/>
          </a:prstGeom>
          <a:noFill/>
        </p:spPr>
      </p:pic>
      <p:sp>
        <p:nvSpPr>
          <p:cNvPr id="5511" name="Freeform 5511"/>
          <p:cNvSpPr/>
          <p:nvPr/>
        </p:nvSpPr>
        <p:spPr>
          <a:xfrm rot="-5400000">
            <a:off x="5861687" y="494527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44919900" y="78079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12" name="Picture 5512"/>
          <p:cNvPicPr>
            <a:picLocks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2662" y="4896970"/>
            <a:ext cx="50426" cy="44824"/>
          </a:xfrm>
          <a:prstGeom prst="rect">
            <a:avLst/>
          </a:prstGeom>
          <a:noFill/>
        </p:spPr>
      </p:pic>
      <p:pic>
        <p:nvPicPr>
          <p:cNvPr id="5513" name="Picture 5513"/>
          <p:cNvPicPr>
            <a:picLocks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18" y="4933726"/>
            <a:ext cx="41909" cy="46616"/>
          </a:xfrm>
          <a:prstGeom prst="rect">
            <a:avLst/>
          </a:prstGeom>
          <a:noFill/>
        </p:spPr>
      </p:pic>
      <p:sp>
        <p:nvSpPr>
          <p:cNvPr id="5514" name="Freeform 5514"/>
          <p:cNvSpPr/>
          <p:nvPr/>
        </p:nvSpPr>
        <p:spPr>
          <a:xfrm rot="-5400000">
            <a:off x="5855970" y="4908627"/>
            <a:ext cx="8067" cy="17480"/>
          </a:xfrm>
          <a:custGeom>
            <a:avLst/>
            <a:gdLst/>
            <a:ahLst/>
            <a:cxnLst/>
            <a:rect l="0" t="0" r="0" b="0"/>
            <a:pathLst>
              <a:path w="152400" h="330200">
                <a:moveTo>
                  <a:pt x="1524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5" name="Freeform 5515"/>
          <p:cNvSpPr/>
          <p:nvPr/>
        </p:nvSpPr>
        <p:spPr>
          <a:xfrm rot="-6843588">
            <a:off x="5839793" y="4919372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6" name="Freeform 5516"/>
          <p:cNvSpPr/>
          <p:nvPr/>
        </p:nvSpPr>
        <p:spPr>
          <a:xfrm rot="-6843588">
            <a:off x="5832557" y="4940682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7" name="Freeform 5517"/>
          <p:cNvSpPr/>
          <p:nvPr/>
        </p:nvSpPr>
        <p:spPr>
          <a:xfrm rot="-5400000">
            <a:off x="5814284" y="4935521"/>
            <a:ext cx="38323" cy="57149"/>
          </a:xfrm>
          <a:custGeom>
            <a:avLst/>
            <a:gdLst/>
            <a:ahLst/>
            <a:cxnLst/>
            <a:rect l="0" t="0" r="0" b="0"/>
            <a:pathLst>
              <a:path w="723900" h="1079500">
                <a:moveTo>
                  <a:pt x="635000" y="647700"/>
                </a:moveTo>
                <a:lnTo>
                  <a:pt x="495300" y="711200"/>
                </a:lnTo>
                <a:lnTo>
                  <a:pt x="723900" y="1079500"/>
                </a:lnTo>
                <a:lnTo>
                  <a:pt x="0" y="660400"/>
                </a:lnTo>
                <a:lnTo>
                  <a:pt x="304800" y="0"/>
                </a:lnTo>
                <a:lnTo>
                  <a:pt x="368300" y="431800"/>
                </a:lnTo>
                <a:lnTo>
                  <a:pt x="4445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8" name="Freeform 5518"/>
          <p:cNvSpPr/>
          <p:nvPr/>
        </p:nvSpPr>
        <p:spPr>
          <a:xfrm rot="-6843588">
            <a:off x="5812580" y="4942189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9" name="Freeform 5519"/>
          <p:cNvSpPr/>
          <p:nvPr/>
        </p:nvSpPr>
        <p:spPr>
          <a:xfrm rot="-6843588">
            <a:off x="5826549" y="4912170"/>
            <a:ext cx="10473" cy="23140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0" name="Freeform 5520"/>
          <p:cNvSpPr/>
          <p:nvPr/>
        </p:nvSpPr>
        <p:spPr>
          <a:xfrm rot="-5400000">
            <a:off x="5849582" y="4896188"/>
            <a:ext cx="10757" cy="2756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0"/>
                </a:moveTo>
                <a:lnTo>
                  <a:pt x="203200" y="457200"/>
                </a:lnTo>
                <a:lnTo>
                  <a:pt x="38100" y="52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1" name="Freeform 5521"/>
          <p:cNvSpPr/>
          <p:nvPr/>
        </p:nvSpPr>
        <p:spPr>
          <a:xfrm rot="-5400000">
            <a:off x="5765538" y="4835676"/>
            <a:ext cx="30255" cy="43030"/>
          </a:xfrm>
          <a:custGeom>
            <a:avLst/>
            <a:gdLst/>
            <a:ahLst/>
            <a:cxnLst/>
            <a:rect l="0" t="0" r="0" b="0"/>
            <a:pathLst>
              <a:path w="571500" h="812800">
                <a:moveTo>
                  <a:pt x="0" y="0"/>
                </a:moveTo>
                <a:lnTo>
                  <a:pt x="571500" y="596900"/>
                </a:lnTo>
                <a:lnTo>
                  <a:pt x="127000" y="812800"/>
                </a:lnTo>
                <a:close/>
                <a:moveTo>
                  <a:pt x="45478700" y="8002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2" name="Freeform 5522"/>
          <p:cNvSpPr/>
          <p:nvPr/>
        </p:nvSpPr>
        <p:spPr>
          <a:xfrm rot="-5400000">
            <a:off x="5801845" y="4855175"/>
            <a:ext cx="7395" cy="13446"/>
          </a:xfrm>
          <a:custGeom>
            <a:avLst/>
            <a:gdLst/>
            <a:ahLst/>
            <a:cxnLst/>
            <a:rect l="0" t="0" r="0" b="0"/>
            <a:pathLst>
              <a:path w="139700" h="254000">
                <a:moveTo>
                  <a:pt x="0" y="63500"/>
                </a:moveTo>
                <a:lnTo>
                  <a:pt x="139700" y="0"/>
                </a:lnTo>
                <a:lnTo>
                  <a:pt x="25400" y="254000"/>
                </a:lnTo>
                <a:close/>
                <a:moveTo>
                  <a:pt x="44538900" y="79273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3" name="Freeform 5523"/>
          <p:cNvSpPr/>
          <p:nvPr/>
        </p:nvSpPr>
        <p:spPr>
          <a:xfrm rot="-5400000">
            <a:off x="5787391" y="4838702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0" y="76200"/>
                </a:moveTo>
                <a:lnTo>
                  <a:pt x="139700" y="0"/>
                </a:lnTo>
                <a:lnTo>
                  <a:pt x="266700" y="139700"/>
                </a:lnTo>
                <a:close/>
                <a:moveTo>
                  <a:pt x="44373800" y="7942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24" name="Picture 5524"/>
          <p:cNvPicPr>
            <a:picLocks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3579" y="4818530"/>
            <a:ext cx="77096" cy="56029"/>
          </a:xfrm>
          <a:prstGeom prst="rect">
            <a:avLst/>
          </a:prstGeom>
          <a:noFill/>
        </p:spPr>
      </p:pic>
      <p:sp>
        <p:nvSpPr>
          <p:cNvPr id="5525" name="Freeform 5525"/>
          <p:cNvSpPr/>
          <p:nvPr/>
        </p:nvSpPr>
        <p:spPr>
          <a:xfrm rot="-5400000">
            <a:off x="5779994" y="4805085"/>
            <a:ext cx="46391" cy="88077"/>
          </a:xfrm>
          <a:custGeom>
            <a:avLst/>
            <a:gdLst/>
            <a:ahLst/>
            <a:cxnLst/>
            <a:rect l="0" t="0" r="0" b="0"/>
            <a:pathLst>
              <a:path w="876300" h="1663700">
                <a:moveTo>
                  <a:pt x="876300" y="1587500"/>
                </a:moveTo>
                <a:lnTo>
                  <a:pt x="711200" y="1663700"/>
                </a:lnTo>
                <a:lnTo>
                  <a:pt x="266700" y="749300"/>
                </a:lnTo>
                <a:lnTo>
                  <a:pt x="152400" y="1003300"/>
                </a:lnTo>
                <a:lnTo>
                  <a:pt x="0" y="0"/>
                </a:lnTo>
                <a:lnTo>
                  <a:pt x="698500" y="736600"/>
                </a:lnTo>
                <a:lnTo>
                  <a:pt x="431800" y="673100"/>
                </a:lnTo>
                <a:lnTo>
                  <a:pt x="876300" y="158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6" name="Freeform 5526"/>
          <p:cNvSpPr/>
          <p:nvPr/>
        </p:nvSpPr>
        <p:spPr>
          <a:xfrm rot="-5400000">
            <a:off x="5724189" y="4746590"/>
            <a:ext cx="28910" cy="43702"/>
          </a:xfrm>
          <a:custGeom>
            <a:avLst/>
            <a:gdLst/>
            <a:ahLst/>
            <a:cxnLst/>
            <a:rect l="0" t="0" r="0" b="0"/>
            <a:pathLst>
              <a:path w="546100" h="825500">
                <a:moveTo>
                  <a:pt x="0" y="0"/>
                </a:moveTo>
                <a:lnTo>
                  <a:pt x="546100" y="622300"/>
                </a:lnTo>
                <a:lnTo>
                  <a:pt x="88900" y="825500"/>
                </a:lnTo>
                <a:close/>
                <a:moveTo>
                  <a:pt x="44589700" y="8082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7" name="Freeform 5527"/>
          <p:cNvSpPr/>
          <p:nvPr/>
        </p:nvSpPr>
        <p:spPr>
          <a:xfrm rot="-5400000">
            <a:off x="5766546" y="4773484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25400"/>
                </a:moveTo>
                <a:lnTo>
                  <a:pt x="50800" y="0"/>
                </a:lnTo>
                <a:lnTo>
                  <a:pt x="0" y="101600"/>
                </a:lnTo>
                <a:close/>
                <a:moveTo>
                  <a:pt x="43548300" y="7990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8" name="Freeform 5528"/>
          <p:cNvSpPr/>
          <p:nvPr/>
        </p:nvSpPr>
        <p:spPr>
          <a:xfrm rot="-5400000">
            <a:off x="5753773" y="4748607"/>
            <a:ext cx="4706" cy="3361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25400"/>
                </a:moveTo>
                <a:lnTo>
                  <a:pt x="50800" y="0"/>
                </a:lnTo>
                <a:lnTo>
                  <a:pt x="88900" y="63500"/>
                </a:lnTo>
                <a:close/>
                <a:moveTo>
                  <a:pt x="43281600" y="8011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9" name="Freeform 5529"/>
          <p:cNvSpPr/>
          <p:nvPr/>
        </p:nvSpPr>
        <p:spPr>
          <a:xfrm rot="-5400000">
            <a:off x="5748731" y="4734823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0"/>
                </a:moveTo>
                <a:lnTo>
                  <a:pt x="88900" y="38100"/>
                </a:lnTo>
                <a:lnTo>
                  <a:pt x="38100" y="50800"/>
                </a:lnTo>
                <a:close/>
                <a:moveTo>
                  <a:pt x="43129200" y="8020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30" name="Picture 5530"/>
          <p:cNvPicPr>
            <a:picLocks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8533" y="4695265"/>
            <a:ext cx="88526" cy="100853"/>
          </a:xfrm>
          <a:prstGeom prst="rect">
            <a:avLst/>
          </a:prstGeom>
          <a:noFill/>
        </p:spPr>
      </p:pic>
      <p:sp>
        <p:nvSpPr>
          <p:cNvPr id="5531" name="Freeform 5531"/>
          <p:cNvSpPr/>
          <p:nvPr/>
        </p:nvSpPr>
        <p:spPr>
          <a:xfrm rot="-5400000">
            <a:off x="5785037" y="4698517"/>
            <a:ext cx="12101" cy="26221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88900"/>
                </a:moveTo>
                <a:lnTo>
                  <a:pt x="228600" y="0"/>
                </a:lnTo>
                <a:lnTo>
                  <a:pt x="114300" y="495300"/>
                </a:lnTo>
                <a:close/>
                <a:moveTo>
                  <a:pt x="42113200" y="7966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32" name="Picture 5532"/>
          <p:cNvPicPr>
            <a:picLocks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9716" y="4717676"/>
            <a:ext cx="49754" cy="44824"/>
          </a:xfrm>
          <a:prstGeom prst="rect">
            <a:avLst/>
          </a:prstGeom>
          <a:noFill/>
        </p:spPr>
      </p:pic>
      <p:sp>
        <p:nvSpPr>
          <p:cNvPr id="5533" name="Freeform 5533"/>
          <p:cNvSpPr/>
          <p:nvPr/>
        </p:nvSpPr>
        <p:spPr>
          <a:xfrm rot="-6806707">
            <a:off x="5783837" y="4726340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4" name="Freeform 5534"/>
          <p:cNvSpPr/>
          <p:nvPr/>
        </p:nvSpPr>
        <p:spPr>
          <a:xfrm rot="-5400000">
            <a:off x="5759151" y="4692802"/>
            <a:ext cx="36306" cy="55132"/>
          </a:xfrm>
          <a:custGeom>
            <a:avLst/>
            <a:gdLst/>
            <a:ahLst/>
            <a:cxnLst/>
            <a:rect l="0" t="0" r="0" b="0"/>
            <a:pathLst>
              <a:path w="685800" h="1041400">
                <a:moveTo>
                  <a:pt x="279400" y="673100"/>
                </a:moveTo>
                <a:lnTo>
                  <a:pt x="393700" y="622300"/>
                </a:lnTo>
                <a:lnTo>
                  <a:pt x="508000" y="1041400"/>
                </a:lnTo>
                <a:lnTo>
                  <a:pt x="685800" y="228600"/>
                </a:lnTo>
                <a:lnTo>
                  <a:pt x="0" y="0"/>
                </a:lnTo>
                <a:lnTo>
                  <a:pt x="279400" y="342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5" name="Freeform 5535"/>
          <p:cNvSpPr/>
          <p:nvPr/>
        </p:nvSpPr>
        <p:spPr>
          <a:xfrm rot="-6806707">
            <a:off x="5763527" y="4729360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6" name="Freeform 5536"/>
          <p:cNvSpPr/>
          <p:nvPr/>
        </p:nvSpPr>
        <p:spPr>
          <a:xfrm rot="-6806707">
            <a:off x="5773356" y="4737668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7" name="Freeform 5537"/>
          <p:cNvSpPr/>
          <p:nvPr/>
        </p:nvSpPr>
        <p:spPr>
          <a:xfrm rot="-5400000">
            <a:off x="5748729" y="4695155"/>
            <a:ext cx="55804" cy="119678"/>
          </a:xfrm>
          <a:custGeom>
            <a:avLst/>
            <a:gdLst/>
            <a:ahLst/>
            <a:cxnLst/>
            <a:rect l="0" t="0" r="0" b="0"/>
            <a:pathLst>
              <a:path w="1054100" h="2260600">
                <a:moveTo>
                  <a:pt x="673100" y="1333500"/>
                </a:moveTo>
                <a:lnTo>
                  <a:pt x="393700" y="685800"/>
                </a:lnTo>
                <a:lnTo>
                  <a:pt x="660400" y="774700"/>
                </a:lnTo>
                <a:lnTo>
                  <a:pt x="0" y="0"/>
                </a:lnTo>
                <a:lnTo>
                  <a:pt x="101600" y="1016000"/>
                </a:lnTo>
                <a:lnTo>
                  <a:pt x="228600" y="762000"/>
                </a:lnTo>
                <a:lnTo>
                  <a:pt x="889000" y="2260600"/>
                </a:lnTo>
                <a:lnTo>
                  <a:pt x="1054100" y="2197100"/>
                </a:lnTo>
                <a:lnTo>
                  <a:pt x="901700" y="1854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8" name="Freeform 5538"/>
          <p:cNvSpPr/>
          <p:nvPr/>
        </p:nvSpPr>
        <p:spPr>
          <a:xfrm rot="-6806707">
            <a:off x="5801550" y="4726102"/>
            <a:ext cx="7811" cy="16692"/>
          </a:xfrm>
          <a:custGeom>
            <a:avLst/>
            <a:gdLst/>
            <a:ahLst/>
            <a:cxnLst/>
            <a:rect l="0" t="0" r="0" b="0"/>
            <a:pathLst>
              <a:path w="147563" h="315302">
                <a:moveTo>
                  <a:pt x="147563" y="0"/>
                </a:moveTo>
                <a:cubicBezTo>
                  <a:pt x="53577" y="77464"/>
                  <a:pt x="0" y="193525"/>
                  <a:pt x="2008" y="315302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9" name="Freeform 5539"/>
          <p:cNvSpPr/>
          <p:nvPr/>
        </p:nvSpPr>
        <p:spPr>
          <a:xfrm rot="-5400000">
            <a:off x="6537735" y="4452772"/>
            <a:ext cx="27566" cy="43702"/>
          </a:xfrm>
          <a:custGeom>
            <a:avLst/>
            <a:gdLst/>
            <a:ahLst/>
            <a:cxnLst/>
            <a:rect l="0" t="0" r="0" b="0"/>
            <a:pathLst>
              <a:path w="520700" h="825500">
                <a:moveTo>
                  <a:pt x="0" y="0"/>
                </a:moveTo>
                <a:lnTo>
                  <a:pt x="520700" y="647700"/>
                </a:lnTo>
                <a:lnTo>
                  <a:pt x="50800" y="825500"/>
                </a:lnTo>
                <a:close/>
                <a:moveTo>
                  <a:pt x="23672800" y="65468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0" name="Freeform 5540"/>
          <p:cNvSpPr/>
          <p:nvPr/>
        </p:nvSpPr>
        <p:spPr>
          <a:xfrm rot="-5400000">
            <a:off x="6572698" y="4474959"/>
            <a:ext cx="8067" cy="13446"/>
          </a:xfrm>
          <a:custGeom>
            <a:avLst/>
            <a:gdLst/>
            <a:ahLst/>
            <a:cxnLst/>
            <a:rect l="0" t="0" r="0" b="0"/>
            <a:pathLst>
              <a:path w="152400" h="254000">
                <a:moveTo>
                  <a:pt x="0" y="63500"/>
                </a:moveTo>
                <a:lnTo>
                  <a:pt x="152400" y="0"/>
                </a:lnTo>
                <a:lnTo>
                  <a:pt x="12700" y="254000"/>
                </a:lnTo>
                <a:close/>
                <a:moveTo>
                  <a:pt x="22796500" y="6470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1" name="Freeform 5541"/>
          <p:cNvSpPr/>
          <p:nvPr/>
        </p:nvSpPr>
        <p:spPr>
          <a:xfrm rot="-5400000">
            <a:off x="6560597" y="4458150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0" y="50800"/>
                </a:moveTo>
                <a:lnTo>
                  <a:pt x="152400" y="0"/>
                </a:lnTo>
                <a:lnTo>
                  <a:pt x="266700" y="139700"/>
                </a:lnTo>
                <a:close/>
                <a:moveTo>
                  <a:pt x="22606000" y="64820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42" name="Picture 5542"/>
          <p:cNvPicPr>
            <a:picLocks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5441" y="4448735"/>
            <a:ext cx="78441" cy="44824"/>
          </a:xfrm>
          <a:prstGeom prst="rect">
            <a:avLst/>
          </a:prstGeom>
          <a:noFill/>
        </p:spPr>
      </p:pic>
      <p:sp>
        <p:nvSpPr>
          <p:cNvPr id="5543" name="Freeform 5543"/>
          <p:cNvSpPr/>
          <p:nvPr/>
        </p:nvSpPr>
        <p:spPr>
          <a:xfrm rot="-5400000">
            <a:off x="6555553" y="4423524"/>
            <a:ext cx="38996" cy="90767"/>
          </a:xfrm>
          <a:custGeom>
            <a:avLst/>
            <a:gdLst/>
            <a:ahLst/>
            <a:cxnLst/>
            <a:rect l="0" t="0" r="0" b="0"/>
            <a:pathLst>
              <a:path w="736600" h="1714500">
                <a:moveTo>
                  <a:pt x="736600" y="1651000"/>
                </a:moveTo>
                <a:lnTo>
                  <a:pt x="571500" y="1714500"/>
                </a:lnTo>
                <a:lnTo>
                  <a:pt x="203200" y="762000"/>
                </a:lnTo>
                <a:lnTo>
                  <a:pt x="63500" y="1016000"/>
                </a:lnTo>
                <a:lnTo>
                  <a:pt x="0" y="0"/>
                </a:lnTo>
                <a:lnTo>
                  <a:pt x="635000" y="787400"/>
                </a:lnTo>
                <a:lnTo>
                  <a:pt x="368300" y="698500"/>
                </a:lnTo>
                <a:lnTo>
                  <a:pt x="736600" y="1651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4" name="Freeform 5544"/>
          <p:cNvSpPr/>
          <p:nvPr/>
        </p:nvSpPr>
        <p:spPr>
          <a:xfrm rot="-5400000">
            <a:off x="6497058" y="4367047"/>
            <a:ext cx="25549" cy="43702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673100"/>
                </a:lnTo>
                <a:lnTo>
                  <a:pt x="25400" y="825500"/>
                </a:lnTo>
                <a:close/>
                <a:moveTo>
                  <a:pt x="22821900" y="6625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5" name="Freeform 5545"/>
          <p:cNvSpPr/>
          <p:nvPr/>
        </p:nvSpPr>
        <p:spPr>
          <a:xfrm rot="-5400000">
            <a:off x="6538408" y="4396966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12700"/>
                </a:moveTo>
                <a:lnTo>
                  <a:pt x="50800" y="0"/>
                </a:lnTo>
                <a:lnTo>
                  <a:pt x="0" y="76200"/>
                </a:lnTo>
                <a:close/>
                <a:moveTo>
                  <a:pt x="21844000" y="6531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6" name="Freeform 5546"/>
          <p:cNvSpPr/>
          <p:nvPr/>
        </p:nvSpPr>
        <p:spPr>
          <a:xfrm rot="-5400000">
            <a:off x="6527988" y="4371081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12700"/>
                </a:moveTo>
                <a:lnTo>
                  <a:pt x="50800" y="0"/>
                </a:lnTo>
                <a:lnTo>
                  <a:pt x="88900" y="50800"/>
                </a:lnTo>
                <a:close/>
                <a:moveTo>
                  <a:pt x="21526500" y="6548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7" name="Freeform 5547"/>
          <p:cNvSpPr/>
          <p:nvPr/>
        </p:nvSpPr>
        <p:spPr>
          <a:xfrm rot="-5400000">
            <a:off x="6523618" y="4356625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0" y="0"/>
                </a:moveTo>
                <a:lnTo>
                  <a:pt x="101600" y="38100"/>
                </a:lnTo>
                <a:lnTo>
                  <a:pt x="38100" y="50800"/>
                </a:lnTo>
                <a:close/>
                <a:moveTo>
                  <a:pt x="21348700" y="65557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48" name="Picture 5548"/>
          <p:cNvPicPr>
            <a:picLocks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2411" y="4360882"/>
            <a:ext cx="43030" cy="54236"/>
          </a:xfrm>
          <a:prstGeom prst="rect">
            <a:avLst/>
          </a:prstGeom>
          <a:noFill/>
        </p:spPr>
      </p:pic>
      <p:pic>
        <p:nvPicPr>
          <p:cNvPr id="5549" name="Picture 5549"/>
          <p:cNvPicPr>
            <a:picLocks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5773" y="4314265"/>
            <a:ext cx="50874" cy="67235"/>
          </a:xfrm>
          <a:prstGeom prst="rect">
            <a:avLst/>
          </a:prstGeom>
          <a:noFill/>
        </p:spPr>
      </p:pic>
      <p:sp>
        <p:nvSpPr>
          <p:cNvPr id="5550" name="Freeform 5550"/>
          <p:cNvSpPr/>
          <p:nvPr/>
        </p:nvSpPr>
        <p:spPr>
          <a:xfrm rot="-5400000">
            <a:off x="6526307" y="4339144"/>
            <a:ext cx="41685" cy="13446"/>
          </a:xfrm>
          <a:custGeom>
            <a:avLst/>
            <a:gdLst/>
            <a:ahLst/>
            <a:cxnLst/>
            <a:rect l="0" t="0" r="0" b="0"/>
            <a:pathLst>
              <a:path w="787400" h="254000">
                <a:moveTo>
                  <a:pt x="0" y="254000"/>
                </a:moveTo>
                <a:lnTo>
                  <a:pt x="787400" y="0"/>
                </a:lnTo>
                <a:close/>
                <a:moveTo>
                  <a:pt x="20916900" y="65265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51" name="Picture 5551"/>
          <p:cNvPicPr>
            <a:picLocks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1824" y="4313818"/>
            <a:ext cx="89647" cy="90094"/>
          </a:xfrm>
          <a:prstGeom prst="rect">
            <a:avLst/>
          </a:prstGeom>
          <a:noFill/>
        </p:spPr>
      </p:pic>
      <p:sp>
        <p:nvSpPr>
          <p:cNvPr id="5552" name="Freeform 5552"/>
          <p:cNvSpPr/>
          <p:nvPr/>
        </p:nvSpPr>
        <p:spPr>
          <a:xfrm rot="-5400000">
            <a:off x="6581774" y="433746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19850100" y="6449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53" name="Picture 5553"/>
          <p:cNvPicPr>
            <a:picLocks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4011" y="4318524"/>
            <a:ext cx="48633" cy="34514"/>
          </a:xfrm>
          <a:prstGeom prst="rect">
            <a:avLst/>
          </a:prstGeom>
          <a:noFill/>
        </p:spPr>
      </p:pic>
      <p:pic>
        <p:nvPicPr>
          <p:cNvPr id="5554" name="Picture 5554"/>
          <p:cNvPicPr>
            <a:picLocks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4940" y="4347882"/>
            <a:ext cx="58942" cy="44824"/>
          </a:xfrm>
          <a:prstGeom prst="rect">
            <a:avLst/>
          </a:prstGeom>
          <a:noFill/>
        </p:spPr>
      </p:pic>
      <p:sp>
        <p:nvSpPr>
          <p:cNvPr id="5555" name="Freeform 5555"/>
          <p:cNvSpPr/>
          <p:nvPr/>
        </p:nvSpPr>
        <p:spPr>
          <a:xfrm rot="-6512043">
            <a:off x="6559116" y="4351066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56" name="Freeform 5556"/>
          <p:cNvSpPr/>
          <p:nvPr/>
        </p:nvSpPr>
        <p:spPr>
          <a:xfrm rot="-5400000">
            <a:off x="6535718" y="4314267"/>
            <a:ext cx="35634" cy="57149"/>
          </a:xfrm>
          <a:custGeom>
            <a:avLst/>
            <a:gdLst/>
            <a:ahLst/>
            <a:cxnLst/>
            <a:rect l="0" t="0" r="0" b="0"/>
            <a:pathLst>
              <a:path w="673100" h="1079500">
                <a:moveTo>
                  <a:pt x="228600" y="698500"/>
                </a:moveTo>
                <a:lnTo>
                  <a:pt x="355600" y="660400"/>
                </a:lnTo>
                <a:lnTo>
                  <a:pt x="431800" y="1079500"/>
                </a:lnTo>
                <a:lnTo>
                  <a:pt x="673100" y="292100"/>
                </a:lnTo>
                <a:lnTo>
                  <a:pt x="0" y="0"/>
                </a:lnTo>
                <a:lnTo>
                  <a:pt x="254000" y="368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57" name="Freeform 5557"/>
          <p:cNvSpPr/>
          <p:nvPr/>
        </p:nvSpPr>
        <p:spPr>
          <a:xfrm rot="-6512043">
            <a:off x="6539375" y="4352855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58" name="Freeform 5558"/>
          <p:cNvSpPr/>
          <p:nvPr/>
        </p:nvSpPr>
        <p:spPr>
          <a:xfrm rot="-6512043">
            <a:off x="6548340" y="4361689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59" name="Freeform 5559"/>
          <p:cNvSpPr/>
          <p:nvPr/>
        </p:nvSpPr>
        <p:spPr>
          <a:xfrm rot="-5400000">
            <a:off x="6526978" y="4316956"/>
            <a:ext cx="45719" cy="123712"/>
          </a:xfrm>
          <a:custGeom>
            <a:avLst/>
            <a:gdLst/>
            <a:ahLst/>
            <a:cxnLst/>
            <a:rect l="0" t="0" r="0" b="0"/>
            <a:pathLst>
              <a:path w="863600" h="2336800">
                <a:moveTo>
                  <a:pt x="558800" y="1384300"/>
                </a:moveTo>
                <a:lnTo>
                  <a:pt x="342900" y="723900"/>
                </a:lnTo>
                <a:lnTo>
                  <a:pt x="596900" y="825500"/>
                </a:lnTo>
                <a:lnTo>
                  <a:pt x="0" y="0"/>
                </a:lnTo>
                <a:lnTo>
                  <a:pt x="25400" y="1016000"/>
                </a:lnTo>
                <a:lnTo>
                  <a:pt x="165100" y="774700"/>
                </a:lnTo>
                <a:lnTo>
                  <a:pt x="685800" y="2336800"/>
                </a:lnTo>
                <a:lnTo>
                  <a:pt x="863600" y="2273300"/>
                </a:lnTo>
                <a:lnTo>
                  <a:pt x="736600" y="1930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60" name="Freeform 5560"/>
          <p:cNvSpPr/>
          <p:nvPr/>
        </p:nvSpPr>
        <p:spPr>
          <a:xfrm rot="-6512043">
            <a:off x="6576482" y="4352840"/>
            <a:ext cx="7811" cy="16692"/>
          </a:xfrm>
          <a:custGeom>
            <a:avLst/>
            <a:gdLst/>
            <a:ahLst/>
            <a:cxnLst/>
            <a:rect l="0" t="0" r="0" b="0"/>
            <a:pathLst>
              <a:path w="147563" h="315302">
                <a:moveTo>
                  <a:pt x="147563" y="0"/>
                </a:moveTo>
                <a:cubicBezTo>
                  <a:pt x="53577" y="77464"/>
                  <a:pt x="0" y="193525"/>
                  <a:pt x="2008" y="315302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61" name="Freeform 5561"/>
          <p:cNvSpPr/>
          <p:nvPr/>
        </p:nvSpPr>
        <p:spPr>
          <a:xfrm rot="-5400000">
            <a:off x="6583119" y="4573459"/>
            <a:ext cx="17480" cy="31600"/>
          </a:xfrm>
          <a:custGeom>
            <a:avLst/>
            <a:gdLst/>
            <a:ahLst/>
            <a:cxnLst/>
            <a:rect l="0" t="0" r="0" b="0"/>
            <a:pathLst>
              <a:path w="330200" h="596900">
                <a:moveTo>
                  <a:pt x="266700" y="0"/>
                </a:moveTo>
                <a:lnTo>
                  <a:pt x="330200" y="444500"/>
                </a:lnTo>
                <a:lnTo>
                  <a:pt x="0" y="596900"/>
                </a:lnTo>
                <a:close/>
                <a:moveTo>
                  <a:pt x="24866600" y="6459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62" name="Picture 5562"/>
          <p:cNvPicPr>
            <a:picLocks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4353" y="4538382"/>
            <a:ext cx="49529" cy="78441"/>
          </a:xfrm>
          <a:prstGeom prst="rect">
            <a:avLst/>
          </a:prstGeom>
          <a:noFill/>
        </p:spPr>
      </p:pic>
      <p:sp>
        <p:nvSpPr>
          <p:cNvPr id="5563" name="Freeform 5563"/>
          <p:cNvSpPr/>
          <p:nvPr/>
        </p:nvSpPr>
        <p:spPr>
          <a:xfrm rot="-5400000">
            <a:off x="6594215" y="4547574"/>
            <a:ext cx="22187" cy="10084"/>
          </a:xfrm>
          <a:custGeom>
            <a:avLst/>
            <a:gdLst/>
            <a:ahLst/>
            <a:cxnLst/>
            <a:rect l="0" t="0" r="0" b="0"/>
            <a:pathLst>
              <a:path w="419100" h="190500">
                <a:moveTo>
                  <a:pt x="0" y="190500"/>
                </a:moveTo>
                <a:lnTo>
                  <a:pt x="419100" y="0"/>
                </a:lnTo>
                <a:close/>
                <a:moveTo>
                  <a:pt x="23571200" y="6413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64" name="Picture 5564"/>
          <p:cNvPicPr>
            <a:picLocks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9059" y="4527177"/>
            <a:ext cx="44824" cy="47064"/>
          </a:xfrm>
          <a:prstGeom prst="rect">
            <a:avLst/>
          </a:prstGeom>
          <a:noFill/>
        </p:spPr>
      </p:pic>
      <p:sp>
        <p:nvSpPr>
          <p:cNvPr id="5565" name="Freeform 5565"/>
          <p:cNvSpPr/>
          <p:nvPr/>
        </p:nvSpPr>
        <p:spPr>
          <a:xfrm rot="-5400000">
            <a:off x="6633211" y="456169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0"/>
                </a:lnTo>
                <a:lnTo>
                  <a:pt x="12700" y="12700"/>
                </a:lnTo>
                <a:close/>
                <a:moveTo>
                  <a:pt x="23114000" y="6351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66" name="Picture 5566"/>
          <p:cNvPicPr>
            <a:picLocks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3851" y="4515970"/>
            <a:ext cx="52443" cy="35411"/>
          </a:xfrm>
          <a:prstGeom prst="rect">
            <a:avLst/>
          </a:prstGeom>
          <a:noFill/>
        </p:spPr>
      </p:pic>
      <p:pic>
        <p:nvPicPr>
          <p:cNvPr id="5567" name="Picture 5567"/>
          <p:cNvPicPr>
            <a:picLocks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3179" y="4550486"/>
            <a:ext cx="41237" cy="46616"/>
          </a:xfrm>
          <a:prstGeom prst="rect">
            <a:avLst/>
          </a:prstGeom>
          <a:noFill/>
        </p:spPr>
      </p:pic>
      <p:sp>
        <p:nvSpPr>
          <p:cNvPr id="5568" name="Freeform 5568"/>
          <p:cNvSpPr/>
          <p:nvPr/>
        </p:nvSpPr>
        <p:spPr>
          <a:xfrm rot="-5400000">
            <a:off x="6627831" y="4525386"/>
            <a:ext cx="8067" cy="17480"/>
          </a:xfrm>
          <a:custGeom>
            <a:avLst/>
            <a:gdLst/>
            <a:ahLst/>
            <a:cxnLst/>
            <a:rect l="0" t="0" r="0" b="0"/>
            <a:pathLst>
              <a:path w="152400" h="330200">
                <a:moveTo>
                  <a:pt x="1524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69" name="Freeform 5569"/>
          <p:cNvSpPr/>
          <p:nvPr/>
        </p:nvSpPr>
        <p:spPr>
          <a:xfrm rot="-6843588">
            <a:off x="6611654" y="4536803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0" name="Freeform 5570"/>
          <p:cNvSpPr/>
          <p:nvPr/>
        </p:nvSpPr>
        <p:spPr>
          <a:xfrm rot="-6843588">
            <a:off x="6603746" y="4557440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1" name="Freeform 5571"/>
          <p:cNvSpPr/>
          <p:nvPr/>
        </p:nvSpPr>
        <p:spPr>
          <a:xfrm rot="-5400000">
            <a:off x="6585809" y="4551944"/>
            <a:ext cx="38323" cy="57821"/>
          </a:xfrm>
          <a:custGeom>
            <a:avLst/>
            <a:gdLst/>
            <a:ahLst/>
            <a:cxnLst/>
            <a:rect l="0" t="0" r="0" b="0"/>
            <a:pathLst>
              <a:path w="723900" h="1092200">
                <a:moveTo>
                  <a:pt x="622300" y="660400"/>
                </a:moveTo>
                <a:lnTo>
                  <a:pt x="495300" y="723900"/>
                </a:lnTo>
                <a:lnTo>
                  <a:pt x="723900" y="1092200"/>
                </a:lnTo>
                <a:lnTo>
                  <a:pt x="0" y="673100"/>
                </a:lnTo>
                <a:lnTo>
                  <a:pt x="304800" y="0"/>
                </a:lnTo>
                <a:lnTo>
                  <a:pt x="368300" y="444500"/>
                </a:lnTo>
                <a:lnTo>
                  <a:pt x="4445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2" name="Freeform 5572"/>
          <p:cNvSpPr/>
          <p:nvPr/>
        </p:nvSpPr>
        <p:spPr>
          <a:xfrm rot="-6843588">
            <a:off x="6584441" y="4558948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3" name="Freeform 5573"/>
          <p:cNvSpPr/>
          <p:nvPr/>
        </p:nvSpPr>
        <p:spPr>
          <a:xfrm rot="-6843588">
            <a:off x="6598410" y="4528929"/>
            <a:ext cx="10473" cy="23140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4" name="Freeform 5574"/>
          <p:cNvSpPr/>
          <p:nvPr/>
        </p:nvSpPr>
        <p:spPr>
          <a:xfrm rot="-5400000">
            <a:off x="6621443" y="4512947"/>
            <a:ext cx="10757" cy="2756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0"/>
                </a:moveTo>
                <a:lnTo>
                  <a:pt x="203200" y="444500"/>
                </a:lnTo>
                <a:lnTo>
                  <a:pt x="38100" y="52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75" name="Picture 5575"/>
          <p:cNvPicPr>
            <a:picLocks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0946" y="4405930"/>
            <a:ext cx="98387" cy="61407"/>
          </a:xfrm>
          <a:prstGeom prst="rect">
            <a:avLst/>
          </a:prstGeom>
          <a:noFill/>
        </p:spPr>
      </p:pic>
      <p:sp>
        <p:nvSpPr>
          <p:cNvPr id="5576" name="Freeform 5576"/>
          <p:cNvSpPr/>
          <p:nvPr/>
        </p:nvSpPr>
        <p:spPr>
          <a:xfrm rot="-5400000">
            <a:off x="6909882" y="4382511"/>
            <a:ext cx="46391" cy="77992"/>
          </a:xfrm>
          <a:custGeom>
            <a:avLst/>
            <a:gdLst/>
            <a:ahLst/>
            <a:cxnLst/>
            <a:rect l="0" t="0" r="0" b="0"/>
            <a:pathLst>
              <a:path w="876300" h="1473200">
                <a:moveTo>
                  <a:pt x="660400" y="1473200"/>
                </a:moveTo>
                <a:lnTo>
                  <a:pt x="0" y="101600"/>
                </a:lnTo>
                <a:lnTo>
                  <a:pt x="50800" y="76200"/>
                </a:lnTo>
                <a:lnTo>
                  <a:pt x="609600" y="939800"/>
                </a:lnTo>
                <a:lnTo>
                  <a:pt x="165100" y="25400"/>
                </a:lnTo>
                <a:lnTo>
                  <a:pt x="215900" y="0"/>
                </a:lnTo>
                <a:lnTo>
                  <a:pt x="876300" y="1371600"/>
                </a:lnTo>
                <a:lnTo>
                  <a:pt x="825500" y="1397000"/>
                </a:lnTo>
                <a:lnTo>
                  <a:pt x="279400" y="558800"/>
                </a:lnTo>
                <a:lnTo>
                  <a:pt x="711200" y="1447800"/>
                </a:lnTo>
                <a:lnTo>
                  <a:pt x="660400" y="1473200"/>
                </a:lnTo>
                <a:close/>
                <a:moveTo>
                  <a:pt x="660400" y="14732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7" name="Freeform 5577"/>
          <p:cNvSpPr/>
          <p:nvPr/>
        </p:nvSpPr>
        <p:spPr>
          <a:xfrm rot="-5400000">
            <a:off x="6905849" y="4370408"/>
            <a:ext cx="45047" cy="73958"/>
          </a:xfrm>
          <a:custGeom>
            <a:avLst/>
            <a:gdLst/>
            <a:ahLst/>
            <a:cxnLst/>
            <a:rect l="0" t="0" r="0" b="0"/>
            <a:pathLst>
              <a:path w="850900" h="1397000">
                <a:moveTo>
                  <a:pt x="660400" y="1397000"/>
                </a:moveTo>
                <a:lnTo>
                  <a:pt x="0" y="25400"/>
                </a:lnTo>
                <a:lnTo>
                  <a:pt x="63500" y="0"/>
                </a:lnTo>
                <a:lnTo>
                  <a:pt x="596900" y="1130300"/>
                </a:lnTo>
                <a:lnTo>
                  <a:pt x="736600" y="1066800"/>
                </a:lnTo>
                <a:lnTo>
                  <a:pt x="850900" y="1295400"/>
                </a:lnTo>
                <a:lnTo>
                  <a:pt x="660400" y="1397000"/>
                </a:lnTo>
                <a:close/>
                <a:moveTo>
                  <a:pt x="14338300" y="586359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8" name="Freeform 5578"/>
          <p:cNvSpPr/>
          <p:nvPr/>
        </p:nvSpPr>
        <p:spPr>
          <a:xfrm rot="-5400000">
            <a:off x="6897443" y="4359314"/>
            <a:ext cx="43030" cy="76647"/>
          </a:xfrm>
          <a:custGeom>
            <a:avLst/>
            <a:gdLst/>
            <a:ahLst/>
            <a:cxnLst/>
            <a:rect l="0" t="0" r="0" b="0"/>
            <a:pathLst>
              <a:path w="812800" h="1447800">
                <a:moveTo>
                  <a:pt x="762000" y="1447800"/>
                </a:moveTo>
                <a:lnTo>
                  <a:pt x="482600" y="876300"/>
                </a:lnTo>
                <a:lnTo>
                  <a:pt x="0" y="127000"/>
                </a:lnTo>
                <a:lnTo>
                  <a:pt x="63500" y="88900"/>
                </a:lnTo>
                <a:lnTo>
                  <a:pt x="393700" y="609600"/>
                </a:lnTo>
                <a:lnTo>
                  <a:pt x="190500" y="25400"/>
                </a:lnTo>
                <a:lnTo>
                  <a:pt x="254000" y="0"/>
                </a:lnTo>
                <a:lnTo>
                  <a:pt x="533400" y="850900"/>
                </a:lnTo>
                <a:lnTo>
                  <a:pt x="812800" y="1422400"/>
                </a:lnTo>
                <a:lnTo>
                  <a:pt x="762000" y="1447800"/>
                </a:lnTo>
                <a:close/>
                <a:moveTo>
                  <a:pt x="762000" y="14478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9" name="Freeform 5579"/>
          <p:cNvSpPr/>
          <p:nvPr/>
        </p:nvSpPr>
        <p:spPr>
          <a:xfrm rot="-5400000">
            <a:off x="3695027" y="483937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83845400" y="119024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80" name="Freeform 5580"/>
          <p:cNvSpPr/>
          <p:nvPr/>
        </p:nvSpPr>
        <p:spPr>
          <a:xfrm rot="-5400000">
            <a:off x="3694355" y="483735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83820000" y="11903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81" name="Picture 5581"/>
          <p:cNvPicPr>
            <a:picLocks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2476" y="4826151"/>
            <a:ext cx="26670" cy="25997"/>
          </a:xfrm>
          <a:prstGeom prst="rect">
            <a:avLst/>
          </a:prstGeom>
          <a:noFill/>
        </p:spPr>
      </p:pic>
      <p:sp>
        <p:nvSpPr>
          <p:cNvPr id="5582" name="Freeform 5582"/>
          <p:cNvSpPr/>
          <p:nvPr/>
        </p:nvSpPr>
        <p:spPr>
          <a:xfrm rot="-5400000">
            <a:off x="3694019" y="483298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  <a:close/>
                <a:moveTo>
                  <a:pt x="83743800" y="11903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83" name="Freeform 5583"/>
          <p:cNvSpPr/>
          <p:nvPr/>
        </p:nvSpPr>
        <p:spPr>
          <a:xfrm rot="-5400000">
            <a:off x="3682925" y="483534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12700"/>
                </a:moveTo>
                <a:lnTo>
                  <a:pt x="0" y="0"/>
                </a:lnTo>
                <a:lnTo>
                  <a:pt x="25400" y="50800"/>
                </a:lnTo>
                <a:close/>
                <a:moveTo>
                  <a:pt x="84035900" y="11925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84" name="Picture 5584"/>
          <p:cNvPicPr>
            <a:picLocks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1048" y="4823461"/>
            <a:ext cx="38099" cy="28686"/>
          </a:xfrm>
          <a:prstGeom prst="rect">
            <a:avLst/>
          </a:prstGeom>
          <a:noFill/>
        </p:spPr>
      </p:pic>
      <p:sp>
        <p:nvSpPr>
          <p:cNvPr id="5585" name="Freeform 5585"/>
          <p:cNvSpPr/>
          <p:nvPr/>
        </p:nvSpPr>
        <p:spPr>
          <a:xfrm rot="-5400000">
            <a:off x="3682925" y="483130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83921600" y="11925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86" name="Picture 5586"/>
          <p:cNvPicPr>
            <a:picLocks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1048" y="4818529"/>
            <a:ext cx="38099" cy="33618"/>
          </a:xfrm>
          <a:prstGeom prst="rect">
            <a:avLst/>
          </a:prstGeom>
          <a:noFill/>
        </p:spPr>
      </p:pic>
      <p:sp>
        <p:nvSpPr>
          <p:cNvPr id="5587" name="Freeform 5587"/>
          <p:cNvSpPr/>
          <p:nvPr/>
        </p:nvSpPr>
        <p:spPr>
          <a:xfrm rot="-5400000">
            <a:off x="3693348" y="481886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83489800" y="11903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88" name="Picture 5588"/>
          <p:cNvPicPr>
            <a:picLocks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3118" y="4796117"/>
            <a:ext cx="56029" cy="44824"/>
          </a:xfrm>
          <a:prstGeom prst="rect">
            <a:avLst/>
          </a:prstGeom>
          <a:noFill/>
        </p:spPr>
      </p:pic>
      <p:sp>
        <p:nvSpPr>
          <p:cNvPr id="5589" name="Freeform 5589"/>
          <p:cNvSpPr/>
          <p:nvPr/>
        </p:nvSpPr>
        <p:spPr>
          <a:xfrm rot="-5400000">
            <a:off x="3666117" y="480643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lnTo>
                  <a:pt x="12700" y="0"/>
                </a:lnTo>
                <a:close/>
                <a:moveTo>
                  <a:pt x="83769200" y="11955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90" name="Picture 5590"/>
          <p:cNvPicPr>
            <a:picLocks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4911" y="4793206"/>
            <a:ext cx="31824" cy="25324"/>
          </a:xfrm>
          <a:prstGeom prst="rect">
            <a:avLst/>
          </a:prstGeom>
          <a:noFill/>
        </p:spPr>
      </p:pic>
      <p:sp>
        <p:nvSpPr>
          <p:cNvPr id="5591" name="Freeform 5591"/>
          <p:cNvSpPr/>
          <p:nvPr/>
        </p:nvSpPr>
        <p:spPr>
          <a:xfrm rot="-5400000">
            <a:off x="3685280" y="479869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83261200" y="11918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92" name="Picture 5592"/>
          <p:cNvPicPr>
            <a:picLocks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3118" y="4784912"/>
            <a:ext cx="56029" cy="44824"/>
          </a:xfrm>
          <a:prstGeom prst="rect">
            <a:avLst/>
          </a:prstGeom>
          <a:noFill/>
        </p:spPr>
      </p:pic>
      <p:sp>
        <p:nvSpPr>
          <p:cNvPr id="5593" name="Freeform 5593"/>
          <p:cNvSpPr/>
          <p:nvPr/>
        </p:nvSpPr>
        <p:spPr>
          <a:xfrm rot="-5400000">
            <a:off x="3669816" y="479130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83413600" y="11948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94" name="Picture 5594"/>
          <p:cNvPicPr>
            <a:picLocks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6843" y="4784465"/>
            <a:ext cx="23756" cy="24428"/>
          </a:xfrm>
          <a:prstGeom prst="rect">
            <a:avLst/>
          </a:prstGeom>
          <a:noFill/>
        </p:spPr>
      </p:pic>
      <p:sp>
        <p:nvSpPr>
          <p:cNvPr id="5595" name="Freeform 5595"/>
          <p:cNvSpPr/>
          <p:nvPr/>
        </p:nvSpPr>
        <p:spPr>
          <a:xfrm rot="-5400000">
            <a:off x="3669816" y="479130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83413600" y="11948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96" name="Freeform 5596"/>
          <p:cNvSpPr/>
          <p:nvPr/>
        </p:nvSpPr>
        <p:spPr>
          <a:xfrm rot="-5400000">
            <a:off x="3669814" y="479130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83413600" y="119494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97" name="Picture 5597"/>
          <p:cNvPicPr>
            <a:picLocks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2220" y="4773706"/>
            <a:ext cx="45720" cy="44824"/>
          </a:xfrm>
          <a:prstGeom prst="rect">
            <a:avLst/>
          </a:prstGeom>
          <a:noFill/>
        </p:spPr>
      </p:pic>
      <p:sp>
        <p:nvSpPr>
          <p:cNvPr id="5598" name="Freeform 5598"/>
          <p:cNvSpPr/>
          <p:nvPr/>
        </p:nvSpPr>
        <p:spPr>
          <a:xfrm rot="-5400000">
            <a:off x="3678555" y="4781216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  <a:lnTo>
                  <a:pt x="38100" y="12700"/>
                </a:lnTo>
                <a:close/>
                <a:moveTo>
                  <a:pt x="83058000" y="119341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599" name="Picture 5599"/>
          <p:cNvPicPr>
            <a:picLocks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515" y="4778412"/>
            <a:ext cx="24428" cy="23084"/>
          </a:xfrm>
          <a:prstGeom prst="rect">
            <a:avLst/>
          </a:prstGeom>
          <a:noFill/>
        </p:spPr>
      </p:pic>
      <p:sp>
        <p:nvSpPr>
          <p:cNvPr id="5600" name="Freeform 5600"/>
          <p:cNvSpPr/>
          <p:nvPr/>
        </p:nvSpPr>
        <p:spPr>
          <a:xfrm rot="-5400000">
            <a:off x="3693012" y="481651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1" name="Freeform 5601"/>
          <p:cNvSpPr/>
          <p:nvPr/>
        </p:nvSpPr>
        <p:spPr>
          <a:xfrm rot="-5400000">
            <a:off x="3672167" y="4824583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2" name="Freeform 5602"/>
          <p:cNvSpPr/>
          <p:nvPr/>
        </p:nvSpPr>
        <p:spPr>
          <a:xfrm rot="-5400000">
            <a:off x="3671159" y="482088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0" y="508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3" name="Freeform 5603"/>
          <p:cNvSpPr/>
          <p:nvPr/>
        </p:nvSpPr>
        <p:spPr>
          <a:xfrm rot="-5400000">
            <a:off x="3692003" y="4812817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381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4" name="Freeform 5604"/>
          <p:cNvSpPr/>
          <p:nvPr/>
        </p:nvSpPr>
        <p:spPr>
          <a:xfrm rot="-5400000">
            <a:off x="3689984" y="481281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5" name="Freeform 5605"/>
          <p:cNvSpPr/>
          <p:nvPr/>
        </p:nvSpPr>
        <p:spPr>
          <a:xfrm rot="-5400000">
            <a:off x="3667462" y="480979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127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6" name="Freeform 5606"/>
          <p:cNvSpPr/>
          <p:nvPr/>
        </p:nvSpPr>
        <p:spPr>
          <a:xfrm rot="-5400000">
            <a:off x="3686625" y="4802731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7" name="Freeform 5607"/>
          <p:cNvSpPr/>
          <p:nvPr/>
        </p:nvSpPr>
        <p:spPr>
          <a:xfrm rot="-5400000">
            <a:off x="3672840" y="479701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127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8" name="Freeform 5608"/>
          <p:cNvSpPr/>
          <p:nvPr/>
        </p:nvSpPr>
        <p:spPr>
          <a:xfrm rot="-5400000">
            <a:off x="3681580" y="4784242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25400" y="12700"/>
                </a:lnTo>
                <a:lnTo>
                  <a:pt x="25400" y="381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9" name="Freeform 5609"/>
          <p:cNvSpPr/>
          <p:nvPr/>
        </p:nvSpPr>
        <p:spPr>
          <a:xfrm rot="-5400000">
            <a:off x="3660065" y="4792310"/>
            <a:ext cx="4706" cy="6050"/>
          </a:xfrm>
          <a:custGeom>
            <a:avLst/>
            <a:gdLst/>
            <a:ahLst/>
            <a:cxnLst/>
            <a:rect l="0" t="0" r="0" b="0"/>
            <a:pathLst>
              <a:path w="88900" h="114300">
                <a:moveTo>
                  <a:pt x="0" y="0"/>
                </a:moveTo>
                <a:lnTo>
                  <a:pt x="38100" y="0"/>
                </a:lnTo>
                <a:lnTo>
                  <a:pt x="63500" y="12700"/>
                </a:lnTo>
                <a:lnTo>
                  <a:pt x="88900" y="38100"/>
                </a:lnTo>
                <a:lnTo>
                  <a:pt x="76200" y="76200"/>
                </a:lnTo>
                <a:lnTo>
                  <a:pt x="5080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0" name="Freeform 5610"/>
          <p:cNvSpPr/>
          <p:nvPr/>
        </p:nvSpPr>
        <p:spPr>
          <a:xfrm rot="-5400000">
            <a:off x="3694357" y="4838029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1" name="Freeform 5611"/>
          <p:cNvSpPr/>
          <p:nvPr/>
        </p:nvSpPr>
        <p:spPr>
          <a:xfrm rot="-5400000">
            <a:off x="3692676" y="4837694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25400"/>
                </a:moveTo>
                <a:lnTo>
                  <a:pt x="50800" y="38100"/>
                </a:lnTo>
                <a:lnTo>
                  <a:pt x="381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2" name="Freeform 5612"/>
          <p:cNvSpPr/>
          <p:nvPr/>
        </p:nvSpPr>
        <p:spPr>
          <a:xfrm rot="-5400000">
            <a:off x="3694356" y="483399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3" name="Freeform 5613"/>
          <p:cNvSpPr/>
          <p:nvPr/>
        </p:nvSpPr>
        <p:spPr>
          <a:xfrm rot="-5400000">
            <a:off x="3693012" y="48346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4" name="Freeform 5614"/>
          <p:cNvSpPr/>
          <p:nvPr/>
        </p:nvSpPr>
        <p:spPr>
          <a:xfrm rot="-5400000">
            <a:off x="3684608" y="4822902"/>
            <a:ext cx="15463" cy="5378"/>
          </a:xfrm>
          <a:custGeom>
            <a:avLst/>
            <a:gdLst/>
            <a:ahLst/>
            <a:cxnLst/>
            <a:rect l="0" t="0" r="0" b="0"/>
            <a:pathLst>
              <a:path w="292100" h="101600">
                <a:moveTo>
                  <a:pt x="0" y="1016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5" name="Freeform 5615"/>
          <p:cNvSpPr/>
          <p:nvPr/>
        </p:nvSpPr>
        <p:spPr>
          <a:xfrm rot="-5400000">
            <a:off x="3689314" y="4829626"/>
            <a:ext cx="6723" cy="2016"/>
          </a:xfrm>
          <a:custGeom>
            <a:avLst/>
            <a:gdLst/>
            <a:ahLst/>
            <a:cxnLst/>
            <a:rect l="0" t="0" r="0" b="0"/>
            <a:pathLst>
              <a:path w="127000" h="38100">
                <a:moveTo>
                  <a:pt x="0" y="381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6" name="Freeform 5616"/>
          <p:cNvSpPr/>
          <p:nvPr/>
        </p:nvSpPr>
        <p:spPr>
          <a:xfrm rot="-5400000">
            <a:off x="3682253" y="4832651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38100" y="0"/>
                </a:moveTo>
                <a:lnTo>
                  <a:pt x="0" y="12700"/>
                </a:lnTo>
                <a:lnTo>
                  <a:pt x="0" y="25400"/>
                </a:lnTo>
                <a:lnTo>
                  <a:pt x="50800" y="101600"/>
                </a:lnTo>
                <a:lnTo>
                  <a:pt x="63500" y="101600"/>
                </a:ln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7" name="Freeform 5617"/>
          <p:cNvSpPr/>
          <p:nvPr/>
        </p:nvSpPr>
        <p:spPr>
          <a:xfrm rot="-5400000">
            <a:off x="3684942" y="4831306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50800"/>
                </a:moveTo>
                <a:lnTo>
                  <a:pt x="127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8" name="Freeform 5618"/>
          <p:cNvSpPr/>
          <p:nvPr/>
        </p:nvSpPr>
        <p:spPr>
          <a:xfrm rot="-5400000">
            <a:off x="3680909" y="4834668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9" name="Freeform 5619"/>
          <p:cNvSpPr/>
          <p:nvPr/>
        </p:nvSpPr>
        <p:spPr>
          <a:xfrm rot="-5400000">
            <a:off x="3680910" y="48326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127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0" name="Freeform 5620"/>
          <p:cNvSpPr/>
          <p:nvPr/>
        </p:nvSpPr>
        <p:spPr>
          <a:xfrm rot="-5400000">
            <a:off x="3683933" y="483164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1" name="Freeform 5621"/>
          <p:cNvSpPr/>
          <p:nvPr/>
        </p:nvSpPr>
        <p:spPr>
          <a:xfrm rot="-5400000">
            <a:off x="3685278" y="4825592"/>
            <a:ext cx="4706" cy="8067"/>
          </a:xfrm>
          <a:custGeom>
            <a:avLst/>
            <a:gdLst/>
            <a:ahLst/>
            <a:cxnLst/>
            <a:rect l="0" t="0" r="0" b="0"/>
            <a:pathLst>
              <a:path w="88900" h="152400">
                <a:moveTo>
                  <a:pt x="0" y="0"/>
                </a:moveTo>
                <a:lnTo>
                  <a:pt x="25400" y="0"/>
                </a:lnTo>
                <a:lnTo>
                  <a:pt x="8890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2" name="Freeform 5622"/>
          <p:cNvSpPr/>
          <p:nvPr/>
        </p:nvSpPr>
        <p:spPr>
          <a:xfrm rot="-5400000">
            <a:off x="3674858" y="4824583"/>
            <a:ext cx="9412" cy="5378"/>
          </a:xfrm>
          <a:custGeom>
            <a:avLst/>
            <a:gdLst/>
            <a:ahLst/>
            <a:cxnLst/>
            <a:rect l="0" t="0" r="0" b="0"/>
            <a:pathLst>
              <a:path w="177800" h="101600">
                <a:moveTo>
                  <a:pt x="0" y="101600"/>
                </a:moveTo>
                <a:lnTo>
                  <a:pt x="50800" y="889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3" name="Freeform 5623"/>
          <p:cNvSpPr/>
          <p:nvPr/>
        </p:nvSpPr>
        <p:spPr>
          <a:xfrm rot="-5400000">
            <a:off x="3673178" y="4809455"/>
            <a:ext cx="21514" cy="14119"/>
          </a:xfrm>
          <a:custGeom>
            <a:avLst/>
            <a:gdLst/>
            <a:ahLst/>
            <a:cxnLst/>
            <a:rect l="0" t="0" r="0" b="0"/>
            <a:pathLst>
              <a:path w="406400" h="266700">
                <a:moveTo>
                  <a:pt x="0" y="101600"/>
                </a:moveTo>
                <a:lnTo>
                  <a:pt x="63500" y="266700"/>
                </a:lnTo>
                <a:lnTo>
                  <a:pt x="88900" y="254000"/>
                </a:ln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4" name="Freeform 5624"/>
          <p:cNvSpPr/>
          <p:nvPr/>
        </p:nvSpPr>
        <p:spPr>
          <a:xfrm rot="-5400000">
            <a:off x="3676203" y="4821221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762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5" name="Freeform 5625"/>
          <p:cNvSpPr/>
          <p:nvPr/>
        </p:nvSpPr>
        <p:spPr>
          <a:xfrm rot="-5400000">
            <a:off x="3695365" y="481550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6" name="Freeform 5626"/>
          <p:cNvSpPr/>
          <p:nvPr/>
        </p:nvSpPr>
        <p:spPr>
          <a:xfrm rot="-5400000">
            <a:off x="3690993" y="4816515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0" y="508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7" name="Freeform 5627"/>
          <p:cNvSpPr/>
          <p:nvPr/>
        </p:nvSpPr>
        <p:spPr>
          <a:xfrm rot="-5400000">
            <a:off x="3673850" y="4823574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0"/>
                </a:moveTo>
                <a:lnTo>
                  <a:pt x="25400" y="25400"/>
                </a:lnTo>
                <a:lnTo>
                  <a:pt x="762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8" name="Freeform 5628"/>
          <p:cNvSpPr/>
          <p:nvPr/>
        </p:nvSpPr>
        <p:spPr>
          <a:xfrm rot="-5400000">
            <a:off x="3669479" y="482458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9" name="Freeform 5629"/>
          <p:cNvSpPr/>
          <p:nvPr/>
        </p:nvSpPr>
        <p:spPr>
          <a:xfrm rot="-5400000">
            <a:off x="3686625" y="481617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381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0" name="Freeform 5630"/>
          <p:cNvSpPr/>
          <p:nvPr/>
        </p:nvSpPr>
        <p:spPr>
          <a:xfrm rot="-5400000">
            <a:off x="3675867" y="4819540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1" name="Freeform 5631"/>
          <p:cNvSpPr/>
          <p:nvPr/>
        </p:nvSpPr>
        <p:spPr>
          <a:xfrm rot="-5400000">
            <a:off x="3693684" y="4813152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2" name="Freeform 5632"/>
          <p:cNvSpPr/>
          <p:nvPr/>
        </p:nvSpPr>
        <p:spPr>
          <a:xfrm rot="-5400000">
            <a:off x="3667462" y="4822566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3" name="Freeform 5633"/>
          <p:cNvSpPr/>
          <p:nvPr/>
        </p:nvSpPr>
        <p:spPr>
          <a:xfrm rot="-5400000">
            <a:off x="3665782" y="4814161"/>
            <a:ext cx="12101" cy="6050"/>
          </a:xfrm>
          <a:custGeom>
            <a:avLst/>
            <a:gdLst/>
            <a:ahLst/>
            <a:cxnLst/>
            <a:rect l="0" t="0" r="0" b="0"/>
            <a:pathLst>
              <a:path w="228600" h="114300">
                <a:moveTo>
                  <a:pt x="0" y="88900"/>
                </a:moveTo>
                <a:lnTo>
                  <a:pt x="25400" y="101600"/>
                </a:lnTo>
                <a:lnTo>
                  <a:pt x="50800" y="1143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4" name="Freeform 5634"/>
          <p:cNvSpPr/>
          <p:nvPr/>
        </p:nvSpPr>
        <p:spPr>
          <a:xfrm rot="-5400000">
            <a:off x="3693684" y="4811808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5" name="Freeform 5635"/>
          <p:cNvSpPr/>
          <p:nvPr/>
        </p:nvSpPr>
        <p:spPr>
          <a:xfrm rot="-5400000">
            <a:off x="3674858" y="4816515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6" name="Freeform 5636"/>
          <p:cNvSpPr/>
          <p:nvPr/>
        </p:nvSpPr>
        <p:spPr>
          <a:xfrm rot="-5400000">
            <a:off x="3669142" y="4820885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7" name="Freeform 5637"/>
          <p:cNvSpPr/>
          <p:nvPr/>
        </p:nvSpPr>
        <p:spPr>
          <a:xfrm rot="-5400000">
            <a:off x="3683263" y="4808110"/>
            <a:ext cx="10084" cy="1344"/>
          </a:xfrm>
          <a:custGeom>
            <a:avLst/>
            <a:gdLst/>
            <a:ahLst/>
            <a:cxnLst/>
            <a:rect l="0" t="0" r="0" b="0"/>
            <a:pathLst>
              <a:path w="190500" h="25400">
                <a:moveTo>
                  <a:pt x="0" y="254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8" name="Freeform 5638"/>
          <p:cNvSpPr/>
          <p:nvPr/>
        </p:nvSpPr>
        <p:spPr>
          <a:xfrm rot="-5400000">
            <a:off x="3684944" y="4812481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9" name="Freeform 5639"/>
          <p:cNvSpPr/>
          <p:nvPr/>
        </p:nvSpPr>
        <p:spPr>
          <a:xfrm rot="-5400000">
            <a:off x="3665445" y="482054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0" name="Freeform 5640"/>
          <p:cNvSpPr/>
          <p:nvPr/>
        </p:nvSpPr>
        <p:spPr>
          <a:xfrm rot="-5400000">
            <a:off x="3694020" y="4809454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1" name="Freeform 5641"/>
          <p:cNvSpPr/>
          <p:nvPr/>
        </p:nvSpPr>
        <p:spPr>
          <a:xfrm rot="-5400000">
            <a:off x="3693348" y="481012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2" name="Freeform 5642"/>
          <p:cNvSpPr/>
          <p:nvPr/>
        </p:nvSpPr>
        <p:spPr>
          <a:xfrm rot="-5400000">
            <a:off x="3667126" y="48195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3" name="Freeform 5643"/>
          <p:cNvSpPr/>
          <p:nvPr/>
        </p:nvSpPr>
        <p:spPr>
          <a:xfrm rot="-5400000">
            <a:off x="3666790" y="4810463"/>
            <a:ext cx="9412" cy="6723"/>
          </a:xfrm>
          <a:custGeom>
            <a:avLst/>
            <a:gdLst/>
            <a:ahLst/>
            <a:cxnLst/>
            <a:rect l="0" t="0" r="0" b="0"/>
            <a:pathLst>
              <a:path w="177800" h="127000">
                <a:moveTo>
                  <a:pt x="38100" y="127000"/>
                </a:moveTo>
                <a:lnTo>
                  <a:pt x="0" y="1270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4" name="Freeform 5644"/>
          <p:cNvSpPr/>
          <p:nvPr/>
        </p:nvSpPr>
        <p:spPr>
          <a:xfrm rot="-5400000">
            <a:off x="3682254" y="4807101"/>
            <a:ext cx="8067" cy="2689"/>
          </a:xfrm>
          <a:custGeom>
            <a:avLst/>
            <a:gdLst/>
            <a:ahLst/>
            <a:cxnLst/>
            <a:rect l="0" t="0" r="0" b="0"/>
            <a:pathLst>
              <a:path w="152400" h="50800">
                <a:moveTo>
                  <a:pt x="152400" y="25400"/>
                </a:moveTo>
                <a:lnTo>
                  <a:pt x="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5" name="Freeform 5645"/>
          <p:cNvSpPr/>
          <p:nvPr/>
        </p:nvSpPr>
        <p:spPr>
          <a:xfrm rot="-5400000">
            <a:off x="3692340" y="480710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6" name="Freeform 5646"/>
          <p:cNvSpPr/>
          <p:nvPr/>
        </p:nvSpPr>
        <p:spPr>
          <a:xfrm rot="-5400000">
            <a:off x="3683263" y="4809455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7" name="Freeform 5647"/>
          <p:cNvSpPr/>
          <p:nvPr/>
        </p:nvSpPr>
        <p:spPr>
          <a:xfrm rot="-5400000">
            <a:off x="3674522" y="481348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8" name="Freeform 5648"/>
          <p:cNvSpPr/>
          <p:nvPr/>
        </p:nvSpPr>
        <p:spPr>
          <a:xfrm rot="-5400000">
            <a:off x="3672841" y="481449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9" name="Freeform 5649"/>
          <p:cNvSpPr/>
          <p:nvPr/>
        </p:nvSpPr>
        <p:spPr>
          <a:xfrm rot="-5400000">
            <a:off x="3665109" y="4816851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0" name="Freeform 5650"/>
          <p:cNvSpPr/>
          <p:nvPr/>
        </p:nvSpPr>
        <p:spPr>
          <a:xfrm rot="-5400000">
            <a:off x="3693348" y="480542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1" name="Freeform 5651"/>
          <p:cNvSpPr/>
          <p:nvPr/>
        </p:nvSpPr>
        <p:spPr>
          <a:xfrm rot="-5400000">
            <a:off x="3664101" y="481785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2" name="Freeform 5652"/>
          <p:cNvSpPr/>
          <p:nvPr/>
        </p:nvSpPr>
        <p:spPr>
          <a:xfrm rot="-5400000">
            <a:off x="3677210" y="480811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3" name="Freeform 5653"/>
          <p:cNvSpPr/>
          <p:nvPr/>
        </p:nvSpPr>
        <p:spPr>
          <a:xfrm rot="-5400000">
            <a:off x="3672841" y="480979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4" name="Freeform 5654"/>
          <p:cNvSpPr/>
          <p:nvPr/>
        </p:nvSpPr>
        <p:spPr>
          <a:xfrm rot="-5400000">
            <a:off x="3672169" y="4811136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5" name="Freeform 5655"/>
          <p:cNvSpPr/>
          <p:nvPr/>
        </p:nvSpPr>
        <p:spPr>
          <a:xfrm rot="-5400000">
            <a:off x="3663092" y="481416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6" name="Freeform 5656"/>
          <p:cNvSpPr/>
          <p:nvPr/>
        </p:nvSpPr>
        <p:spPr>
          <a:xfrm rot="-5400000">
            <a:off x="3691667" y="4801723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7" name="Freeform 5657"/>
          <p:cNvSpPr/>
          <p:nvPr/>
        </p:nvSpPr>
        <p:spPr>
          <a:xfrm rot="-5400000">
            <a:off x="3691331" y="480340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8" name="Freeform 5658"/>
          <p:cNvSpPr/>
          <p:nvPr/>
        </p:nvSpPr>
        <p:spPr>
          <a:xfrm rot="-5400000">
            <a:off x="3682254" y="4806429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9" name="Freeform 5659"/>
          <p:cNvSpPr/>
          <p:nvPr/>
        </p:nvSpPr>
        <p:spPr>
          <a:xfrm rot="-5400000">
            <a:off x="3680574" y="4806093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0" name="Freeform 5660"/>
          <p:cNvSpPr/>
          <p:nvPr/>
        </p:nvSpPr>
        <p:spPr>
          <a:xfrm rot="-5400000">
            <a:off x="3661411" y="4813825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1" name="Freeform 5661"/>
          <p:cNvSpPr/>
          <p:nvPr/>
        </p:nvSpPr>
        <p:spPr>
          <a:xfrm rot="-5400000">
            <a:off x="3684607" y="4802731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2" name="Freeform 5662"/>
          <p:cNvSpPr/>
          <p:nvPr/>
        </p:nvSpPr>
        <p:spPr>
          <a:xfrm rot="-5400000">
            <a:off x="3672841" y="48071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3" name="Freeform 5663"/>
          <p:cNvSpPr/>
          <p:nvPr/>
        </p:nvSpPr>
        <p:spPr>
          <a:xfrm rot="-5400000">
            <a:off x="3671160" y="480743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4" name="Freeform 5664"/>
          <p:cNvSpPr/>
          <p:nvPr/>
        </p:nvSpPr>
        <p:spPr>
          <a:xfrm rot="-5400000">
            <a:off x="3691667" y="479903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5" name="Freeform 5665"/>
          <p:cNvSpPr/>
          <p:nvPr/>
        </p:nvSpPr>
        <p:spPr>
          <a:xfrm rot="-5400000">
            <a:off x="3690322" y="480037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6" name="Freeform 5666"/>
          <p:cNvSpPr/>
          <p:nvPr/>
        </p:nvSpPr>
        <p:spPr>
          <a:xfrm rot="-5400000">
            <a:off x="3680573" y="480340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7" name="Freeform 5667"/>
          <p:cNvSpPr/>
          <p:nvPr/>
        </p:nvSpPr>
        <p:spPr>
          <a:xfrm rot="-5400000">
            <a:off x="3680237" y="480374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8" name="Freeform 5668"/>
          <p:cNvSpPr/>
          <p:nvPr/>
        </p:nvSpPr>
        <p:spPr>
          <a:xfrm rot="-5400000">
            <a:off x="3662083" y="481113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9" name="Freeform 5669"/>
          <p:cNvSpPr/>
          <p:nvPr/>
        </p:nvSpPr>
        <p:spPr>
          <a:xfrm rot="-5400000">
            <a:off x="3676539" y="480609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0" name="Freeform 5670"/>
          <p:cNvSpPr/>
          <p:nvPr/>
        </p:nvSpPr>
        <p:spPr>
          <a:xfrm rot="-5400000">
            <a:off x="3668471" y="4813489"/>
            <a:ext cx="21514" cy="6050"/>
          </a:xfrm>
          <a:custGeom>
            <a:avLst/>
            <a:gdLst/>
            <a:ahLst/>
            <a:cxnLst/>
            <a:rect l="0" t="0" r="0" b="0"/>
            <a:pathLst>
              <a:path w="406400" h="114300">
                <a:moveTo>
                  <a:pt x="0" y="114300"/>
                </a:moveTo>
                <a:lnTo>
                  <a:pt x="393700" y="0"/>
                </a:lnTo>
                <a:lnTo>
                  <a:pt x="406400" y="0"/>
                </a:lnTo>
                <a:lnTo>
                  <a:pt x="3556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1" name="Freeform 5671"/>
          <p:cNvSpPr/>
          <p:nvPr/>
        </p:nvSpPr>
        <p:spPr>
          <a:xfrm rot="-5400000">
            <a:off x="3666118" y="4811136"/>
            <a:ext cx="22859" cy="6723"/>
          </a:xfrm>
          <a:custGeom>
            <a:avLst/>
            <a:gdLst/>
            <a:ahLst/>
            <a:cxnLst/>
            <a:rect l="0" t="0" r="0" b="0"/>
            <a:pathLst>
              <a:path w="431800" h="127000">
                <a:moveTo>
                  <a:pt x="0" y="1270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2" name="Freeform 5672"/>
          <p:cNvSpPr/>
          <p:nvPr/>
        </p:nvSpPr>
        <p:spPr>
          <a:xfrm rot="-5400000">
            <a:off x="3671497" y="4803740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25400"/>
                </a:moveTo>
                <a:lnTo>
                  <a:pt x="38100" y="0"/>
                </a:lnTo>
                <a:lnTo>
                  <a:pt x="635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3" name="Freeform 5673"/>
          <p:cNvSpPr/>
          <p:nvPr/>
        </p:nvSpPr>
        <p:spPr>
          <a:xfrm rot="-5400000">
            <a:off x="3660403" y="4808110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4" name="Freeform 5674"/>
          <p:cNvSpPr/>
          <p:nvPr/>
        </p:nvSpPr>
        <p:spPr>
          <a:xfrm rot="-5400000">
            <a:off x="3689986" y="479600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5" name="Freeform 5675"/>
          <p:cNvSpPr/>
          <p:nvPr/>
        </p:nvSpPr>
        <p:spPr>
          <a:xfrm rot="-5400000">
            <a:off x="3689650" y="479701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6" name="Freeform 5676"/>
          <p:cNvSpPr/>
          <p:nvPr/>
        </p:nvSpPr>
        <p:spPr>
          <a:xfrm rot="-5400000">
            <a:off x="3685280" y="479869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25400" y="127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7" name="Freeform 5677"/>
          <p:cNvSpPr/>
          <p:nvPr/>
        </p:nvSpPr>
        <p:spPr>
          <a:xfrm rot="-5400000">
            <a:off x="3680237" y="48010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8" name="Freeform 5678"/>
          <p:cNvSpPr/>
          <p:nvPr/>
        </p:nvSpPr>
        <p:spPr>
          <a:xfrm rot="-5400000">
            <a:off x="3678556" y="480071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9" name="Freeform 5679"/>
          <p:cNvSpPr/>
          <p:nvPr/>
        </p:nvSpPr>
        <p:spPr>
          <a:xfrm rot="-5400000">
            <a:off x="3668134" y="4805085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50800" y="76200"/>
                </a:moveTo>
                <a:lnTo>
                  <a:pt x="762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0" name="Freeform 5680"/>
          <p:cNvSpPr/>
          <p:nvPr/>
        </p:nvSpPr>
        <p:spPr>
          <a:xfrm rot="-5400000">
            <a:off x="3665446" y="48071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25400" y="0"/>
                </a:lnTo>
                <a:lnTo>
                  <a:pt x="381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1" name="Freeform 5681"/>
          <p:cNvSpPr/>
          <p:nvPr/>
        </p:nvSpPr>
        <p:spPr>
          <a:xfrm rot="-5400000">
            <a:off x="3658050" y="4809119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0" y="381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2" name="Freeform 5682"/>
          <p:cNvSpPr/>
          <p:nvPr/>
        </p:nvSpPr>
        <p:spPr>
          <a:xfrm rot="-5400000">
            <a:off x="3666454" y="4802731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3" name="Freeform 5683"/>
          <p:cNvSpPr/>
          <p:nvPr/>
        </p:nvSpPr>
        <p:spPr>
          <a:xfrm rot="-5400000">
            <a:off x="3673514" y="4803068"/>
            <a:ext cx="17480" cy="13446"/>
          </a:xfrm>
          <a:custGeom>
            <a:avLst/>
            <a:gdLst/>
            <a:ahLst/>
            <a:cxnLst/>
            <a:rect l="0" t="0" r="0" b="0"/>
            <a:pathLst>
              <a:path w="330200" h="254000">
                <a:moveTo>
                  <a:pt x="0" y="2540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4" name="Freeform 5684"/>
          <p:cNvSpPr/>
          <p:nvPr/>
        </p:nvSpPr>
        <p:spPr>
          <a:xfrm rot="-5400000">
            <a:off x="3689650" y="47936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5" name="Freeform 5685"/>
          <p:cNvSpPr/>
          <p:nvPr/>
        </p:nvSpPr>
        <p:spPr>
          <a:xfrm rot="-5400000">
            <a:off x="3687633" y="479365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6" name="Freeform 5686"/>
          <p:cNvSpPr/>
          <p:nvPr/>
        </p:nvSpPr>
        <p:spPr>
          <a:xfrm rot="-5400000">
            <a:off x="3678220" y="4797689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7" name="Freeform 5687"/>
          <p:cNvSpPr/>
          <p:nvPr/>
        </p:nvSpPr>
        <p:spPr>
          <a:xfrm rot="-5400000">
            <a:off x="3677212" y="479735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8" name="Freeform 5688"/>
          <p:cNvSpPr/>
          <p:nvPr/>
        </p:nvSpPr>
        <p:spPr>
          <a:xfrm rot="-5400000">
            <a:off x="3659394" y="4805085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9" name="Freeform 5689"/>
          <p:cNvSpPr/>
          <p:nvPr/>
        </p:nvSpPr>
        <p:spPr>
          <a:xfrm rot="-5400000">
            <a:off x="3668807" y="48010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0" name="Freeform 5690"/>
          <p:cNvSpPr/>
          <p:nvPr/>
        </p:nvSpPr>
        <p:spPr>
          <a:xfrm rot="-5400000">
            <a:off x="3673513" y="479903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1" name="Freeform 5691"/>
          <p:cNvSpPr/>
          <p:nvPr/>
        </p:nvSpPr>
        <p:spPr>
          <a:xfrm rot="-5400000">
            <a:off x="3657713" y="480474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2" name="Freeform 5692"/>
          <p:cNvSpPr/>
          <p:nvPr/>
        </p:nvSpPr>
        <p:spPr>
          <a:xfrm rot="-5400000">
            <a:off x="3669143" y="4798025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0" y="25400"/>
                </a:ln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3" name="Freeform 5693"/>
          <p:cNvSpPr/>
          <p:nvPr/>
        </p:nvSpPr>
        <p:spPr>
          <a:xfrm rot="-5400000">
            <a:off x="3676539" y="479466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4" name="Freeform 5694"/>
          <p:cNvSpPr/>
          <p:nvPr/>
        </p:nvSpPr>
        <p:spPr>
          <a:xfrm rot="-5400000">
            <a:off x="3671497" y="479836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5" name="Freeform 5695"/>
          <p:cNvSpPr/>
          <p:nvPr/>
        </p:nvSpPr>
        <p:spPr>
          <a:xfrm rot="-5400000">
            <a:off x="3687633" y="4790293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6" name="Freeform 5696"/>
          <p:cNvSpPr/>
          <p:nvPr/>
        </p:nvSpPr>
        <p:spPr>
          <a:xfrm rot="-5400000">
            <a:off x="3677884" y="479466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7" name="Freeform 5697"/>
          <p:cNvSpPr/>
          <p:nvPr/>
        </p:nvSpPr>
        <p:spPr>
          <a:xfrm rot="-5400000">
            <a:off x="3667462" y="479836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8" name="Freeform 5698"/>
          <p:cNvSpPr/>
          <p:nvPr/>
        </p:nvSpPr>
        <p:spPr>
          <a:xfrm rot="-5400000">
            <a:off x="3659058" y="480205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9" name="Freeform 5699"/>
          <p:cNvSpPr/>
          <p:nvPr/>
        </p:nvSpPr>
        <p:spPr>
          <a:xfrm rot="-5400000">
            <a:off x="3656705" y="480172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0" name="Freeform 5700"/>
          <p:cNvSpPr/>
          <p:nvPr/>
        </p:nvSpPr>
        <p:spPr>
          <a:xfrm rot="-5400000">
            <a:off x="3686288" y="479096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1" name="Freeform 5701"/>
          <p:cNvSpPr/>
          <p:nvPr/>
        </p:nvSpPr>
        <p:spPr>
          <a:xfrm rot="-5400000">
            <a:off x="3664773" y="4792982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762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2" name="Freeform 5702"/>
          <p:cNvSpPr/>
          <p:nvPr/>
        </p:nvSpPr>
        <p:spPr>
          <a:xfrm rot="-5400000">
            <a:off x="3656705" y="4799033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3" name="Freeform 5703"/>
          <p:cNvSpPr/>
          <p:nvPr/>
        </p:nvSpPr>
        <p:spPr>
          <a:xfrm rot="-5400000">
            <a:off x="3685616" y="4786931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4" name="Freeform 5704"/>
          <p:cNvSpPr/>
          <p:nvPr/>
        </p:nvSpPr>
        <p:spPr>
          <a:xfrm rot="-5400000">
            <a:off x="3676876" y="4791637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50800" y="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5" name="Freeform 5705"/>
          <p:cNvSpPr/>
          <p:nvPr/>
        </p:nvSpPr>
        <p:spPr>
          <a:xfrm rot="-5400000">
            <a:off x="3675195" y="4791302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6" name="Freeform 5706"/>
          <p:cNvSpPr/>
          <p:nvPr/>
        </p:nvSpPr>
        <p:spPr>
          <a:xfrm rot="-5400000">
            <a:off x="3669816" y="4793991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7" name="Freeform 5707"/>
          <p:cNvSpPr/>
          <p:nvPr/>
        </p:nvSpPr>
        <p:spPr>
          <a:xfrm rot="-5400000">
            <a:off x="3668807" y="4794327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8" name="Freeform 5708"/>
          <p:cNvSpPr/>
          <p:nvPr/>
        </p:nvSpPr>
        <p:spPr>
          <a:xfrm rot="-5400000">
            <a:off x="3664773" y="4795672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50800" y="127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9" name="Freeform 5709"/>
          <p:cNvSpPr/>
          <p:nvPr/>
        </p:nvSpPr>
        <p:spPr>
          <a:xfrm rot="-5400000">
            <a:off x="3658050" y="479903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0" name="Freeform 5710"/>
          <p:cNvSpPr/>
          <p:nvPr/>
        </p:nvSpPr>
        <p:spPr>
          <a:xfrm rot="-5400000">
            <a:off x="3683935" y="4787267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1" name="Freeform 5711"/>
          <p:cNvSpPr/>
          <p:nvPr/>
        </p:nvSpPr>
        <p:spPr>
          <a:xfrm rot="-5400000">
            <a:off x="3682926" y="4782897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2" name="Freeform 5712"/>
          <p:cNvSpPr/>
          <p:nvPr/>
        </p:nvSpPr>
        <p:spPr>
          <a:xfrm rot="-5400000">
            <a:off x="3675195" y="4787939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3" name="Freeform 5713"/>
          <p:cNvSpPr/>
          <p:nvPr/>
        </p:nvSpPr>
        <p:spPr>
          <a:xfrm rot="-5400000">
            <a:off x="3656032" y="479567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4" name="Freeform 5714"/>
          <p:cNvSpPr/>
          <p:nvPr/>
        </p:nvSpPr>
        <p:spPr>
          <a:xfrm rot="-5400000">
            <a:off x="3677548" y="478693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508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5" name="Freeform 5715"/>
          <p:cNvSpPr/>
          <p:nvPr/>
        </p:nvSpPr>
        <p:spPr>
          <a:xfrm rot="-5400000">
            <a:off x="3669143" y="47913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25400" y="0"/>
                </a:lnTo>
                <a:lnTo>
                  <a:pt x="38100" y="12700"/>
                </a:ln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6" name="Freeform 5716"/>
          <p:cNvSpPr/>
          <p:nvPr/>
        </p:nvSpPr>
        <p:spPr>
          <a:xfrm rot="-5400000">
            <a:off x="3657041" y="479331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7" name="Freeform 5717"/>
          <p:cNvSpPr/>
          <p:nvPr/>
        </p:nvSpPr>
        <p:spPr>
          <a:xfrm rot="-5400000">
            <a:off x="3661409" y="4788276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101600"/>
                </a:moveTo>
                <a:lnTo>
                  <a:pt x="38100" y="508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8" name="Freeform 5718"/>
          <p:cNvSpPr/>
          <p:nvPr/>
        </p:nvSpPr>
        <p:spPr>
          <a:xfrm rot="-5400000">
            <a:off x="3675531" y="4783569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38100" y="1270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9" name="Freeform 5719"/>
          <p:cNvSpPr/>
          <p:nvPr/>
        </p:nvSpPr>
        <p:spPr>
          <a:xfrm rot="-5400000">
            <a:off x="3657041" y="479130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25400" y="0"/>
                </a:ln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0" name="Freeform 5720"/>
          <p:cNvSpPr/>
          <p:nvPr/>
        </p:nvSpPr>
        <p:spPr>
          <a:xfrm rot="-5400000">
            <a:off x="3679899" y="4779871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0" y="88900"/>
                </a:moveTo>
                <a:lnTo>
                  <a:pt x="2540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1" name="Freeform 5721"/>
          <p:cNvSpPr/>
          <p:nvPr/>
        </p:nvSpPr>
        <p:spPr>
          <a:xfrm rot="-5400000">
            <a:off x="3659057" y="478928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2" name="Freeform 5722"/>
          <p:cNvSpPr/>
          <p:nvPr/>
        </p:nvSpPr>
        <p:spPr>
          <a:xfrm rot="-5400000">
            <a:off x="3695027" y="483937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3" name="Freeform 5723"/>
          <p:cNvSpPr/>
          <p:nvPr/>
        </p:nvSpPr>
        <p:spPr>
          <a:xfrm rot="-5400000">
            <a:off x="3677884" y="480811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4" name="Freeform 5724"/>
          <p:cNvSpPr/>
          <p:nvPr/>
        </p:nvSpPr>
        <p:spPr>
          <a:xfrm rot="-5400000">
            <a:off x="3677209" y="480811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5" name="Freeform 5725"/>
          <p:cNvSpPr/>
          <p:nvPr/>
        </p:nvSpPr>
        <p:spPr>
          <a:xfrm rot="-5400000">
            <a:off x="3670488" y="479264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6" name="Freeform 5726"/>
          <p:cNvSpPr/>
          <p:nvPr/>
        </p:nvSpPr>
        <p:spPr>
          <a:xfrm rot="-5400000">
            <a:off x="3669814" y="479264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7" name="Freeform 5727"/>
          <p:cNvSpPr/>
          <p:nvPr/>
        </p:nvSpPr>
        <p:spPr>
          <a:xfrm rot="-5400000">
            <a:off x="3674520" y="482626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8" name="Freeform 5728"/>
          <p:cNvSpPr/>
          <p:nvPr/>
        </p:nvSpPr>
        <p:spPr>
          <a:xfrm rot="-5400000">
            <a:off x="3666454" y="480878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9" name="Freeform 5729"/>
          <p:cNvSpPr/>
          <p:nvPr/>
        </p:nvSpPr>
        <p:spPr>
          <a:xfrm rot="-5400000">
            <a:off x="3686624" y="480071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0" name="Freeform 5730"/>
          <p:cNvSpPr/>
          <p:nvPr/>
        </p:nvSpPr>
        <p:spPr>
          <a:xfrm rot="-5400000">
            <a:off x="3684607" y="479937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25400" y="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1" name="Freeform 5731"/>
          <p:cNvSpPr/>
          <p:nvPr/>
        </p:nvSpPr>
        <p:spPr>
          <a:xfrm rot="-5400000">
            <a:off x="3699734" y="4866269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01600"/>
                </a:moveTo>
                <a:lnTo>
                  <a:pt x="63500" y="0"/>
                </a:lnTo>
                <a:lnTo>
                  <a:pt x="114300" y="139700"/>
                </a:lnTo>
                <a:close/>
                <a:moveTo>
                  <a:pt x="84302600" y="11893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2" name="Freeform 5732"/>
          <p:cNvSpPr/>
          <p:nvPr/>
        </p:nvSpPr>
        <p:spPr>
          <a:xfrm rot="-5400000">
            <a:off x="3707468" y="4844417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25400" y="76200"/>
                </a:moveTo>
                <a:lnTo>
                  <a:pt x="0" y="0"/>
                </a:lnTo>
                <a:lnTo>
                  <a:pt x="114300" y="38100"/>
                </a:lnTo>
                <a:close/>
                <a:moveTo>
                  <a:pt x="83705700" y="11875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33" name="Picture 5733"/>
          <p:cNvPicPr>
            <a:picLocks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8357" y="4844976"/>
            <a:ext cx="45272" cy="34514"/>
          </a:xfrm>
          <a:prstGeom prst="rect">
            <a:avLst/>
          </a:prstGeom>
          <a:noFill/>
        </p:spPr>
      </p:pic>
      <p:sp>
        <p:nvSpPr>
          <p:cNvPr id="5734" name="Freeform 5734"/>
          <p:cNvSpPr/>
          <p:nvPr/>
        </p:nvSpPr>
        <p:spPr>
          <a:xfrm rot="-5400000">
            <a:off x="3687631" y="4854839"/>
            <a:ext cx="8740" cy="20842"/>
          </a:xfrm>
          <a:custGeom>
            <a:avLst/>
            <a:gdLst/>
            <a:ahLst/>
            <a:cxnLst/>
            <a:rect l="0" t="0" r="0" b="0"/>
            <a:pathLst>
              <a:path w="165100" h="393700">
                <a:moveTo>
                  <a:pt x="25400" y="393700"/>
                </a:moveTo>
                <a:lnTo>
                  <a:pt x="0" y="330200"/>
                </a:lnTo>
                <a:lnTo>
                  <a:pt x="165100" y="0"/>
                </a:lnTo>
                <a:close/>
                <a:moveTo>
                  <a:pt x="84277200" y="119265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35" name="Picture 5735"/>
          <p:cNvPicPr>
            <a:picLocks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1218" y="4836907"/>
            <a:ext cx="32496" cy="42582"/>
          </a:xfrm>
          <a:prstGeom prst="rect">
            <a:avLst/>
          </a:prstGeom>
          <a:noFill/>
        </p:spPr>
      </p:pic>
      <p:sp>
        <p:nvSpPr>
          <p:cNvPr id="5736" name="Freeform 5736"/>
          <p:cNvSpPr/>
          <p:nvPr/>
        </p:nvSpPr>
        <p:spPr>
          <a:xfrm rot="-5400000">
            <a:off x="3684606" y="4845090"/>
            <a:ext cx="24876" cy="30927"/>
          </a:xfrm>
          <a:custGeom>
            <a:avLst/>
            <a:gdLst/>
            <a:ahLst/>
            <a:cxnLst/>
            <a:rect l="0" t="0" r="0" b="0"/>
            <a:pathLst>
              <a:path w="469900" h="584200">
                <a:moveTo>
                  <a:pt x="469900" y="584200"/>
                </a:moveTo>
                <a:lnTo>
                  <a:pt x="0" y="4318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7" name="Freeform 5737"/>
          <p:cNvSpPr/>
          <p:nvPr/>
        </p:nvSpPr>
        <p:spPr>
          <a:xfrm rot="-5400000">
            <a:off x="3682589" y="4840383"/>
            <a:ext cx="24876" cy="30927"/>
          </a:xfrm>
          <a:custGeom>
            <a:avLst/>
            <a:gdLst/>
            <a:ahLst/>
            <a:cxnLst/>
            <a:rect l="0" t="0" r="0" b="0"/>
            <a:pathLst>
              <a:path w="469900" h="584200">
                <a:moveTo>
                  <a:pt x="469900" y="584200"/>
                </a:moveTo>
                <a:lnTo>
                  <a:pt x="0" y="4318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8" name="Freeform 5738"/>
          <p:cNvSpPr/>
          <p:nvPr/>
        </p:nvSpPr>
        <p:spPr>
          <a:xfrm rot="-5400000">
            <a:off x="3696036" y="4856520"/>
            <a:ext cx="6050" cy="8067"/>
          </a:xfrm>
          <a:custGeom>
            <a:avLst/>
            <a:gdLst/>
            <a:ahLst/>
            <a:cxnLst/>
            <a:rect l="0" t="0" r="0" b="0"/>
            <a:pathLst>
              <a:path w="114300" h="152400">
                <a:moveTo>
                  <a:pt x="0" y="114300"/>
                </a:moveTo>
                <a:lnTo>
                  <a:pt x="50800" y="0"/>
                </a:lnTo>
                <a:lnTo>
                  <a:pt x="114300" y="152400"/>
                </a:lnTo>
                <a:close/>
                <a:moveTo>
                  <a:pt x="84188300" y="11901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9" name="Freeform 5739"/>
          <p:cNvSpPr/>
          <p:nvPr/>
        </p:nvSpPr>
        <p:spPr>
          <a:xfrm rot="-5400000">
            <a:off x="3704106" y="4835004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25400" y="76200"/>
                </a:moveTo>
                <a:lnTo>
                  <a:pt x="0" y="0"/>
                </a:lnTo>
                <a:lnTo>
                  <a:pt x="114300" y="38100"/>
                </a:lnTo>
                <a:close/>
                <a:moveTo>
                  <a:pt x="83591400" y="11882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40" name="Picture 5740"/>
          <p:cNvPicPr>
            <a:picLocks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324" y="4835563"/>
            <a:ext cx="45944" cy="34514"/>
          </a:xfrm>
          <a:prstGeom prst="rect">
            <a:avLst/>
          </a:prstGeom>
          <a:noFill/>
        </p:spPr>
      </p:pic>
      <p:sp>
        <p:nvSpPr>
          <p:cNvPr id="5741" name="Freeform 5741"/>
          <p:cNvSpPr/>
          <p:nvPr/>
        </p:nvSpPr>
        <p:spPr>
          <a:xfrm rot="-5400000">
            <a:off x="3683597" y="4845426"/>
            <a:ext cx="9412" cy="21514"/>
          </a:xfrm>
          <a:custGeom>
            <a:avLst/>
            <a:gdLst/>
            <a:ahLst/>
            <a:cxnLst/>
            <a:rect l="0" t="0" r="0" b="0"/>
            <a:pathLst>
              <a:path w="177800" h="406400">
                <a:moveTo>
                  <a:pt x="38100" y="406400"/>
                </a:moveTo>
                <a:lnTo>
                  <a:pt x="0" y="330200"/>
                </a:lnTo>
                <a:lnTo>
                  <a:pt x="177800" y="0"/>
                </a:lnTo>
                <a:close/>
                <a:moveTo>
                  <a:pt x="84175600" y="119341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42" name="Picture 5742"/>
          <p:cNvPicPr>
            <a:picLocks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7856" y="4827495"/>
            <a:ext cx="32496" cy="42582"/>
          </a:xfrm>
          <a:prstGeom prst="rect">
            <a:avLst/>
          </a:prstGeom>
          <a:noFill/>
        </p:spPr>
      </p:pic>
      <p:sp>
        <p:nvSpPr>
          <p:cNvPr id="5743" name="Freeform 5743"/>
          <p:cNvSpPr/>
          <p:nvPr/>
        </p:nvSpPr>
        <p:spPr>
          <a:xfrm rot="-5400000">
            <a:off x="3680908" y="4835340"/>
            <a:ext cx="24876" cy="31600"/>
          </a:xfrm>
          <a:custGeom>
            <a:avLst/>
            <a:gdLst/>
            <a:ahLst/>
            <a:cxnLst/>
            <a:rect l="0" t="0" r="0" b="0"/>
            <a:pathLst>
              <a:path w="469900" h="596900">
                <a:moveTo>
                  <a:pt x="469900" y="596900"/>
                </a:moveTo>
                <a:lnTo>
                  <a:pt x="0" y="4445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4" name="Freeform 5744"/>
          <p:cNvSpPr/>
          <p:nvPr/>
        </p:nvSpPr>
        <p:spPr>
          <a:xfrm rot="-5400000">
            <a:off x="3678891" y="4830634"/>
            <a:ext cx="24876" cy="31600"/>
          </a:xfrm>
          <a:custGeom>
            <a:avLst/>
            <a:gdLst/>
            <a:ahLst/>
            <a:cxnLst/>
            <a:rect l="0" t="0" r="0" b="0"/>
            <a:pathLst>
              <a:path w="469900" h="596900">
                <a:moveTo>
                  <a:pt x="469900" y="596900"/>
                </a:moveTo>
                <a:lnTo>
                  <a:pt x="0" y="4445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5" name="Freeform 5745"/>
          <p:cNvSpPr/>
          <p:nvPr/>
        </p:nvSpPr>
        <p:spPr>
          <a:xfrm rot="-5400000">
            <a:off x="3678220" y="4857528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6" name="Freeform 5746"/>
          <p:cNvSpPr/>
          <p:nvPr/>
        </p:nvSpPr>
        <p:spPr>
          <a:xfrm rot="-5400000">
            <a:off x="3674186" y="4848115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7" name="Freeform 5747"/>
          <p:cNvSpPr/>
          <p:nvPr/>
        </p:nvSpPr>
        <p:spPr>
          <a:xfrm rot="-5400000">
            <a:off x="3709148" y="4844753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8" name="Freeform 5748"/>
          <p:cNvSpPr/>
          <p:nvPr/>
        </p:nvSpPr>
        <p:spPr>
          <a:xfrm rot="-5400000">
            <a:off x="3705786" y="4835341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9" name="Freeform 5749"/>
          <p:cNvSpPr/>
          <p:nvPr/>
        </p:nvSpPr>
        <p:spPr>
          <a:xfrm rot="-5400000">
            <a:off x="3066714" y="335179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  <a:close/>
                <a:moveTo>
                  <a:pt x="67614800" y="130898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50" name="Freeform 5750"/>
          <p:cNvSpPr/>
          <p:nvPr/>
        </p:nvSpPr>
        <p:spPr>
          <a:xfrm rot="-5400000">
            <a:off x="3065705" y="335011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67602100" y="13091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51" name="Picture 5751"/>
          <p:cNvPicPr>
            <a:picLocks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338905"/>
            <a:ext cx="33618" cy="34066"/>
          </a:xfrm>
          <a:prstGeom prst="rect">
            <a:avLst/>
          </a:prstGeom>
          <a:noFill/>
        </p:spPr>
      </p:pic>
      <p:sp>
        <p:nvSpPr>
          <p:cNvPr id="5752" name="Freeform 5752"/>
          <p:cNvSpPr/>
          <p:nvPr/>
        </p:nvSpPr>
        <p:spPr>
          <a:xfrm rot="-5400000">
            <a:off x="3054947" y="3347423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  <a:close/>
                <a:moveTo>
                  <a:pt x="67754500" y="131127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53" name="Picture 5753"/>
          <p:cNvPicPr>
            <a:picLocks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2397" y="3335544"/>
            <a:ext cx="28015" cy="26221"/>
          </a:xfrm>
          <a:prstGeom prst="rect">
            <a:avLst/>
          </a:prstGeom>
          <a:noFill/>
        </p:spPr>
      </p:pic>
      <p:sp>
        <p:nvSpPr>
          <p:cNvPr id="5754" name="Freeform 5754"/>
          <p:cNvSpPr/>
          <p:nvPr/>
        </p:nvSpPr>
        <p:spPr>
          <a:xfrm rot="-5400000">
            <a:off x="3054947" y="334406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  <a:close/>
                <a:moveTo>
                  <a:pt x="67691000" y="13111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55" name="Picture 5755"/>
          <p:cNvPicPr>
            <a:picLocks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3069" y="3328147"/>
            <a:ext cx="38548" cy="33618"/>
          </a:xfrm>
          <a:prstGeom prst="rect">
            <a:avLst/>
          </a:prstGeom>
          <a:noFill/>
        </p:spPr>
      </p:pic>
      <p:sp>
        <p:nvSpPr>
          <p:cNvPr id="5756" name="Freeform 5756"/>
          <p:cNvSpPr/>
          <p:nvPr/>
        </p:nvSpPr>
        <p:spPr>
          <a:xfrm rot="-5400000">
            <a:off x="3065034" y="333128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0" y="0"/>
                </a:lnTo>
                <a:lnTo>
                  <a:pt x="12700" y="12700"/>
                </a:lnTo>
                <a:close/>
                <a:moveTo>
                  <a:pt x="67259200" y="13091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57" name="Picture 5757"/>
          <p:cNvPicPr>
            <a:picLocks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6794" y="3316941"/>
            <a:ext cx="44824" cy="33618"/>
          </a:xfrm>
          <a:prstGeom prst="rect">
            <a:avLst/>
          </a:prstGeom>
          <a:noFill/>
        </p:spPr>
      </p:pic>
      <p:sp>
        <p:nvSpPr>
          <p:cNvPr id="5758" name="Freeform 5758"/>
          <p:cNvSpPr/>
          <p:nvPr/>
        </p:nvSpPr>
        <p:spPr>
          <a:xfrm rot="-5400000">
            <a:off x="3042509" y="333498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  <a:close/>
                <a:moveTo>
                  <a:pt x="67754500" y="13135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59" name="Picture 5759"/>
          <p:cNvPicPr>
            <a:picLocks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588" y="3305735"/>
            <a:ext cx="56029" cy="44824"/>
          </a:xfrm>
          <a:prstGeom prst="rect">
            <a:avLst/>
          </a:prstGeom>
          <a:noFill/>
        </p:spPr>
      </p:pic>
      <p:pic>
        <p:nvPicPr>
          <p:cNvPr id="5760" name="Picture 5760"/>
          <p:cNvPicPr>
            <a:picLocks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588" y="3294529"/>
            <a:ext cx="56029" cy="44824"/>
          </a:xfrm>
          <a:prstGeom prst="rect">
            <a:avLst/>
          </a:prstGeom>
          <a:noFill/>
        </p:spPr>
      </p:pic>
      <p:sp>
        <p:nvSpPr>
          <p:cNvPr id="5761" name="Freeform 5761"/>
          <p:cNvSpPr/>
          <p:nvPr/>
        </p:nvSpPr>
        <p:spPr>
          <a:xfrm rot="-5400000">
            <a:off x="3041836" y="330338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67170300" y="13135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62" name="Picture 5762"/>
          <p:cNvPicPr>
            <a:picLocks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8193" y="3283323"/>
            <a:ext cx="52219" cy="44824"/>
          </a:xfrm>
          <a:prstGeom prst="rect">
            <a:avLst/>
          </a:prstGeom>
          <a:noFill/>
        </p:spPr>
      </p:pic>
      <p:sp>
        <p:nvSpPr>
          <p:cNvPr id="5763" name="Freeform 5763"/>
          <p:cNvSpPr/>
          <p:nvPr/>
        </p:nvSpPr>
        <p:spPr>
          <a:xfrm rot="-5400000">
            <a:off x="3050241" y="3293635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  <a:lnTo>
                  <a:pt x="38100" y="25400"/>
                </a:lnTo>
                <a:close/>
                <a:moveTo>
                  <a:pt x="66827400" y="131216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764" name="Picture 5764"/>
          <p:cNvPicPr>
            <a:picLocks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9537" y="3290496"/>
            <a:ext cx="24428" cy="23756"/>
          </a:xfrm>
          <a:prstGeom prst="rect">
            <a:avLst/>
          </a:prstGeom>
          <a:noFill/>
        </p:spPr>
      </p:pic>
      <p:sp>
        <p:nvSpPr>
          <p:cNvPr id="5765" name="Freeform 5765"/>
          <p:cNvSpPr/>
          <p:nvPr/>
        </p:nvSpPr>
        <p:spPr>
          <a:xfrm rot="-5400000">
            <a:off x="3065034" y="3329270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66" name="Freeform 5766"/>
          <p:cNvSpPr/>
          <p:nvPr/>
        </p:nvSpPr>
        <p:spPr>
          <a:xfrm rot="-5400000">
            <a:off x="3043853" y="333700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67" name="Freeform 5767"/>
          <p:cNvSpPr/>
          <p:nvPr/>
        </p:nvSpPr>
        <p:spPr>
          <a:xfrm rot="-5400000">
            <a:off x="3042845" y="3333304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0" y="508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68" name="Freeform 5768"/>
          <p:cNvSpPr/>
          <p:nvPr/>
        </p:nvSpPr>
        <p:spPr>
          <a:xfrm rot="-5400000">
            <a:off x="3063017" y="3325236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254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69" name="Freeform 5769"/>
          <p:cNvSpPr/>
          <p:nvPr/>
        </p:nvSpPr>
        <p:spPr>
          <a:xfrm rot="-5400000">
            <a:off x="3061671" y="3325908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381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0" name="Freeform 5770"/>
          <p:cNvSpPr/>
          <p:nvPr/>
        </p:nvSpPr>
        <p:spPr>
          <a:xfrm rot="-5400000">
            <a:off x="3038812" y="332254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12700" y="254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1" name="Freeform 5771"/>
          <p:cNvSpPr/>
          <p:nvPr/>
        </p:nvSpPr>
        <p:spPr>
          <a:xfrm rot="-5400000">
            <a:off x="3058311" y="331515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2" name="Freeform 5772"/>
          <p:cNvSpPr/>
          <p:nvPr/>
        </p:nvSpPr>
        <p:spPr>
          <a:xfrm rot="-5400000">
            <a:off x="3044863" y="330977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3" name="Freeform 5773"/>
          <p:cNvSpPr/>
          <p:nvPr/>
        </p:nvSpPr>
        <p:spPr>
          <a:xfrm rot="-5400000">
            <a:off x="3052930" y="3296324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25400" y="0"/>
                </a:moveTo>
                <a:lnTo>
                  <a:pt x="38100" y="25400"/>
                </a:lnTo>
                <a:lnTo>
                  <a:pt x="25400" y="381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4" name="Freeform 5774"/>
          <p:cNvSpPr/>
          <p:nvPr/>
        </p:nvSpPr>
        <p:spPr>
          <a:xfrm rot="-5400000">
            <a:off x="3032087" y="3305065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0"/>
                </a:moveTo>
                <a:lnTo>
                  <a:pt x="25400" y="0"/>
                </a:lnTo>
                <a:lnTo>
                  <a:pt x="63500" y="12700"/>
                </a:lnTo>
                <a:lnTo>
                  <a:pt x="76200" y="38100"/>
                </a:lnTo>
                <a:lnTo>
                  <a:pt x="63500" y="63500"/>
                </a:lnTo>
                <a:lnTo>
                  <a:pt x="381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5" name="Freeform 5775"/>
          <p:cNvSpPr/>
          <p:nvPr/>
        </p:nvSpPr>
        <p:spPr>
          <a:xfrm rot="-5400000">
            <a:off x="3066043" y="335044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6" name="Freeform 5776"/>
          <p:cNvSpPr/>
          <p:nvPr/>
        </p:nvSpPr>
        <p:spPr>
          <a:xfrm rot="-5400000">
            <a:off x="3064026" y="3350449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38100"/>
                </a:moveTo>
                <a:lnTo>
                  <a:pt x="50800" y="38100"/>
                </a:lnTo>
                <a:lnTo>
                  <a:pt x="381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7" name="Freeform 5777"/>
          <p:cNvSpPr/>
          <p:nvPr/>
        </p:nvSpPr>
        <p:spPr>
          <a:xfrm rot="-5400000">
            <a:off x="3065706" y="334675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8" name="Freeform 5778"/>
          <p:cNvSpPr/>
          <p:nvPr/>
        </p:nvSpPr>
        <p:spPr>
          <a:xfrm rot="-5400000">
            <a:off x="3065034" y="334742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9" name="Freeform 5779"/>
          <p:cNvSpPr/>
          <p:nvPr/>
        </p:nvSpPr>
        <p:spPr>
          <a:xfrm rot="-5400000">
            <a:off x="3055621" y="3335321"/>
            <a:ext cx="16136" cy="5378"/>
          </a:xfrm>
          <a:custGeom>
            <a:avLst/>
            <a:gdLst/>
            <a:ahLst/>
            <a:cxnLst/>
            <a:rect l="0" t="0" r="0" b="0"/>
            <a:pathLst>
              <a:path w="304800" h="101600">
                <a:moveTo>
                  <a:pt x="0" y="1016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0" name="Freeform 5780"/>
          <p:cNvSpPr/>
          <p:nvPr/>
        </p:nvSpPr>
        <p:spPr>
          <a:xfrm rot="-5400000">
            <a:off x="3061336" y="3342381"/>
            <a:ext cx="6723" cy="2016"/>
          </a:xfrm>
          <a:custGeom>
            <a:avLst/>
            <a:gdLst/>
            <a:ahLst/>
            <a:cxnLst/>
            <a:rect l="0" t="0" r="0" b="0"/>
            <a:pathLst>
              <a:path w="127000" h="38100">
                <a:moveTo>
                  <a:pt x="0" y="38100"/>
                </a:move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1" name="Freeform 5781"/>
          <p:cNvSpPr/>
          <p:nvPr/>
        </p:nvSpPr>
        <p:spPr>
          <a:xfrm rot="-5400000">
            <a:off x="3054275" y="3345406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38100" y="0"/>
                </a:moveTo>
                <a:lnTo>
                  <a:pt x="12700" y="0"/>
                </a:lnTo>
                <a:lnTo>
                  <a:pt x="0" y="12700"/>
                </a:lnTo>
                <a:lnTo>
                  <a:pt x="50800" y="101600"/>
                </a:lnTo>
                <a:lnTo>
                  <a:pt x="63500" y="101600"/>
                </a:ln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2" name="Freeform 5782"/>
          <p:cNvSpPr/>
          <p:nvPr/>
        </p:nvSpPr>
        <p:spPr>
          <a:xfrm rot="-5400000">
            <a:off x="3056628" y="334439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127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3" name="Freeform 5783"/>
          <p:cNvSpPr/>
          <p:nvPr/>
        </p:nvSpPr>
        <p:spPr>
          <a:xfrm rot="-5400000">
            <a:off x="3052932" y="334742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4" name="Freeform 5784"/>
          <p:cNvSpPr/>
          <p:nvPr/>
        </p:nvSpPr>
        <p:spPr>
          <a:xfrm rot="-5400000">
            <a:off x="3052932" y="334540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127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5" name="Freeform 5785"/>
          <p:cNvSpPr/>
          <p:nvPr/>
        </p:nvSpPr>
        <p:spPr>
          <a:xfrm rot="-5400000">
            <a:off x="3055955" y="334439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6" name="Freeform 5786"/>
          <p:cNvSpPr/>
          <p:nvPr/>
        </p:nvSpPr>
        <p:spPr>
          <a:xfrm rot="-5400000">
            <a:off x="3056964" y="3338010"/>
            <a:ext cx="4706" cy="8740"/>
          </a:xfrm>
          <a:custGeom>
            <a:avLst/>
            <a:gdLst/>
            <a:ahLst/>
            <a:cxnLst/>
            <a:rect l="0" t="0" r="0" b="0"/>
            <a:pathLst>
              <a:path w="88900" h="165100">
                <a:moveTo>
                  <a:pt x="0" y="12700"/>
                </a:moveTo>
                <a:lnTo>
                  <a:pt x="25400" y="0"/>
                </a:lnTo>
                <a:lnTo>
                  <a:pt x="889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7" name="Freeform 5787"/>
          <p:cNvSpPr/>
          <p:nvPr/>
        </p:nvSpPr>
        <p:spPr>
          <a:xfrm rot="-5400000">
            <a:off x="3046881" y="3337338"/>
            <a:ext cx="9412" cy="5378"/>
          </a:xfrm>
          <a:custGeom>
            <a:avLst/>
            <a:gdLst/>
            <a:ahLst/>
            <a:cxnLst/>
            <a:rect l="0" t="0" r="0" b="0"/>
            <a:pathLst>
              <a:path w="177800" h="101600">
                <a:moveTo>
                  <a:pt x="0" y="101600"/>
                </a:moveTo>
                <a:lnTo>
                  <a:pt x="50800" y="889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8" name="Freeform 5788"/>
          <p:cNvSpPr/>
          <p:nvPr/>
        </p:nvSpPr>
        <p:spPr>
          <a:xfrm rot="-5400000">
            <a:off x="3044527" y="3322210"/>
            <a:ext cx="22187" cy="13446"/>
          </a:xfrm>
          <a:custGeom>
            <a:avLst/>
            <a:gdLst/>
            <a:ahLst/>
            <a:cxnLst/>
            <a:rect l="0" t="0" r="0" b="0"/>
            <a:pathLst>
              <a:path w="419100" h="254000">
                <a:moveTo>
                  <a:pt x="0" y="101600"/>
                </a:moveTo>
                <a:lnTo>
                  <a:pt x="63500" y="254000"/>
                </a:lnTo>
                <a:lnTo>
                  <a:pt x="88900" y="254000"/>
                </a:ln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9" name="Freeform 5789"/>
          <p:cNvSpPr/>
          <p:nvPr/>
        </p:nvSpPr>
        <p:spPr>
          <a:xfrm rot="-5400000">
            <a:off x="3048225" y="3333976"/>
            <a:ext cx="4706" cy="3361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635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0" name="Freeform 5790"/>
          <p:cNvSpPr/>
          <p:nvPr/>
        </p:nvSpPr>
        <p:spPr>
          <a:xfrm rot="-5400000">
            <a:off x="3067388" y="332826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1" name="Freeform 5791"/>
          <p:cNvSpPr/>
          <p:nvPr/>
        </p:nvSpPr>
        <p:spPr>
          <a:xfrm rot="-5400000">
            <a:off x="3062343" y="3328597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88900"/>
                </a:moveTo>
                <a:lnTo>
                  <a:pt x="12700" y="508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2" name="Freeform 5792"/>
          <p:cNvSpPr/>
          <p:nvPr/>
        </p:nvSpPr>
        <p:spPr>
          <a:xfrm rot="-5400000">
            <a:off x="3045872" y="3336330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0"/>
                </a:moveTo>
                <a:lnTo>
                  <a:pt x="25400" y="12700"/>
                </a:lnTo>
                <a:lnTo>
                  <a:pt x="762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3" name="Freeform 5793"/>
          <p:cNvSpPr/>
          <p:nvPr/>
        </p:nvSpPr>
        <p:spPr>
          <a:xfrm rot="-5400000">
            <a:off x="3041837" y="333700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4" name="Freeform 5794"/>
          <p:cNvSpPr/>
          <p:nvPr/>
        </p:nvSpPr>
        <p:spPr>
          <a:xfrm rot="-5400000">
            <a:off x="3057975" y="3328261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38100" y="2540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5" name="Freeform 5795"/>
          <p:cNvSpPr/>
          <p:nvPr/>
        </p:nvSpPr>
        <p:spPr>
          <a:xfrm rot="-5400000">
            <a:off x="3047553" y="333196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6" name="Freeform 5796"/>
          <p:cNvSpPr/>
          <p:nvPr/>
        </p:nvSpPr>
        <p:spPr>
          <a:xfrm rot="-5400000">
            <a:off x="3065707" y="3325908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7" name="Freeform 5797"/>
          <p:cNvSpPr/>
          <p:nvPr/>
        </p:nvSpPr>
        <p:spPr>
          <a:xfrm rot="-5400000">
            <a:off x="3039148" y="3334985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8" name="Freeform 5798"/>
          <p:cNvSpPr/>
          <p:nvPr/>
        </p:nvSpPr>
        <p:spPr>
          <a:xfrm rot="-5400000">
            <a:off x="3037804" y="3326244"/>
            <a:ext cx="11429" cy="6723"/>
          </a:xfrm>
          <a:custGeom>
            <a:avLst/>
            <a:gdLst/>
            <a:ahLst/>
            <a:cxnLst/>
            <a:rect l="0" t="0" r="0" b="0"/>
            <a:pathLst>
              <a:path w="215900" h="127000">
                <a:moveTo>
                  <a:pt x="0" y="101600"/>
                </a:moveTo>
                <a:lnTo>
                  <a:pt x="12700" y="114300"/>
                </a:lnTo>
                <a:lnTo>
                  <a:pt x="50800" y="1270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9" name="Freeform 5799"/>
          <p:cNvSpPr/>
          <p:nvPr/>
        </p:nvSpPr>
        <p:spPr>
          <a:xfrm rot="-5400000">
            <a:off x="3065371" y="332422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0" name="Freeform 5800"/>
          <p:cNvSpPr/>
          <p:nvPr/>
        </p:nvSpPr>
        <p:spPr>
          <a:xfrm rot="-5400000">
            <a:off x="3046545" y="3329606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1" name="Freeform 5801"/>
          <p:cNvSpPr/>
          <p:nvPr/>
        </p:nvSpPr>
        <p:spPr>
          <a:xfrm rot="-5400000">
            <a:off x="3040829" y="333397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2" name="Freeform 5802"/>
          <p:cNvSpPr/>
          <p:nvPr/>
        </p:nvSpPr>
        <p:spPr>
          <a:xfrm rot="-5400000">
            <a:off x="3054949" y="3320529"/>
            <a:ext cx="10084" cy="2016"/>
          </a:xfrm>
          <a:custGeom>
            <a:avLst/>
            <a:gdLst/>
            <a:ahLst/>
            <a:cxnLst/>
            <a:rect l="0" t="0" r="0" b="0"/>
            <a:pathLst>
              <a:path w="190500" h="38100">
                <a:moveTo>
                  <a:pt x="0" y="381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3" name="Freeform 5803"/>
          <p:cNvSpPr/>
          <p:nvPr/>
        </p:nvSpPr>
        <p:spPr>
          <a:xfrm rot="-5400000">
            <a:off x="3056630" y="332490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4" name="Freeform 5804"/>
          <p:cNvSpPr/>
          <p:nvPr/>
        </p:nvSpPr>
        <p:spPr>
          <a:xfrm rot="-5400000">
            <a:off x="3037467" y="333263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5" name="Freeform 5805"/>
          <p:cNvSpPr/>
          <p:nvPr/>
        </p:nvSpPr>
        <p:spPr>
          <a:xfrm rot="-5400000">
            <a:off x="3065707" y="332187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6" name="Freeform 5806"/>
          <p:cNvSpPr/>
          <p:nvPr/>
        </p:nvSpPr>
        <p:spPr>
          <a:xfrm rot="-5400000">
            <a:off x="3064362" y="3322546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7" name="Freeform 5807"/>
          <p:cNvSpPr/>
          <p:nvPr/>
        </p:nvSpPr>
        <p:spPr>
          <a:xfrm rot="-5400000">
            <a:off x="3038812" y="333195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8" name="Freeform 5808"/>
          <p:cNvSpPr/>
          <p:nvPr/>
        </p:nvSpPr>
        <p:spPr>
          <a:xfrm rot="-5400000">
            <a:off x="3039149" y="3322882"/>
            <a:ext cx="8740" cy="6723"/>
          </a:xfrm>
          <a:custGeom>
            <a:avLst/>
            <a:gdLst/>
            <a:ahLst/>
            <a:cxnLst/>
            <a:rect l="0" t="0" r="0" b="0"/>
            <a:pathLst>
              <a:path w="165100" h="127000">
                <a:moveTo>
                  <a:pt x="25400" y="127000"/>
                </a:moveTo>
                <a:lnTo>
                  <a:pt x="0" y="1270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9" name="Freeform 5809"/>
          <p:cNvSpPr/>
          <p:nvPr/>
        </p:nvSpPr>
        <p:spPr>
          <a:xfrm rot="-5400000">
            <a:off x="3053941" y="3320193"/>
            <a:ext cx="8067" cy="2016"/>
          </a:xfrm>
          <a:custGeom>
            <a:avLst/>
            <a:gdLst/>
            <a:ahLst/>
            <a:cxnLst/>
            <a:rect l="0" t="0" r="0" b="0"/>
            <a:pathLst>
              <a:path w="152400" h="38100">
                <a:moveTo>
                  <a:pt x="152400" y="12700"/>
                </a:moveTo>
                <a:lnTo>
                  <a:pt x="0" y="38100"/>
                </a:lnTo>
                <a:lnTo>
                  <a:pt x="12700" y="38100"/>
                </a:lnTo>
                <a:lnTo>
                  <a:pt x="254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0" name="Freeform 5810"/>
          <p:cNvSpPr/>
          <p:nvPr/>
        </p:nvSpPr>
        <p:spPr>
          <a:xfrm rot="-5400000">
            <a:off x="3063690" y="3319185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1" name="Freeform 5811"/>
          <p:cNvSpPr/>
          <p:nvPr/>
        </p:nvSpPr>
        <p:spPr>
          <a:xfrm rot="-5400000">
            <a:off x="3054277" y="3321874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2" name="Freeform 5812"/>
          <p:cNvSpPr/>
          <p:nvPr/>
        </p:nvSpPr>
        <p:spPr>
          <a:xfrm rot="-5400000">
            <a:off x="3046544" y="332624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3" name="Freeform 5813"/>
          <p:cNvSpPr/>
          <p:nvPr/>
        </p:nvSpPr>
        <p:spPr>
          <a:xfrm rot="-5400000">
            <a:off x="3044864" y="332725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4" name="Freeform 5814"/>
          <p:cNvSpPr/>
          <p:nvPr/>
        </p:nvSpPr>
        <p:spPr>
          <a:xfrm rot="-5400000">
            <a:off x="3036795" y="332994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5" name="Freeform 5815"/>
          <p:cNvSpPr/>
          <p:nvPr/>
        </p:nvSpPr>
        <p:spPr>
          <a:xfrm rot="-5400000">
            <a:off x="3065034" y="331851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6" name="Freeform 5816"/>
          <p:cNvSpPr/>
          <p:nvPr/>
        </p:nvSpPr>
        <p:spPr>
          <a:xfrm rot="-5400000">
            <a:off x="3035451" y="33306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7" name="Freeform 5817"/>
          <p:cNvSpPr/>
          <p:nvPr/>
        </p:nvSpPr>
        <p:spPr>
          <a:xfrm rot="-5400000">
            <a:off x="3048897" y="332052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12700" y="25400"/>
                </a:moveTo>
                <a:lnTo>
                  <a:pt x="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8" name="Freeform 5818"/>
          <p:cNvSpPr/>
          <p:nvPr/>
        </p:nvSpPr>
        <p:spPr>
          <a:xfrm rot="-5400000">
            <a:off x="3044864" y="332254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9" name="Freeform 5819"/>
          <p:cNvSpPr/>
          <p:nvPr/>
        </p:nvSpPr>
        <p:spPr>
          <a:xfrm rot="-5400000">
            <a:off x="3043855" y="332355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0" name="Freeform 5820"/>
          <p:cNvSpPr/>
          <p:nvPr/>
        </p:nvSpPr>
        <p:spPr>
          <a:xfrm rot="-5400000">
            <a:off x="3034778" y="3326581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1" name="Freeform 5821"/>
          <p:cNvSpPr/>
          <p:nvPr/>
        </p:nvSpPr>
        <p:spPr>
          <a:xfrm rot="-5400000">
            <a:off x="3063353" y="3314142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25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2" name="Freeform 5822"/>
          <p:cNvSpPr/>
          <p:nvPr/>
        </p:nvSpPr>
        <p:spPr>
          <a:xfrm rot="-5400000">
            <a:off x="3063017" y="331582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3" name="Freeform 5823"/>
          <p:cNvSpPr/>
          <p:nvPr/>
        </p:nvSpPr>
        <p:spPr>
          <a:xfrm rot="-5400000">
            <a:off x="3054277" y="331918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4" name="Freeform 5824"/>
          <p:cNvSpPr/>
          <p:nvPr/>
        </p:nvSpPr>
        <p:spPr>
          <a:xfrm rot="-5400000">
            <a:off x="3052260" y="3318512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5" name="Freeform 5825"/>
          <p:cNvSpPr/>
          <p:nvPr/>
        </p:nvSpPr>
        <p:spPr>
          <a:xfrm rot="-5400000">
            <a:off x="3033098" y="3326917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6" name="Freeform 5826"/>
          <p:cNvSpPr/>
          <p:nvPr/>
        </p:nvSpPr>
        <p:spPr>
          <a:xfrm rot="-5400000">
            <a:off x="3055957" y="3315486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7" name="Freeform 5827"/>
          <p:cNvSpPr/>
          <p:nvPr/>
        </p:nvSpPr>
        <p:spPr>
          <a:xfrm rot="-5400000">
            <a:off x="3044191" y="331918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8" name="Freeform 5828"/>
          <p:cNvSpPr/>
          <p:nvPr/>
        </p:nvSpPr>
        <p:spPr>
          <a:xfrm rot="-5400000">
            <a:off x="3042847" y="332053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9" name="Freeform 5829"/>
          <p:cNvSpPr/>
          <p:nvPr/>
        </p:nvSpPr>
        <p:spPr>
          <a:xfrm rot="-5400000">
            <a:off x="3064026" y="331145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0" name="Freeform 5830"/>
          <p:cNvSpPr/>
          <p:nvPr/>
        </p:nvSpPr>
        <p:spPr>
          <a:xfrm rot="-5400000">
            <a:off x="3062009" y="331212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1" name="Freeform 5831"/>
          <p:cNvSpPr/>
          <p:nvPr/>
        </p:nvSpPr>
        <p:spPr>
          <a:xfrm rot="-5400000">
            <a:off x="3052596" y="331615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2" name="Freeform 5832"/>
          <p:cNvSpPr/>
          <p:nvPr/>
        </p:nvSpPr>
        <p:spPr>
          <a:xfrm rot="-5400000">
            <a:off x="3051587" y="331649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3" name="Freeform 5833"/>
          <p:cNvSpPr/>
          <p:nvPr/>
        </p:nvSpPr>
        <p:spPr>
          <a:xfrm rot="-5400000">
            <a:off x="3033433" y="332389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4" name="Freeform 5834"/>
          <p:cNvSpPr/>
          <p:nvPr/>
        </p:nvSpPr>
        <p:spPr>
          <a:xfrm rot="-5400000">
            <a:off x="3047889" y="331884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5" name="Freeform 5835"/>
          <p:cNvSpPr/>
          <p:nvPr/>
        </p:nvSpPr>
        <p:spPr>
          <a:xfrm rot="-5400000">
            <a:off x="3040494" y="3326244"/>
            <a:ext cx="21514" cy="6050"/>
          </a:xfrm>
          <a:custGeom>
            <a:avLst/>
            <a:gdLst/>
            <a:ahLst/>
            <a:cxnLst/>
            <a:rect l="0" t="0" r="0" b="0"/>
            <a:pathLst>
              <a:path w="406400" h="114300">
                <a:moveTo>
                  <a:pt x="0" y="114300"/>
                </a:moveTo>
                <a:lnTo>
                  <a:pt x="406400" y="0"/>
                </a:lnTo>
                <a:lnTo>
                  <a:pt x="3683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6" name="Freeform 5836"/>
          <p:cNvSpPr/>
          <p:nvPr/>
        </p:nvSpPr>
        <p:spPr>
          <a:xfrm rot="-5400000">
            <a:off x="3037804" y="3323555"/>
            <a:ext cx="22859" cy="6050"/>
          </a:xfrm>
          <a:custGeom>
            <a:avLst/>
            <a:gdLst/>
            <a:ahLst/>
            <a:cxnLst/>
            <a:rect l="0" t="0" r="0" b="0"/>
            <a:pathLst>
              <a:path w="431800" h="114300">
                <a:moveTo>
                  <a:pt x="0" y="1143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7" name="Freeform 5837"/>
          <p:cNvSpPr/>
          <p:nvPr/>
        </p:nvSpPr>
        <p:spPr>
          <a:xfrm rot="-5400000">
            <a:off x="3043519" y="3315823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12700"/>
                </a:moveTo>
                <a:lnTo>
                  <a:pt x="38100" y="0"/>
                </a:lnTo>
                <a:lnTo>
                  <a:pt x="635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8" name="Freeform 5838"/>
          <p:cNvSpPr/>
          <p:nvPr/>
        </p:nvSpPr>
        <p:spPr>
          <a:xfrm rot="-5400000">
            <a:off x="3031753" y="332086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9" name="Freeform 5839"/>
          <p:cNvSpPr/>
          <p:nvPr/>
        </p:nvSpPr>
        <p:spPr>
          <a:xfrm rot="-5400000">
            <a:off x="3062009" y="330876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0" name="Freeform 5840"/>
          <p:cNvSpPr/>
          <p:nvPr/>
        </p:nvSpPr>
        <p:spPr>
          <a:xfrm rot="-5400000">
            <a:off x="3061673" y="330977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1" name="Freeform 5841"/>
          <p:cNvSpPr/>
          <p:nvPr/>
        </p:nvSpPr>
        <p:spPr>
          <a:xfrm rot="-5400000">
            <a:off x="3057302" y="33114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25400" y="127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2" name="Freeform 5842"/>
          <p:cNvSpPr/>
          <p:nvPr/>
        </p:nvSpPr>
        <p:spPr>
          <a:xfrm rot="-5400000">
            <a:off x="3051587" y="331313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3" name="Freeform 5843"/>
          <p:cNvSpPr/>
          <p:nvPr/>
        </p:nvSpPr>
        <p:spPr>
          <a:xfrm rot="-5400000">
            <a:off x="3049906" y="331346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4" name="Freeform 5844"/>
          <p:cNvSpPr/>
          <p:nvPr/>
        </p:nvSpPr>
        <p:spPr>
          <a:xfrm rot="-5400000">
            <a:off x="3040156" y="3317840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50800" y="76200"/>
                </a:moveTo>
                <a:lnTo>
                  <a:pt x="762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5" name="Freeform 5845"/>
          <p:cNvSpPr/>
          <p:nvPr/>
        </p:nvSpPr>
        <p:spPr>
          <a:xfrm rot="-5400000">
            <a:off x="3037468" y="331985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6" name="Freeform 5846"/>
          <p:cNvSpPr/>
          <p:nvPr/>
        </p:nvSpPr>
        <p:spPr>
          <a:xfrm rot="-5400000">
            <a:off x="3029736" y="3321538"/>
            <a:ext cx="6050" cy="2689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0" y="50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7" name="Freeform 5847"/>
          <p:cNvSpPr/>
          <p:nvPr/>
        </p:nvSpPr>
        <p:spPr>
          <a:xfrm rot="-5400000">
            <a:off x="3038140" y="3315150"/>
            <a:ext cx="4706" cy="3361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0" y="0"/>
                </a:move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8" name="Freeform 5848"/>
          <p:cNvSpPr/>
          <p:nvPr/>
        </p:nvSpPr>
        <p:spPr>
          <a:xfrm rot="-5400000">
            <a:off x="3044864" y="3315150"/>
            <a:ext cx="18153" cy="14119"/>
          </a:xfrm>
          <a:custGeom>
            <a:avLst/>
            <a:gdLst/>
            <a:ahLst/>
            <a:cxnLst/>
            <a:rect l="0" t="0" r="0" b="0"/>
            <a:pathLst>
              <a:path w="342900" h="266700">
                <a:moveTo>
                  <a:pt x="0" y="266700"/>
                </a:moveTo>
                <a:lnTo>
                  <a:pt x="342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9" name="Freeform 5849"/>
          <p:cNvSpPr/>
          <p:nvPr/>
        </p:nvSpPr>
        <p:spPr>
          <a:xfrm rot="-5400000">
            <a:off x="3061336" y="330607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0" name="Freeform 5850"/>
          <p:cNvSpPr/>
          <p:nvPr/>
        </p:nvSpPr>
        <p:spPr>
          <a:xfrm rot="-5400000">
            <a:off x="3059655" y="3306410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1" name="Freeform 5851"/>
          <p:cNvSpPr/>
          <p:nvPr/>
        </p:nvSpPr>
        <p:spPr>
          <a:xfrm rot="-5400000">
            <a:off x="3050242" y="331044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2" name="Freeform 5852"/>
          <p:cNvSpPr/>
          <p:nvPr/>
        </p:nvSpPr>
        <p:spPr>
          <a:xfrm rot="-5400000">
            <a:off x="3048898" y="331044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3" name="Freeform 5853"/>
          <p:cNvSpPr/>
          <p:nvPr/>
        </p:nvSpPr>
        <p:spPr>
          <a:xfrm rot="-5400000">
            <a:off x="3030744" y="331784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4" name="Freeform 5854"/>
          <p:cNvSpPr/>
          <p:nvPr/>
        </p:nvSpPr>
        <p:spPr>
          <a:xfrm rot="-5400000">
            <a:off x="3040829" y="331313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5" name="Freeform 5855"/>
          <p:cNvSpPr/>
          <p:nvPr/>
        </p:nvSpPr>
        <p:spPr>
          <a:xfrm rot="-5400000">
            <a:off x="3044863" y="331111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6" name="Freeform 5856"/>
          <p:cNvSpPr/>
          <p:nvPr/>
        </p:nvSpPr>
        <p:spPr>
          <a:xfrm rot="-5400000">
            <a:off x="3029064" y="331750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7" name="Freeform 5857"/>
          <p:cNvSpPr/>
          <p:nvPr/>
        </p:nvSpPr>
        <p:spPr>
          <a:xfrm rot="-5400000">
            <a:off x="3040829" y="3310444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0"/>
                </a:moveTo>
                <a:lnTo>
                  <a:pt x="0" y="38100"/>
                </a:ln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8" name="Freeform 5858"/>
          <p:cNvSpPr/>
          <p:nvPr/>
        </p:nvSpPr>
        <p:spPr>
          <a:xfrm rot="-5400000">
            <a:off x="3048561" y="330741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9" name="Freeform 5859"/>
          <p:cNvSpPr/>
          <p:nvPr/>
        </p:nvSpPr>
        <p:spPr>
          <a:xfrm rot="-5400000">
            <a:off x="3043519" y="331111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0" name="Freeform 5860"/>
          <p:cNvSpPr/>
          <p:nvPr/>
        </p:nvSpPr>
        <p:spPr>
          <a:xfrm rot="-5400000">
            <a:off x="3058647" y="3302712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1" name="Freeform 5861"/>
          <p:cNvSpPr/>
          <p:nvPr/>
        </p:nvSpPr>
        <p:spPr>
          <a:xfrm rot="-5400000">
            <a:off x="3049906" y="330741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2" name="Freeform 5862"/>
          <p:cNvSpPr/>
          <p:nvPr/>
        </p:nvSpPr>
        <p:spPr>
          <a:xfrm rot="-5400000">
            <a:off x="3038812" y="331111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3" name="Freeform 5863"/>
          <p:cNvSpPr/>
          <p:nvPr/>
        </p:nvSpPr>
        <p:spPr>
          <a:xfrm rot="-5400000">
            <a:off x="3030072" y="331447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4" name="Freeform 5864"/>
          <p:cNvSpPr/>
          <p:nvPr/>
        </p:nvSpPr>
        <p:spPr>
          <a:xfrm rot="-5400000">
            <a:off x="3029063" y="331414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5" name="Freeform 5865"/>
          <p:cNvSpPr/>
          <p:nvPr/>
        </p:nvSpPr>
        <p:spPr>
          <a:xfrm rot="-5400000">
            <a:off x="3058311" y="330372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6" name="Freeform 5866"/>
          <p:cNvSpPr/>
          <p:nvPr/>
        </p:nvSpPr>
        <p:spPr>
          <a:xfrm rot="-5400000">
            <a:off x="3036459" y="3306074"/>
            <a:ext cx="5378" cy="3361"/>
          </a:xfrm>
          <a:custGeom>
            <a:avLst/>
            <a:gdLst/>
            <a:ahLst/>
            <a:cxnLst/>
            <a:rect l="0" t="0" r="0" b="0"/>
            <a:pathLst>
              <a:path w="101600" h="63500">
                <a:moveTo>
                  <a:pt x="0" y="635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7" name="Freeform 5867"/>
          <p:cNvSpPr/>
          <p:nvPr/>
        </p:nvSpPr>
        <p:spPr>
          <a:xfrm rot="-5400000">
            <a:off x="3028391" y="331145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8" name="Freeform 5868"/>
          <p:cNvSpPr/>
          <p:nvPr/>
        </p:nvSpPr>
        <p:spPr>
          <a:xfrm rot="-5400000">
            <a:off x="3057302" y="329935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9" name="Freeform 5869"/>
          <p:cNvSpPr/>
          <p:nvPr/>
        </p:nvSpPr>
        <p:spPr>
          <a:xfrm rot="-5400000">
            <a:off x="3048562" y="3304057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50800" y="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0" name="Freeform 5870"/>
          <p:cNvSpPr/>
          <p:nvPr/>
        </p:nvSpPr>
        <p:spPr>
          <a:xfrm rot="-5400000">
            <a:off x="3047217" y="3304057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1" name="Freeform 5871"/>
          <p:cNvSpPr/>
          <p:nvPr/>
        </p:nvSpPr>
        <p:spPr>
          <a:xfrm rot="-5400000">
            <a:off x="3041166" y="3306073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508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2" name="Freeform 5872"/>
          <p:cNvSpPr/>
          <p:nvPr/>
        </p:nvSpPr>
        <p:spPr>
          <a:xfrm rot="-5400000">
            <a:off x="3040829" y="3307082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3" name="Freeform 5873"/>
          <p:cNvSpPr/>
          <p:nvPr/>
        </p:nvSpPr>
        <p:spPr>
          <a:xfrm rot="-5400000">
            <a:off x="3036794" y="3307754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38100" y="254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4" name="Freeform 5874"/>
          <p:cNvSpPr/>
          <p:nvPr/>
        </p:nvSpPr>
        <p:spPr>
          <a:xfrm rot="-5400000">
            <a:off x="3029736" y="3311452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5" name="Freeform 5875"/>
          <p:cNvSpPr/>
          <p:nvPr/>
        </p:nvSpPr>
        <p:spPr>
          <a:xfrm rot="-5400000">
            <a:off x="3055957" y="3300022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6" name="Freeform 5876"/>
          <p:cNvSpPr/>
          <p:nvPr/>
        </p:nvSpPr>
        <p:spPr>
          <a:xfrm rot="-5400000">
            <a:off x="3054276" y="3295652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7" name="Freeform 5877"/>
          <p:cNvSpPr/>
          <p:nvPr/>
        </p:nvSpPr>
        <p:spPr>
          <a:xfrm rot="-5400000">
            <a:off x="3047217" y="3300694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8" name="Freeform 5878"/>
          <p:cNvSpPr/>
          <p:nvPr/>
        </p:nvSpPr>
        <p:spPr>
          <a:xfrm rot="-5400000">
            <a:off x="3027719" y="3308763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9" name="Freeform 5879"/>
          <p:cNvSpPr/>
          <p:nvPr/>
        </p:nvSpPr>
        <p:spPr>
          <a:xfrm rot="-5400000">
            <a:off x="3048898" y="329968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50800" y="1270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0" name="Freeform 5880"/>
          <p:cNvSpPr/>
          <p:nvPr/>
        </p:nvSpPr>
        <p:spPr>
          <a:xfrm rot="-5400000">
            <a:off x="3040829" y="330372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12700"/>
                </a:moveTo>
                <a:lnTo>
                  <a:pt x="25400" y="0"/>
                </a:lnTo>
                <a:lnTo>
                  <a:pt x="38100" y="25400"/>
                </a:ln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1" name="Freeform 5881"/>
          <p:cNvSpPr/>
          <p:nvPr/>
        </p:nvSpPr>
        <p:spPr>
          <a:xfrm rot="-5400000">
            <a:off x="3028727" y="330640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2" name="Freeform 5882"/>
          <p:cNvSpPr/>
          <p:nvPr/>
        </p:nvSpPr>
        <p:spPr>
          <a:xfrm rot="-5400000">
            <a:off x="3033096" y="3300695"/>
            <a:ext cx="3361" cy="5378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0" y="101600"/>
                </a:moveTo>
                <a:lnTo>
                  <a:pt x="381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3" name="Freeform 5883"/>
          <p:cNvSpPr/>
          <p:nvPr/>
        </p:nvSpPr>
        <p:spPr>
          <a:xfrm rot="-5400000">
            <a:off x="3047553" y="3296324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381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4" name="Freeform 5884"/>
          <p:cNvSpPr/>
          <p:nvPr/>
        </p:nvSpPr>
        <p:spPr>
          <a:xfrm rot="-5400000">
            <a:off x="3028727" y="330372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25400" y="127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5" name="Freeform 5885"/>
          <p:cNvSpPr/>
          <p:nvPr/>
        </p:nvSpPr>
        <p:spPr>
          <a:xfrm rot="-5400000">
            <a:off x="3051585" y="3292963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254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6" name="Freeform 5886"/>
          <p:cNvSpPr/>
          <p:nvPr/>
        </p:nvSpPr>
        <p:spPr>
          <a:xfrm rot="-5400000">
            <a:off x="3030743" y="330170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7" name="Freeform 5887"/>
          <p:cNvSpPr/>
          <p:nvPr/>
        </p:nvSpPr>
        <p:spPr>
          <a:xfrm rot="-5400000">
            <a:off x="3066714" y="335179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8" name="Freeform 5888"/>
          <p:cNvSpPr/>
          <p:nvPr/>
        </p:nvSpPr>
        <p:spPr>
          <a:xfrm rot="-5400000">
            <a:off x="3049907" y="332086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9" name="Freeform 5889"/>
          <p:cNvSpPr/>
          <p:nvPr/>
        </p:nvSpPr>
        <p:spPr>
          <a:xfrm rot="-5400000">
            <a:off x="3049904" y="332019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0" name="Freeform 5890"/>
          <p:cNvSpPr/>
          <p:nvPr/>
        </p:nvSpPr>
        <p:spPr>
          <a:xfrm rot="-5400000">
            <a:off x="3042508" y="330472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1" name="Freeform 5891"/>
          <p:cNvSpPr/>
          <p:nvPr/>
        </p:nvSpPr>
        <p:spPr>
          <a:xfrm rot="-5400000">
            <a:off x="3041836" y="330540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2" name="Freeform 5892"/>
          <p:cNvSpPr/>
          <p:nvPr/>
        </p:nvSpPr>
        <p:spPr>
          <a:xfrm rot="-5400000">
            <a:off x="3046542" y="333901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3" name="Freeform 5893"/>
          <p:cNvSpPr/>
          <p:nvPr/>
        </p:nvSpPr>
        <p:spPr>
          <a:xfrm rot="-5400000">
            <a:off x="3037804" y="332153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4" name="Freeform 5894"/>
          <p:cNvSpPr/>
          <p:nvPr/>
        </p:nvSpPr>
        <p:spPr>
          <a:xfrm rot="-5400000">
            <a:off x="3058647" y="331347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5" name="Freeform 5895"/>
          <p:cNvSpPr/>
          <p:nvPr/>
        </p:nvSpPr>
        <p:spPr>
          <a:xfrm rot="-5400000">
            <a:off x="3056293" y="3312461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25400" y="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6" name="Freeform 5896"/>
          <p:cNvSpPr/>
          <p:nvPr/>
        </p:nvSpPr>
        <p:spPr>
          <a:xfrm rot="-5400000">
            <a:off x="3071420" y="3378688"/>
            <a:ext cx="6050" cy="8067"/>
          </a:xfrm>
          <a:custGeom>
            <a:avLst/>
            <a:gdLst/>
            <a:ahLst/>
            <a:cxnLst/>
            <a:rect l="0" t="0" r="0" b="0"/>
            <a:pathLst>
              <a:path w="114300" h="152400">
                <a:moveTo>
                  <a:pt x="0" y="114300"/>
                </a:moveTo>
                <a:lnTo>
                  <a:pt x="63500" y="0"/>
                </a:lnTo>
                <a:lnTo>
                  <a:pt x="114300" y="152400"/>
                </a:lnTo>
                <a:close/>
                <a:moveTo>
                  <a:pt x="68072000" y="13081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7" name="Freeform 5897"/>
          <p:cNvSpPr/>
          <p:nvPr/>
        </p:nvSpPr>
        <p:spPr>
          <a:xfrm rot="-5400000">
            <a:off x="3079490" y="3357173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25400" y="76200"/>
                </a:moveTo>
                <a:lnTo>
                  <a:pt x="0" y="0"/>
                </a:lnTo>
                <a:lnTo>
                  <a:pt x="114300" y="38100"/>
                </a:lnTo>
                <a:close/>
                <a:moveTo>
                  <a:pt x="67475100" y="13061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898" name="Picture 5898"/>
          <p:cNvPicPr>
            <a:picLocks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0380" y="3357059"/>
            <a:ext cx="45271" cy="35186"/>
          </a:xfrm>
          <a:prstGeom prst="rect">
            <a:avLst/>
          </a:prstGeom>
          <a:noFill/>
        </p:spPr>
      </p:pic>
      <p:sp>
        <p:nvSpPr>
          <p:cNvPr id="5899" name="Freeform 5899"/>
          <p:cNvSpPr/>
          <p:nvPr/>
        </p:nvSpPr>
        <p:spPr>
          <a:xfrm rot="-5400000">
            <a:off x="3058981" y="3366922"/>
            <a:ext cx="9412" cy="21514"/>
          </a:xfrm>
          <a:custGeom>
            <a:avLst/>
            <a:gdLst/>
            <a:ahLst/>
            <a:cxnLst/>
            <a:rect l="0" t="0" r="0" b="0"/>
            <a:pathLst>
              <a:path w="177800" h="406400">
                <a:moveTo>
                  <a:pt x="25400" y="406400"/>
                </a:moveTo>
                <a:lnTo>
                  <a:pt x="0" y="330200"/>
                </a:lnTo>
                <a:lnTo>
                  <a:pt x="177800" y="0"/>
                </a:lnTo>
                <a:close/>
                <a:moveTo>
                  <a:pt x="68046600" y="131140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00" name="Picture 5900"/>
          <p:cNvPicPr>
            <a:picLocks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239" y="3349664"/>
            <a:ext cx="32497" cy="42581"/>
          </a:xfrm>
          <a:prstGeom prst="rect">
            <a:avLst/>
          </a:prstGeom>
          <a:noFill/>
        </p:spPr>
      </p:pic>
      <p:sp>
        <p:nvSpPr>
          <p:cNvPr id="5901" name="Freeform 5901"/>
          <p:cNvSpPr/>
          <p:nvPr/>
        </p:nvSpPr>
        <p:spPr>
          <a:xfrm rot="-5400000">
            <a:off x="3056292" y="3357509"/>
            <a:ext cx="24876" cy="31600"/>
          </a:xfrm>
          <a:custGeom>
            <a:avLst/>
            <a:gdLst/>
            <a:ahLst/>
            <a:cxnLst/>
            <a:rect l="0" t="0" r="0" b="0"/>
            <a:pathLst>
              <a:path w="469900" h="596900">
                <a:moveTo>
                  <a:pt x="469900" y="596900"/>
                </a:moveTo>
                <a:lnTo>
                  <a:pt x="0" y="4445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02" name="Freeform 5902"/>
          <p:cNvSpPr/>
          <p:nvPr/>
        </p:nvSpPr>
        <p:spPr>
          <a:xfrm rot="-5400000">
            <a:off x="3054611" y="3353139"/>
            <a:ext cx="24876" cy="30927"/>
          </a:xfrm>
          <a:custGeom>
            <a:avLst/>
            <a:gdLst/>
            <a:ahLst/>
            <a:cxnLst/>
            <a:rect l="0" t="0" r="0" b="0"/>
            <a:pathLst>
              <a:path w="469900" h="584200">
                <a:moveTo>
                  <a:pt x="469900" y="584200"/>
                </a:moveTo>
                <a:lnTo>
                  <a:pt x="0" y="4318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03" name="Freeform 5903"/>
          <p:cNvSpPr/>
          <p:nvPr/>
        </p:nvSpPr>
        <p:spPr>
          <a:xfrm rot="-5400000">
            <a:off x="3067722" y="3369611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01600"/>
                </a:moveTo>
                <a:lnTo>
                  <a:pt x="63500" y="0"/>
                </a:lnTo>
                <a:lnTo>
                  <a:pt x="114300" y="139700"/>
                </a:lnTo>
                <a:close/>
                <a:moveTo>
                  <a:pt x="67970400" y="13087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04" name="Freeform 5904"/>
          <p:cNvSpPr/>
          <p:nvPr/>
        </p:nvSpPr>
        <p:spPr>
          <a:xfrm rot="-5400000">
            <a:off x="3075456" y="3347760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25400" y="76200"/>
                </a:moveTo>
                <a:lnTo>
                  <a:pt x="0" y="0"/>
                </a:lnTo>
                <a:lnTo>
                  <a:pt x="114300" y="38100"/>
                </a:lnTo>
                <a:close/>
                <a:moveTo>
                  <a:pt x="67373500" y="130695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05" name="Picture 5905"/>
          <p:cNvPicPr>
            <a:picLocks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6346" y="3348319"/>
            <a:ext cx="45271" cy="34513"/>
          </a:xfrm>
          <a:prstGeom prst="rect">
            <a:avLst/>
          </a:prstGeom>
          <a:noFill/>
        </p:spPr>
      </p:pic>
      <p:sp>
        <p:nvSpPr>
          <p:cNvPr id="5906" name="Freeform 5906"/>
          <p:cNvSpPr/>
          <p:nvPr/>
        </p:nvSpPr>
        <p:spPr>
          <a:xfrm rot="-5400000">
            <a:off x="3055283" y="3357845"/>
            <a:ext cx="9412" cy="20842"/>
          </a:xfrm>
          <a:custGeom>
            <a:avLst/>
            <a:gdLst/>
            <a:ahLst/>
            <a:cxnLst/>
            <a:rect l="0" t="0" r="0" b="0"/>
            <a:pathLst>
              <a:path w="177800" h="393700">
                <a:moveTo>
                  <a:pt x="25400" y="393700"/>
                </a:moveTo>
                <a:lnTo>
                  <a:pt x="0" y="330200"/>
                </a:lnTo>
                <a:lnTo>
                  <a:pt x="177800" y="0"/>
                </a:lnTo>
                <a:close/>
                <a:moveTo>
                  <a:pt x="67945000" y="13120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07" name="Picture 5907"/>
          <p:cNvPicPr>
            <a:picLocks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206" y="3340251"/>
            <a:ext cx="32497" cy="42581"/>
          </a:xfrm>
          <a:prstGeom prst="rect">
            <a:avLst/>
          </a:prstGeom>
          <a:noFill/>
        </p:spPr>
      </p:pic>
      <p:sp>
        <p:nvSpPr>
          <p:cNvPr id="5908" name="Freeform 5908"/>
          <p:cNvSpPr/>
          <p:nvPr/>
        </p:nvSpPr>
        <p:spPr>
          <a:xfrm rot="-5400000">
            <a:off x="3052594" y="3348432"/>
            <a:ext cx="24876" cy="30927"/>
          </a:xfrm>
          <a:custGeom>
            <a:avLst/>
            <a:gdLst/>
            <a:ahLst/>
            <a:cxnLst/>
            <a:rect l="0" t="0" r="0" b="0"/>
            <a:pathLst>
              <a:path w="469900" h="584200">
                <a:moveTo>
                  <a:pt x="469900" y="584200"/>
                </a:moveTo>
                <a:lnTo>
                  <a:pt x="0" y="431800"/>
                </a:ln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09" name="Freeform 5909"/>
          <p:cNvSpPr/>
          <p:nvPr/>
        </p:nvSpPr>
        <p:spPr>
          <a:xfrm rot="-5400000">
            <a:off x="3050577" y="3343726"/>
            <a:ext cx="24876" cy="30927"/>
          </a:xfrm>
          <a:custGeom>
            <a:avLst/>
            <a:gdLst/>
            <a:ahLst/>
            <a:cxnLst/>
            <a:rect l="0" t="0" r="0" b="0"/>
            <a:pathLst>
              <a:path w="469900" h="584200">
                <a:moveTo>
                  <a:pt x="469900" y="584200"/>
                </a:moveTo>
                <a:lnTo>
                  <a:pt x="0" y="4318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0" name="Freeform 5910"/>
          <p:cNvSpPr/>
          <p:nvPr/>
        </p:nvSpPr>
        <p:spPr>
          <a:xfrm rot="-5400000">
            <a:off x="3049906" y="3369947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25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1" name="Freeform 5911"/>
          <p:cNvSpPr/>
          <p:nvPr/>
        </p:nvSpPr>
        <p:spPr>
          <a:xfrm rot="-5400000">
            <a:off x="3046545" y="3360534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2" name="Freeform 5912"/>
          <p:cNvSpPr/>
          <p:nvPr/>
        </p:nvSpPr>
        <p:spPr>
          <a:xfrm rot="-5400000">
            <a:off x="3081171" y="3357509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3" name="Freeform 5913"/>
          <p:cNvSpPr/>
          <p:nvPr/>
        </p:nvSpPr>
        <p:spPr>
          <a:xfrm rot="-5400000">
            <a:off x="3077136" y="3348096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4" name="Freeform 5914"/>
          <p:cNvSpPr/>
          <p:nvPr/>
        </p:nvSpPr>
        <p:spPr>
          <a:xfrm rot="-5400000">
            <a:off x="6621445" y="429510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  <a:close/>
                <a:moveTo>
                  <a:pt x="18288000" y="6372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5" name="Freeform 5915"/>
          <p:cNvSpPr/>
          <p:nvPr/>
        </p:nvSpPr>
        <p:spPr>
          <a:xfrm rot="-5400000">
            <a:off x="6623462" y="42937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  <a:close/>
                <a:moveTo>
                  <a:pt x="18224500" y="6369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16" name="Picture 5916"/>
          <p:cNvPicPr>
            <a:picLocks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0575" y="4280647"/>
            <a:ext cx="34513" cy="33618"/>
          </a:xfrm>
          <a:prstGeom prst="rect">
            <a:avLst/>
          </a:prstGeom>
          <a:noFill/>
        </p:spPr>
      </p:pic>
      <p:sp>
        <p:nvSpPr>
          <p:cNvPr id="5917" name="Freeform 5917"/>
          <p:cNvSpPr/>
          <p:nvPr/>
        </p:nvSpPr>
        <p:spPr>
          <a:xfrm rot="-5400000">
            <a:off x="6624135" y="428300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  <a:close/>
                <a:moveTo>
                  <a:pt x="18008600" y="6366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18" name="Picture 5918"/>
          <p:cNvPicPr>
            <a:picLocks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3937" y="4269441"/>
            <a:ext cx="42357" cy="44824"/>
          </a:xfrm>
          <a:prstGeom prst="rect">
            <a:avLst/>
          </a:prstGeom>
          <a:noFill/>
        </p:spPr>
      </p:pic>
      <p:pic>
        <p:nvPicPr>
          <p:cNvPr id="5919" name="Picture 5919"/>
          <p:cNvPicPr>
            <a:picLocks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4693" y="4258236"/>
            <a:ext cx="54012" cy="56029"/>
          </a:xfrm>
          <a:prstGeom prst="rect">
            <a:avLst/>
          </a:prstGeom>
          <a:noFill/>
        </p:spPr>
      </p:pic>
      <p:sp>
        <p:nvSpPr>
          <p:cNvPr id="5920" name="Freeform 5920"/>
          <p:cNvSpPr/>
          <p:nvPr/>
        </p:nvSpPr>
        <p:spPr>
          <a:xfrm rot="-5400000">
            <a:off x="6648340" y="427358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17373600" y="6322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21" name="Picture 5921"/>
          <p:cNvPicPr>
            <a:picLocks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2761" y="4251961"/>
            <a:ext cx="45944" cy="62304"/>
          </a:xfrm>
          <a:prstGeom prst="rect">
            <a:avLst/>
          </a:prstGeom>
          <a:noFill/>
        </p:spPr>
      </p:pic>
      <p:sp>
        <p:nvSpPr>
          <p:cNvPr id="5922" name="Freeform 5922"/>
          <p:cNvSpPr/>
          <p:nvPr/>
        </p:nvSpPr>
        <p:spPr>
          <a:xfrm rot="-5400000">
            <a:off x="6662122" y="428401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  <a:close/>
                <a:moveTo>
                  <a:pt x="17310100" y="62953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23" name="Picture 5923"/>
          <p:cNvPicPr>
            <a:picLocks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2175" y="4253305"/>
            <a:ext cx="36530" cy="38548"/>
          </a:xfrm>
          <a:prstGeom prst="rect">
            <a:avLst/>
          </a:prstGeom>
          <a:noFill/>
        </p:spPr>
      </p:pic>
      <p:pic>
        <p:nvPicPr>
          <p:cNvPr id="5924" name="Picture 5924"/>
          <p:cNvPicPr>
            <a:picLocks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520" y="4253978"/>
            <a:ext cx="46391" cy="49081"/>
          </a:xfrm>
          <a:prstGeom prst="rect">
            <a:avLst/>
          </a:prstGeom>
          <a:noFill/>
        </p:spPr>
      </p:pic>
      <p:sp>
        <p:nvSpPr>
          <p:cNvPr id="5925" name="Freeform 5925"/>
          <p:cNvSpPr/>
          <p:nvPr/>
        </p:nvSpPr>
        <p:spPr>
          <a:xfrm rot="-5400000">
            <a:off x="6668510" y="428703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  <a:close/>
                <a:moveTo>
                  <a:pt x="17246600" y="62839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26" name="Picture 5926"/>
          <p:cNvPicPr>
            <a:picLocks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5088" y="4247030"/>
            <a:ext cx="44824" cy="56029"/>
          </a:xfrm>
          <a:prstGeom prst="rect">
            <a:avLst/>
          </a:prstGeom>
          <a:noFill/>
        </p:spPr>
      </p:pic>
      <p:sp>
        <p:nvSpPr>
          <p:cNvPr id="5927" name="Freeform 5927"/>
          <p:cNvSpPr/>
          <p:nvPr/>
        </p:nvSpPr>
        <p:spPr>
          <a:xfrm rot="-5400000">
            <a:off x="6669855" y="426753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16852900" y="62814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28" name="Picture 5928"/>
          <p:cNvPicPr>
            <a:picLocks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588" y="4244564"/>
            <a:ext cx="49529" cy="58495"/>
          </a:xfrm>
          <a:prstGeom prst="rect">
            <a:avLst/>
          </a:prstGeom>
          <a:noFill/>
        </p:spPr>
      </p:pic>
      <p:sp>
        <p:nvSpPr>
          <p:cNvPr id="5929" name="Freeform 5929"/>
          <p:cNvSpPr/>
          <p:nvPr/>
        </p:nvSpPr>
        <p:spPr>
          <a:xfrm rot="-5400000">
            <a:off x="6676578" y="4275607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  <a:lnTo>
                  <a:pt x="63500" y="38100"/>
                </a:lnTo>
                <a:close/>
                <a:moveTo>
                  <a:pt x="16878300" y="62674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5930" name="Picture 5930"/>
          <p:cNvPicPr>
            <a:picLocks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656" y="4245238"/>
            <a:ext cx="23083" cy="24428"/>
          </a:xfrm>
          <a:prstGeom prst="rect">
            <a:avLst/>
          </a:prstGeom>
          <a:noFill/>
        </p:spPr>
      </p:pic>
      <p:sp>
        <p:nvSpPr>
          <p:cNvPr id="5931" name="Freeform 5931"/>
          <p:cNvSpPr/>
          <p:nvPr/>
        </p:nvSpPr>
        <p:spPr>
          <a:xfrm rot="-5400000">
            <a:off x="6644640" y="429207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12700" y="127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2" name="Freeform 5932"/>
          <p:cNvSpPr/>
          <p:nvPr/>
        </p:nvSpPr>
        <p:spPr>
          <a:xfrm rot="-5400000">
            <a:off x="6633547" y="427157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3" name="Freeform 5933"/>
          <p:cNvSpPr/>
          <p:nvPr/>
        </p:nvSpPr>
        <p:spPr>
          <a:xfrm rot="-5400000">
            <a:off x="6637245" y="427056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4" name="Freeform 5934"/>
          <p:cNvSpPr/>
          <p:nvPr/>
        </p:nvSpPr>
        <p:spPr>
          <a:xfrm rot="-5400000">
            <a:off x="6648001" y="429006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12700" y="25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5" name="Freeform 5935"/>
          <p:cNvSpPr/>
          <p:nvPr/>
        </p:nvSpPr>
        <p:spPr>
          <a:xfrm rot="-5400000">
            <a:off x="6646658" y="428871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2540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6" name="Freeform 5936"/>
          <p:cNvSpPr/>
          <p:nvPr/>
        </p:nvSpPr>
        <p:spPr>
          <a:xfrm rot="-5400000">
            <a:off x="6650019" y="426585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7" name="Freeform 5937"/>
          <p:cNvSpPr/>
          <p:nvPr/>
        </p:nvSpPr>
        <p:spPr>
          <a:xfrm rot="-5400000">
            <a:off x="6659431" y="428468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8" name="Freeform 5938"/>
          <p:cNvSpPr/>
          <p:nvPr/>
        </p:nvSpPr>
        <p:spPr>
          <a:xfrm rot="-5400000">
            <a:off x="6663131" y="427090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9" name="Freeform 5939"/>
          <p:cNvSpPr/>
          <p:nvPr/>
        </p:nvSpPr>
        <p:spPr>
          <a:xfrm rot="-5400000">
            <a:off x="6673889" y="4278296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25400"/>
                </a:moveTo>
                <a:lnTo>
                  <a:pt x="63500" y="38100"/>
                </a:lnTo>
                <a:lnTo>
                  <a:pt x="381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0" name="Freeform 5940"/>
          <p:cNvSpPr/>
          <p:nvPr/>
        </p:nvSpPr>
        <p:spPr>
          <a:xfrm rot="-5400000">
            <a:off x="6662459" y="4258126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114300" y="0"/>
                </a:moveTo>
                <a:lnTo>
                  <a:pt x="114300" y="38100"/>
                </a:lnTo>
                <a:lnTo>
                  <a:pt x="101600" y="63500"/>
                </a:lnTo>
                <a:lnTo>
                  <a:pt x="76200" y="76200"/>
                </a:lnTo>
                <a:lnTo>
                  <a:pt x="38100" y="762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1" name="Freeform 5941"/>
          <p:cNvSpPr/>
          <p:nvPr/>
        </p:nvSpPr>
        <p:spPr>
          <a:xfrm rot="-5400000">
            <a:off x="6624805" y="4294433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2" name="Freeform 5942"/>
          <p:cNvSpPr/>
          <p:nvPr/>
        </p:nvSpPr>
        <p:spPr>
          <a:xfrm rot="-5400000">
            <a:off x="6622788" y="4292416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76200"/>
                </a:moveTo>
                <a:lnTo>
                  <a:pt x="0" y="63500"/>
                </a:lnTo>
                <a:lnTo>
                  <a:pt x="3810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3" name="Freeform 5943"/>
          <p:cNvSpPr/>
          <p:nvPr/>
        </p:nvSpPr>
        <p:spPr>
          <a:xfrm rot="-5400000">
            <a:off x="6627494" y="429443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4" name="Freeform 5944"/>
          <p:cNvSpPr/>
          <p:nvPr/>
        </p:nvSpPr>
        <p:spPr>
          <a:xfrm rot="-5400000">
            <a:off x="6626486" y="429275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5" name="Freeform 5945"/>
          <p:cNvSpPr/>
          <p:nvPr/>
        </p:nvSpPr>
        <p:spPr>
          <a:xfrm rot="-5400000">
            <a:off x="6633882" y="4284011"/>
            <a:ext cx="6050" cy="15463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0" y="0"/>
                </a:moveTo>
                <a:lnTo>
                  <a:pt x="114300" y="292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6" name="Freeform 5946"/>
          <p:cNvSpPr/>
          <p:nvPr/>
        </p:nvSpPr>
        <p:spPr>
          <a:xfrm rot="-5400000">
            <a:off x="6631193" y="4289390"/>
            <a:ext cx="2016" cy="6050"/>
          </a:xfrm>
          <a:custGeom>
            <a:avLst/>
            <a:gdLst/>
            <a:ahLst/>
            <a:cxnLst/>
            <a:rect l="0" t="0" r="0" b="0"/>
            <a:pathLst>
              <a:path w="38100" h="114300">
                <a:moveTo>
                  <a:pt x="0" y="0"/>
                </a:moveTo>
                <a:lnTo>
                  <a:pt x="3810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7" name="Freeform 5947"/>
          <p:cNvSpPr/>
          <p:nvPr/>
        </p:nvSpPr>
        <p:spPr>
          <a:xfrm rot="-5400000">
            <a:off x="6624470" y="4281994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38100"/>
                </a:moveTo>
                <a:lnTo>
                  <a:pt x="88900" y="12700"/>
                </a:lnTo>
                <a:lnTo>
                  <a:pt x="76200" y="0"/>
                </a:lnTo>
                <a:lnTo>
                  <a:pt x="0" y="63500"/>
                </a:lnTo>
                <a:lnTo>
                  <a:pt x="0" y="762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8" name="Freeform 5948"/>
          <p:cNvSpPr/>
          <p:nvPr/>
        </p:nvSpPr>
        <p:spPr>
          <a:xfrm rot="-5400000">
            <a:off x="6628505" y="428468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25400" y="127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9" name="Freeform 5949"/>
          <p:cNvSpPr/>
          <p:nvPr/>
        </p:nvSpPr>
        <p:spPr>
          <a:xfrm rot="-5400000">
            <a:off x="6626822" y="4280985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0" name="Freeform 5950"/>
          <p:cNvSpPr/>
          <p:nvPr/>
        </p:nvSpPr>
        <p:spPr>
          <a:xfrm rot="-5400000">
            <a:off x="6628503" y="428064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1" name="Freeform 5951"/>
          <p:cNvSpPr/>
          <p:nvPr/>
        </p:nvSpPr>
        <p:spPr>
          <a:xfrm rot="-5400000">
            <a:off x="6630186" y="428367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2" name="Freeform 5952"/>
          <p:cNvSpPr/>
          <p:nvPr/>
        </p:nvSpPr>
        <p:spPr>
          <a:xfrm rot="-5400000">
            <a:off x="6628505" y="4284683"/>
            <a:ext cx="8740" cy="4706"/>
          </a:xfrm>
          <a:custGeom>
            <a:avLst/>
            <a:gdLst/>
            <a:ahLst/>
            <a:cxnLst/>
            <a:rect l="0" t="0" r="0" b="0"/>
            <a:pathLst>
              <a:path w="165100" h="88900">
                <a:moveTo>
                  <a:pt x="152400" y="0"/>
                </a:moveTo>
                <a:lnTo>
                  <a:pt x="165100" y="254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3" name="Freeform 5953"/>
          <p:cNvSpPr/>
          <p:nvPr/>
        </p:nvSpPr>
        <p:spPr>
          <a:xfrm rot="-5400000">
            <a:off x="6631529" y="4274262"/>
            <a:ext cx="6050" cy="9412"/>
          </a:xfrm>
          <a:custGeom>
            <a:avLst/>
            <a:gdLst/>
            <a:ahLst/>
            <a:cxnLst/>
            <a:rect l="0" t="0" r="0" b="0"/>
            <a:pathLst>
              <a:path w="114300" h="177800">
                <a:moveTo>
                  <a:pt x="0" y="0"/>
                </a:moveTo>
                <a:lnTo>
                  <a:pt x="12700" y="50800"/>
                </a:lnTo>
                <a:lnTo>
                  <a:pt x="114300" y="177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4" name="Freeform 5954"/>
          <p:cNvSpPr/>
          <p:nvPr/>
        </p:nvSpPr>
        <p:spPr>
          <a:xfrm rot="-5400000">
            <a:off x="6638252" y="4272245"/>
            <a:ext cx="14791" cy="20842"/>
          </a:xfrm>
          <a:custGeom>
            <a:avLst/>
            <a:gdLst/>
            <a:ahLst/>
            <a:cxnLst/>
            <a:rect l="0" t="0" r="0" b="0"/>
            <a:pathLst>
              <a:path w="279400" h="393700">
                <a:moveTo>
                  <a:pt x="152400" y="0"/>
                </a:moveTo>
                <a:lnTo>
                  <a:pt x="0" y="63500"/>
                </a:lnTo>
                <a:lnTo>
                  <a:pt x="12700" y="88900"/>
                </a:lnTo>
                <a:lnTo>
                  <a:pt x="279400" y="393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5" name="Freeform 5955"/>
          <p:cNvSpPr/>
          <p:nvPr/>
        </p:nvSpPr>
        <p:spPr>
          <a:xfrm rot="-5400000">
            <a:off x="6636908" y="4275606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6" name="Freeform 5956"/>
          <p:cNvSpPr/>
          <p:nvPr/>
        </p:nvSpPr>
        <p:spPr>
          <a:xfrm rot="-5400000">
            <a:off x="6647665" y="429443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7" name="Freeform 5957"/>
          <p:cNvSpPr/>
          <p:nvPr/>
        </p:nvSpPr>
        <p:spPr>
          <a:xfrm rot="-5400000">
            <a:off x="6642288" y="429039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25400" y="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8" name="Freeform 5958"/>
          <p:cNvSpPr/>
          <p:nvPr/>
        </p:nvSpPr>
        <p:spPr>
          <a:xfrm rot="-5400000">
            <a:off x="6636571" y="4273254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12700" y="254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9" name="Freeform 5959"/>
          <p:cNvSpPr/>
          <p:nvPr/>
        </p:nvSpPr>
        <p:spPr>
          <a:xfrm rot="-5400000">
            <a:off x="6635564" y="426955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0" name="Freeform 5960"/>
          <p:cNvSpPr/>
          <p:nvPr/>
        </p:nvSpPr>
        <p:spPr>
          <a:xfrm rot="-5400000">
            <a:off x="6644640" y="4285356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12700" y="38100"/>
                </a:ln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1" name="Freeform 5961"/>
          <p:cNvSpPr/>
          <p:nvPr/>
        </p:nvSpPr>
        <p:spPr>
          <a:xfrm rot="-5400000">
            <a:off x="6642286" y="427493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2" name="Freeform 5962"/>
          <p:cNvSpPr/>
          <p:nvPr/>
        </p:nvSpPr>
        <p:spPr>
          <a:xfrm rot="-5400000">
            <a:off x="6650018" y="4292752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3" name="Freeform 5963"/>
          <p:cNvSpPr/>
          <p:nvPr/>
        </p:nvSpPr>
        <p:spPr>
          <a:xfrm rot="-5400000">
            <a:off x="6636908" y="4266866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4" name="Freeform 5964"/>
          <p:cNvSpPr/>
          <p:nvPr/>
        </p:nvSpPr>
        <p:spPr>
          <a:xfrm rot="-5400000">
            <a:off x="6640941" y="4264849"/>
            <a:ext cx="6723" cy="11429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25400" y="0"/>
                </a:moveTo>
                <a:lnTo>
                  <a:pt x="0" y="25400"/>
                </a:lnTo>
                <a:lnTo>
                  <a:pt x="0" y="50800"/>
                </a:lnTo>
                <a:lnTo>
                  <a:pt x="1270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5" name="Freeform 5965"/>
          <p:cNvSpPr/>
          <p:nvPr/>
        </p:nvSpPr>
        <p:spPr>
          <a:xfrm rot="-5400000">
            <a:off x="6651026" y="429241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6" name="Freeform 5966"/>
          <p:cNvSpPr/>
          <p:nvPr/>
        </p:nvSpPr>
        <p:spPr>
          <a:xfrm rot="-5400000">
            <a:off x="6644640" y="4273926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7" name="Freeform 5967"/>
          <p:cNvSpPr/>
          <p:nvPr/>
        </p:nvSpPr>
        <p:spPr>
          <a:xfrm rot="-5400000">
            <a:off x="6638926" y="426821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8" name="Freeform 5968"/>
          <p:cNvSpPr/>
          <p:nvPr/>
        </p:nvSpPr>
        <p:spPr>
          <a:xfrm rot="-5400000">
            <a:off x="6652371" y="4281658"/>
            <a:ext cx="2689" cy="10084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0"/>
                </a:moveTo>
                <a:lnTo>
                  <a:pt x="50800" y="190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9" name="Freeform 5969"/>
          <p:cNvSpPr/>
          <p:nvPr/>
        </p:nvSpPr>
        <p:spPr>
          <a:xfrm rot="-5400000">
            <a:off x="6647665" y="428367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0" name="Freeform 5970"/>
          <p:cNvSpPr/>
          <p:nvPr/>
        </p:nvSpPr>
        <p:spPr>
          <a:xfrm rot="-5400000">
            <a:off x="6639262" y="426518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1" name="Freeform 5971"/>
          <p:cNvSpPr/>
          <p:nvPr/>
        </p:nvSpPr>
        <p:spPr>
          <a:xfrm rot="-5400000">
            <a:off x="6653044" y="429308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2" name="Freeform 5972"/>
          <p:cNvSpPr/>
          <p:nvPr/>
        </p:nvSpPr>
        <p:spPr>
          <a:xfrm rot="-5400000">
            <a:off x="6652707" y="429140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3" name="Freeform 5973"/>
          <p:cNvSpPr/>
          <p:nvPr/>
        </p:nvSpPr>
        <p:spPr>
          <a:xfrm rot="-5400000">
            <a:off x="6640269" y="426619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4" name="Freeform 5974"/>
          <p:cNvSpPr/>
          <p:nvPr/>
        </p:nvSpPr>
        <p:spPr>
          <a:xfrm rot="-5400000">
            <a:off x="6644303" y="4266194"/>
            <a:ext cx="6723" cy="8740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0" y="38100"/>
                </a:moveTo>
                <a:lnTo>
                  <a:pt x="0" y="0"/>
                </a:lnTo>
                <a:lnTo>
                  <a:pt x="1270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5" name="Freeform 5975"/>
          <p:cNvSpPr/>
          <p:nvPr/>
        </p:nvSpPr>
        <p:spPr>
          <a:xfrm rot="-5400000">
            <a:off x="6652371" y="4280985"/>
            <a:ext cx="2689" cy="7395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38100" y="139700"/>
                </a:moveTo>
                <a:lnTo>
                  <a:pt x="0" y="0"/>
                </a:lnTo>
                <a:lnTo>
                  <a:pt x="12700" y="127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6" name="Freeform 5976"/>
          <p:cNvSpPr/>
          <p:nvPr/>
        </p:nvSpPr>
        <p:spPr>
          <a:xfrm rot="-5400000">
            <a:off x="6655397" y="429073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7" name="Freeform 5977"/>
          <p:cNvSpPr/>
          <p:nvPr/>
        </p:nvSpPr>
        <p:spPr>
          <a:xfrm rot="-5400000">
            <a:off x="6650691" y="428132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8" name="Freeform 5978"/>
          <p:cNvSpPr/>
          <p:nvPr/>
        </p:nvSpPr>
        <p:spPr>
          <a:xfrm rot="-5400000">
            <a:off x="6646993" y="427359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9" name="Freeform 5979"/>
          <p:cNvSpPr/>
          <p:nvPr/>
        </p:nvSpPr>
        <p:spPr>
          <a:xfrm rot="-5400000">
            <a:off x="6646657" y="427190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0" name="Freeform 5980"/>
          <p:cNvSpPr/>
          <p:nvPr/>
        </p:nvSpPr>
        <p:spPr>
          <a:xfrm rot="-5400000">
            <a:off x="6642286" y="4264176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1" name="Freeform 5981"/>
          <p:cNvSpPr/>
          <p:nvPr/>
        </p:nvSpPr>
        <p:spPr>
          <a:xfrm rot="-5400000">
            <a:off x="6656069" y="4291407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2" name="Freeform 5982"/>
          <p:cNvSpPr/>
          <p:nvPr/>
        </p:nvSpPr>
        <p:spPr>
          <a:xfrm rot="-5400000">
            <a:off x="6641614" y="426283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3" name="Freeform 5983"/>
          <p:cNvSpPr/>
          <p:nvPr/>
        </p:nvSpPr>
        <p:spPr>
          <a:xfrm rot="-5400000">
            <a:off x="6652037" y="427594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254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4" name="Freeform 5984"/>
          <p:cNvSpPr/>
          <p:nvPr/>
        </p:nvSpPr>
        <p:spPr>
          <a:xfrm rot="-5400000">
            <a:off x="6650354" y="4270900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0" y="0"/>
                </a:moveTo>
                <a:lnTo>
                  <a:pt x="254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5" name="Freeform 5985"/>
          <p:cNvSpPr/>
          <p:nvPr/>
        </p:nvSpPr>
        <p:spPr>
          <a:xfrm rot="-5400000">
            <a:off x="6649682" y="4270900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6" name="Freeform 5986"/>
          <p:cNvSpPr/>
          <p:nvPr/>
        </p:nvSpPr>
        <p:spPr>
          <a:xfrm rot="-5400000">
            <a:off x="6644976" y="426215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7" name="Freeform 5987"/>
          <p:cNvSpPr/>
          <p:nvPr/>
        </p:nvSpPr>
        <p:spPr>
          <a:xfrm rot="-5400000">
            <a:off x="6660104" y="4290062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8" name="Freeform 5988"/>
          <p:cNvSpPr/>
          <p:nvPr/>
        </p:nvSpPr>
        <p:spPr>
          <a:xfrm rot="-5400000">
            <a:off x="6658423" y="428972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9" name="Freeform 5989"/>
          <p:cNvSpPr/>
          <p:nvPr/>
        </p:nvSpPr>
        <p:spPr>
          <a:xfrm rot="-5400000">
            <a:off x="6653716" y="428098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0" name="Freeform 5990"/>
          <p:cNvSpPr/>
          <p:nvPr/>
        </p:nvSpPr>
        <p:spPr>
          <a:xfrm rot="-5400000">
            <a:off x="6654053" y="427930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1" name="Freeform 5991"/>
          <p:cNvSpPr/>
          <p:nvPr/>
        </p:nvSpPr>
        <p:spPr>
          <a:xfrm rot="-5400000">
            <a:off x="6644976" y="4260143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2" name="Freeform 5992"/>
          <p:cNvSpPr/>
          <p:nvPr/>
        </p:nvSpPr>
        <p:spPr>
          <a:xfrm rot="-5400000">
            <a:off x="6659431" y="4281994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3" name="Freeform 5993"/>
          <p:cNvSpPr/>
          <p:nvPr/>
        </p:nvSpPr>
        <p:spPr>
          <a:xfrm rot="-5400000">
            <a:off x="6654053" y="427123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4" name="Freeform 5994"/>
          <p:cNvSpPr/>
          <p:nvPr/>
        </p:nvSpPr>
        <p:spPr>
          <a:xfrm rot="-5400000">
            <a:off x="6652708" y="4269891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5" name="Freeform 5995"/>
          <p:cNvSpPr/>
          <p:nvPr/>
        </p:nvSpPr>
        <p:spPr>
          <a:xfrm rot="-5400000">
            <a:off x="6663130" y="4290398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6" name="Freeform 5996"/>
          <p:cNvSpPr/>
          <p:nvPr/>
        </p:nvSpPr>
        <p:spPr>
          <a:xfrm rot="-5400000">
            <a:off x="6661448" y="4288717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7" name="Freeform 5997"/>
          <p:cNvSpPr/>
          <p:nvPr/>
        </p:nvSpPr>
        <p:spPr>
          <a:xfrm rot="-5400000">
            <a:off x="6657078" y="427896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8" name="Freeform 5998"/>
          <p:cNvSpPr/>
          <p:nvPr/>
        </p:nvSpPr>
        <p:spPr>
          <a:xfrm rot="-5400000">
            <a:off x="6657078" y="427829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9" name="Freeform 5999"/>
          <p:cNvSpPr/>
          <p:nvPr/>
        </p:nvSpPr>
        <p:spPr>
          <a:xfrm rot="-5400000">
            <a:off x="6648337" y="426014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0" name="Freeform 6000"/>
          <p:cNvSpPr/>
          <p:nvPr/>
        </p:nvSpPr>
        <p:spPr>
          <a:xfrm rot="-5400000">
            <a:off x="6654389" y="427493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1" name="Freeform 6001"/>
          <p:cNvSpPr/>
          <p:nvPr/>
        </p:nvSpPr>
        <p:spPr>
          <a:xfrm rot="-5400000">
            <a:off x="6641614" y="4268211"/>
            <a:ext cx="7395" cy="20170"/>
          </a:xfrm>
          <a:custGeom>
            <a:avLst/>
            <a:gdLst/>
            <a:ahLst/>
            <a:cxnLst/>
            <a:rect l="0" t="0" r="0" b="0"/>
            <a:pathLst>
              <a:path w="139700" h="381000">
                <a:moveTo>
                  <a:pt x="0" y="0"/>
                </a:moveTo>
                <a:lnTo>
                  <a:pt x="139700" y="381000"/>
                </a:lnTo>
                <a:lnTo>
                  <a:pt x="114300" y="342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2" name="Freeform 6002"/>
          <p:cNvSpPr/>
          <p:nvPr/>
        </p:nvSpPr>
        <p:spPr>
          <a:xfrm rot="-5400000">
            <a:off x="6643967" y="4265185"/>
            <a:ext cx="7395" cy="22187"/>
          </a:xfrm>
          <a:custGeom>
            <a:avLst/>
            <a:gdLst/>
            <a:ahLst/>
            <a:cxnLst/>
            <a:rect l="0" t="0" r="0" b="0"/>
            <a:pathLst>
              <a:path w="139700" h="419100">
                <a:moveTo>
                  <a:pt x="0" y="0"/>
                </a:moveTo>
                <a:lnTo>
                  <a:pt x="1397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3" name="Freeform 6003"/>
          <p:cNvSpPr/>
          <p:nvPr/>
        </p:nvSpPr>
        <p:spPr>
          <a:xfrm rot="-5400000">
            <a:off x="6656070" y="426989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12700" y="0"/>
                </a:moveTo>
                <a:lnTo>
                  <a:pt x="381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4" name="Freeform 6004"/>
          <p:cNvSpPr/>
          <p:nvPr/>
        </p:nvSpPr>
        <p:spPr>
          <a:xfrm rot="-5400000">
            <a:off x="6651363" y="425913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5" name="Freeform 6005"/>
          <p:cNvSpPr/>
          <p:nvPr/>
        </p:nvSpPr>
        <p:spPr>
          <a:xfrm rot="-5400000">
            <a:off x="6664810" y="428804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6" name="Freeform 6006"/>
          <p:cNvSpPr/>
          <p:nvPr/>
        </p:nvSpPr>
        <p:spPr>
          <a:xfrm rot="-5400000">
            <a:off x="6664138" y="4287373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7" name="Freeform 6007"/>
          <p:cNvSpPr/>
          <p:nvPr/>
        </p:nvSpPr>
        <p:spPr>
          <a:xfrm rot="-5400000">
            <a:off x="6661786" y="428367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25400" y="25400"/>
                </a:ln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8" name="Freeform 6008"/>
          <p:cNvSpPr/>
          <p:nvPr/>
        </p:nvSpPr>
        <p:spPr>
          <a:xfrm rot="-5400000">
            <a:off x="6660104" y="427796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9" name="Freeform 6009"/>
          <p:cNvSpPr/>
          <p:nvPr/>
        </p:nvSpPr>
        <p:spPr>
          <a:xfrm rot="-5400000">
            <a:off x="6659767" y="427627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0" name="Freeform 6010"/>
          <p:cNvSpPr/>
          <p:nvPr/>
        </p:nvSpPr>
        <p:spPr>
          <a:xfrm rot="-5400000">
            <a:off x="6652372" y="4266866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50800"/>
                </a:moveTo>
                <a:lnTo>
                  <a:pt x="12700" y="762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1" name="Freeform 6011"/>
          <p:cNvSpPr/>
          <p:nvPr/>
        </p:nvSpPr>
        <p:spPr>
          <a:xfrm rot="-5400000">
            <a:off x="6653380" y="426384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2" name="Freeform 6012"/>
          <p:cNvSpPr/>
          <p:nvPr/>
        </p:nvSpPr>
        <p:spPr>
          <a:xfrm rot="-5400000">
            <a:off x="6649346" y="4257117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0"/>
                </a:moveTo>
                <a:lnTo>
                  <a:pt x="508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3" name="Freeform 6013"/>
          <p:cNvSpPr/>
          <p:nvPr/>
        </p:nvSpPr>
        <p:spPr>
          <a:xfrm rot="-5400000">
            <a:off x="6655397" y="4264513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635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4" name="Freeform 6014"/>
          <p:cNvSpPr/>
          <p:nvPr/>
        </p:nvSpPr>
        <p:spPr>
          <a:xfrm rot="-5400000">
            <a:off x="6644976" y="4272245"/>
            <a:ext cx="14791" cy="16808"/>
          </a:xfrm>
          <a:custGeom>
            <a:avLst/>
            <a:gdLst/>
            <a:ahLst/>
            <a:cxnLst/>
            <a:rect l="0" t="0" r="0" b="0"/>
            <a:pathLst>
              <a:path w="279400" h="317500">
                <a:moveTo>
                  <a:pt x="0" y="0"/>
                </a:moveTo>
                <a:lnTo>
                  <a:pt x="27940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5" name="Freeform 6015"/>
          <p:cNvSpPr/>
          <p:nvPr/>
        </p:nvSpPr>
        <p:spPr>
          <a:xfrm rot="-5400000">
            <a:off x="6668172" y="428737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6" name="Freeform 6016"/>
          <p:cNvSpPr/>
          <p:nvPr/>
        </p:nvSpPr>
        <p:spPr>
          <a:xfrm rot="-5400000">
            <a:off x="6666827" y="4285356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7" name="Freeform 6017"/>
          <p:cNvSpPr/>
          <p:nvPr/>
        </p:nvSpPr>
        <p:spPr>
          <a:xfrm rot="-5400000">
            <a:off x="6663129" y="427627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8" name="Freeform 6018"/>
          <p:cNvSpPr/>
          <p:nvPr/>
        </p:nvSpPr>
        <p:spPr>
          <a:xfrm rot="-5400000">
            <a:off x="6663129" y="4274934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9" name="Freeform 6019"/>
          <p:cNvSpPr/>
          <p:nvPr/>
        </p:nvSpPr>
        <p:spPr>
          <a:xfrm rot="-5400000">
            <a:off x="6654389" y="425745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0" name="Freeform 6020"/>
          <p:cNvSpPr/>
          <p:nvPr/>
        </p:nvSpPr>
        <p:spPr>
          <a:xfrm rot="-5400000">
            <a:off x="6659432" y="426720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1" name="Freeform 6021"/>
          <p:cNvSpPr/>
          <p:nvPr/>
        </p:nvSpPr>
        <p:spPr>
          <a:xfrm rot="-5400000">
            <a:off x="6661448" y="4271236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2" name="Freeform 6022"/>
          <p:cNvSpPr/>
          <p:nvPr/>
        </p:nvSpPr>
        <p:spPr>
          <a:xfrm rot="-5400000">
            <a:off x="6669182" y="428770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3" name="Freeform 6023"/>
          <p:cNvSpPr/>
          <p:nvPr/>
        </p:nvSpPr>
        <p:spPr>
          <a:xfrm rot="-5400000">
            <a:off x="6654725" y="4255772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4" name="Freeform 6024"/>
          <p:cNvSpPr/>
          <p:nvPr/>
        </p:nvSpPr>
        <p:spPr>
          <a:xfrm rot="-5400000">
            <a:off x="6660105" y="4267202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254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5" name="Freeform 6025"/>
          <p:cNvSpPr/>
          <p:nvPr/>
        </p:nvSpPr>
        <p:spPr>
          <a:xfrm rot="-5400000">
            <a:off x="6666491" y="4274262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6" name="Freeform 6026"/>
          <p:cNvSpPr/>
          <p:nvPr/>
        </p:nvSpPr>
        <p:spPr>
          <a:xfrm rot="-5400000">
            <a:off x="6662793" y="426921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7" name="Freeform 6027"/>
          <p:cNvSpPr/>
          <p:nvPr/>
        </p:nvSpPr>
        <p:spPr>
          <a:xfrm rot="-5400000">
            <a:off x="6670189" y="4284683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8" name="Freeform 6028"/>
          <p:cNvSpPr/>
          <p:nvPr/>
        </p:nvSpPr>
        <p:spPr>
          <a:xfrm rot="-5400000">
            <a:off x="6666491" y="4275606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9" name="Freeform 6029"/>
          <p:cNvSpPr/>
          <p:nvPr/>
        </p:nvSpPr>
        <p:spPr>
          <a:xfrm rot="-5400000">
            <a:off x="6661448" y="4265185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0" name="Freeform 6030"/>
          <p:cNvSpPr/>
          <p:nvPr/>
        </p:nvSpPr>
        <p:spPr>
          <a:xfrm rot="-5400000">
            <a:off x="6658087" y="425644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1" name="Freeform 6031"/>
          <p:cNvSpPr/>
          <p:nvPr/>
        </p:nvSpPr>
        <p:spPr>
          <a:xfrm rot="-5400000">
            <a:off x="6658759" y="4255100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2" name="Freeform 6032"/>
          <p:cNvSpPr/>
          <p:nvPr/>
        </p:nvSpPr>
        <p:spPr>
          <a:xfrm rot="-5400000">
            <a:off x="6670189" y="4284011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3" name="Freeform 6033"/>
          <p:cNvSpPr/>
          <p:nvPr/>
        </p:nvSpPr>
        <p:spPr>
          <a:xfrm rot="-5400000">
            <a:off x="6664138" y="4262496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0"/>
                </a:move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4" name="Freeform 6034"/>
          <p:cNvSpPr/>
          <p:nvPr/>
        </p:nvSpPr>
        <p:spPr>
          <a:xfrm rot="-5400000">
            <a:off x="6661449" y="425510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5" name="Freeform 6035"/>
          <p:cNvSpPr/>
          <p:nvPr/>
        </p:nvSpPr>
        <p:spPr>
          <a:xfrm rot="-5400000">
            <a:off x="6673215" y="428300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6" name="Freeform 6036"/>
          <p:cNvSpPr/>
          <p:nvPr/>
        </p:nvSpPr>
        <p:spPr>
          <a:xfrm rot="-5400000">
            <a:off x="6669853" y="4274262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508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7" name="Freeform 6037"/>
          <p:cNvSpPr/>
          <p:nvPr/>
        </p:nvSpPr>
        <p:spPr>
          <a:xfrm rot="-5400000">
            <a:off x="6669517" y="4273253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8" name="Freeform 6038"/>
          <p:cNvSpPr/>
          <p:nvPr/>
        </p:nvSpPr>
        <p:spPr>
          <a:xfrm rot="-5400000">
            <a:off x="6665483" y="4267202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9" name="Freeform 6039"/>
          <p:cNvSpPr/>
          <p:nvPr/>
        </p:nvSpPr>
        <p:spPr>
          <a:xfrm rot="-5400000">
            <a:off x="6665146" y="4266866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0" name="Freeform 6040"/>
          <p:cNvSpPr/>
          <p:nvPr/>
        </p:nvSpPr>
        <p:spPr>
          <a:xfrm rot="-5400000">
            <a:off x="6663466" y="4263168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38100" y="38100"/>
                </a:ln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1" name="Freeform 6041"/>
          <p:cNvSpPr/>
          <p:nvPr/>
        </p:nvSpPr>
        <p:spPr>
          <a:xfrm rot="-5400000">
            <a:off x="6661449" y="425577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2" name="Freeform 6042"/>
          <p:cNvSpPr/>
          <p:nvPr/>
        </p:nvSpPr>
        <p:spPr>
          <a:xfrm rot="-5400000">
            <a:off x="6671872" y="428165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3" name="Freeform 6043"/>
          <p:cNvSpPr/>
          <p:nvPr/>
        </p:nvSpPr>
        <p:spPr>
          <a:xfrm rot="-5400000">
            <a:off x="6675569" y="4279977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4" name="Freeform 6044"/>
          <p:cNvSpPr/>
          <p:nvPr/>
        </p:nvSpPr>
        <p:spPr>
          <a:xfrm rot="-5400000">
            <a:off x="6673215" y="4272245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5" name="Freeform 6045"/>
          <p:cNvSpPr/>
          <p:nvPr/>
        </p:nvSpPr>
        <p:spPr>
          <a:xfrm rot="-5400000">
            <a:off x="6664138" y="425375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6" name="Freeform 6046"/>
          <p:cNvSpPr/>
          <p:nvPr/>
        </p:nvSpPr>
        <p:spPr>
          <a:xfrm rot="-5400000">
            <a:off x="6673551" y="4274598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12700" y="508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7" name="Freeform 6047"/>
          <p:cNvSpPr/>
          <p:nvPr/>
        </p:nvSpPr>
        <p:spPr>
          <a:xfrm rot="-5400000">
            <a:off x="6668173" y="426653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25400" y="0"/>
                </a:moveTo>
                <a:lnTo>
                  <a:pt x="38100" y="25400"/>
                </a:lnTo>
                <a:lnTo>
                  <a:pt x="12700" y="381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8" name="Freeform 6048"/>
          <p:cNvSpPr/>
          <p:nvPr/>
        </p:nvSpPr>
        <p:spPr>
          <a:xfrm rot="-5400000">
            <a:off x="6666491" y="425476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9" name="Freeform 6049"/>
          <p:cNvSpPr/>
          <p:nvPr/>
        </p:nvSpPr>
        <p:spPr>
          <a:xfrm rot="-5400000">
            <a:off x="6667501" y="4259134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0" y="0"/>
                </a:moveTo>
                <a:lnTo>
                  <a:pt x="63500" y="38100"/>
                </a:lnTo>
                <a:lnTo>
                  <a:pt x="1016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0" name="Freeform 6050"/>
          <p:cNvSpPr/>
          <p:nvPr/>
        </p:nvSpPr>
        <p:spPr>
          <a:xfrm rot="-5400000">
            <a:off x="6676912" y="4272581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12700" y="381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1" name="Freeform 6051"/>
          <p:cNvSpPr/>
          <p:nvPr/>
        </p:nvSpPr>
        <p:spPr>
          <a:xfrm rot="-5400000">
            <a:off x="6668845" y="425442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12700" y="254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2" name="Freeform 6052"/>
          <p:cNvSpPr/>
          <p:nvPr/>
        </p:nvSpPr>
        <p:spPr>
          <a:xfrm rot="-5400000">
            <a:off x="6677250" y="4276951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0"/>
                </a:moveTo>
                <a:lnTo>
                  <a:pt x="50800" y="2540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3" name="Freeform 6053"/>
          <p:cNvSpPr/>
          <p:nvPr/>
        </p:nvSpPr>
        <p:spPr>
          <a:xfrm rot="-5400000">
            <a:off x="6670527" y="425678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4" name="Freeform 6054"/>
          <p:cNvSpPr/>
          <p:nvPr/>
        </p:nvSpPr>
        <p:spPr>
          <a:xfrm rot="-5400000">
            <a:off x="6621445" y="429510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5" name="Freeform 6055"/>
          <p:cNvSpPr/>
          <p:nvPr/>
        </p:nvSpPr>
        <p:spPr>
          <a:xfrm rot="-5400000">
            <a:off x="6653381" y="427661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6" name="Freeform 6056"/>
          <p:cNvSpPr/>
          <p:nvPr/>
        </p:nvSpPr>
        <p:spPr>
          <a:xfrm rot="-5400000">
            <a:off x="6653046" y="427560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7" name="Freeform 6057"/>
          <p:cNvSpPr/>
          <p:nvPr/>
        </p:nvSpPr>
        <p:spPr>
          <a:xfrm rot="-5400000">
            <a:off x="6667838" y="426753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8" name="Freeform 6058"/>
          <p:cNvSpPr/>
          <p:nvPr/>
        </p:nvSpPr>
        <p:spPr>
          <a:xfrm rot="-5400000">
            <a:off x="6634555" y="427392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9" name="Freeform 6059"/>
          <p:cNvSpPr/>
          <p:nvPr/>
        </p:nvSpPr>
        <p:spPr>
          <a:xfrm rot="-5400000">
            <a:off x="6651700" y="426484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0" name="Freeform 6060"/>
          <p:cNvSpPr/>
          <p:nvPr/>
        </p:nvSpPr>
        <p:spPr>
          <a:xfrm rot="-5400000">
            <a:off x="6661112" y="428434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1" name="Freeform 6061"/>
          <p:cNvSpPr/>
          <p:nvPr/>
        </p:nvSpPr>
        <p:spPr>
          <a:xfrm rot="-5400000">
            <a:off x="6662121" y="428266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25400"/>
                </a:ln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2" name="Freeform 6062"/>
          <p:cNvSpPr/>
          <p:nvPr/>
        </p:nvSpPr>
        <p:spPr>
          <a:xfrm rot="-5400000">
            <a:off x="6589845" y="4301156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38100" y="0"/>
                </a:moveTo>
                <a:lnTo>
                  <a:pt x="139700" y="50800"/>
                </a:lnTo>
                <a:lnTo>
                  <a:pt x="0" y="127000"/>
                </a:lnTo>
                <a:close/>
                <a:moveTo>
                  <a:pt x="19126200" y="6432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3" name="Freeform 6063"/>
          <p:cNvSpPr/>
          <p:nvPr/>
        </p:nvSpPr>
        <p:spPr>
          <a:xfrm rot="-5400000">
            <a:off x="6615392" y="4307879"/>
            <a:ext cx="3361" cy="6723"/>
          </a:xfrm>
          <a:custGeom>
            <a:avLst/>
            <a:gdLst/>
            <a:ahLst/>
            <a:cxnLst/>
            <a:rect l="0" t="0" r="0" b="0"/>
            <a:pathLst>
              <a:path w="63500" h="127000">
                <a:moveTo>
                  <a:pt x="0" y="38100"/>
                </a:moveTo>
                <a:lnTo>
                  <a:pt x="63500" y="0"/>
                </a:lnTo>
                <a:lnTo>
                  <a:pt x="38100" y="127000"/>
                </a:lnTo>
                <a:close/>
                <a:moveTo>
                  <a:pt x="18732500" y="63881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64" name="Picture 6064"/>
          <p:cNvPicPr>
            <a:picLocks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3680" y="4269441"/>
            <a:ext cx="33841" cy="45944"/>
          </a:xfrm>
          <a:prstGeom prst="rect">
            <a:avLst/>
          </a:prstGeom>
          <a:noFill/>
        </p:spPr>
      </p:pic>
      <p:sp>
        <p:nvSpPr>
          <p:cNvPr id="6065" name="Freeform 6065"/>
          <p:cNvSpPr/>
          <p:nvPr/>
        </p:nvSpPr>
        <p:spPr>
          <a:xfrm rot="-5400000">
            <a:off x="6586483" y="4289054"/>
            <a:ext cx="21514" cy="8740"/>
          </a:xfrm>
          <a:custGeom>
            <a:avLst/>
            <a:gdLst/>
            <a:ahLst/>
            <a:cxnLst/>
            <a:rect l="0" t="0" r="0" b="0"/>
            <a:pathLst>
              <a:path w="406400" h="165100">
                <a:moveTo>
                  <a:pt x="0" y="38100"/>
                </a:moveTo>
                <a:lnTo>
                  <a:pt x="63500" y="0"/>
                </a:lnTo>
                <a:lnTo>
                  <a:pt x="406400" y="165100"/>
                </a:lnTo>
                <a:close/>
                <a:moveTo>
                  <a:pt x="18961100" y="64274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66" name="Picture 6066"/>
          <p:cNvPicPr>
            <a:picLocks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3680" y="4292975"/>
            <a:ext cx="43254" cy="31151"/>
          </a:xfrm>
          <a:prstGeom prst="rect">
            <a:avLst/>
          </a:prstGeom>
          <a:noFill/>
        </p:spPr>
      </p:pic>
      <p:sp>
        <p:nvSpPr>
          <p:cNvPr id="6067" name="Freeform 6067"/>
          <p:cNvSpPr/>
          <p:nvPr/>
        </p:nvSpPr>
        <p:spPr>
          <a:xfrm rot="-5400000">
            <a:off x="6587828" y="4285019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8" name="Freeform 6068"/>
          <p:cNvSpPr/>
          <p:nvPr/>
        </p:nvSpPr>
        <p:spPr>
          <a:xfrm rot="-5400000">
            <a:off x="6592534" y="4283002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9" name="Freeform 6069"/>
          <p:cNvSpPr/>
          <p:nvPr/>
        </p:nvSpPr>
        <p:spPr>
          <a:xfrm rot="-5400000">
            <a:off x="6598585" y="4297122"/>
            <a:ext cx="8067" cy="6050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38100" y="0"/>
                </a:moveTo>
                <a:lnTo>
                  <a:pt x="152400" y="50800"/>
                </a:lnTo>
                <a:lnTo>
                  <a:pt x="0" y="114300"/>
                </a:lnTo>
                <a:close/>
                <a:moveTo>
                  <a:pt x="18872200" y="6414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0" name="Freeform 6070"/>
          <p:cNvSpPr/>
          <p:nvPr/>
        </p:nvSpPr>
        <p:spPr>
          <a:xfrm rot="-5400000">
            <a:off x="6624133" y="4303846"/>
            <a:ext cx="4033" cy="6050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0" y="38100"/>
                </a:moveTo>
                <a:lnTo>
                  <a:pt x="76200" y="0"/>
                </a:lnTo>
                <a:lnTo>
                  <a:pt x="38100" y="114300"/>
                </a:lnTo>
                <a:close/>
                <a:moveTo>
                  <a:pt x="18478500" y="6370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71" name="Picture 6071"/>
          <p:cNvPicPr>
            <a:picLocks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3093" y="4265407"/>
            <a:ext cx="33169" cy="45944"/>
          </a:xfrm>
          <a:prstGeom prst="rect">
            <a:avLst/>
          </a:prstGeom>
          <a:noFill/>
        </p:spPr>
      </p:pic>
      <p:sp>
        <p:nvSpPr>
          <p:cNvPr id="6072" name="Freeform 6072"/>
          <p:cNvSpPr/>
          <p:nvPr/>
        </p:nvSpPr>
        <p:spPr>
          <a:xfrm rot="-5400000">
            <a:off x="6595560" y="4285356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0" y="38100"/>
                </a:moveTo>
                <a:lnTo>
                  <a:pt x="76200" y="0"/>
                </a:lnTo>
                <a:lnTo>
                  <a:pt x="406400" y="152400"/>
                </a:lnTo>
                <a:close/>
                <a:moveTo>
                  <a:pt x="18707100" y="6409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73" name="Picture 6073"/>
          <p:cNvPicPr>
            <a:picLocks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3093" y="4288941"/>
            <a:ext cx="43254" cy="31151"/>
          </a:xfrm>
          <a:prstGeom prst="rect">
            <a:avLst/>
          </a:prstGeom>
          <a:noFill/>
        </p:spPr>
      </p:pic>
      <p:sp>
        <p:nvSpPr>
          <p:cNvPr id="6074" name="Freeform 6074"/>
          <p:cNvSpPr/>
          <p:nvPr/>
        </p:nvSpPr>
        <p:spPr>
          <a:xfrm rot="-5400000">
            <a:off x="6597240" y="4280985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5" name="Freeform 6075"/>
          <p:cNvSpPr/>
          <p:nvPr/>
        </p:nvSpPr>
        <p:spPr>
          <a:xfrm rot="-5400000">
            <a:off x="6601611" y="4279305"/>
            <a:ext cx="30255" cy="24876"/>
          </a:xfrm>
          <a:custGeom>
            <a:avLst/>
            <a:gdLst/>
            <a:ahLst/>
            <a:cxnLst/>
            <a:rect l="0" t="0" r="0" b="0"/>
            <a:pathLst>
              <a:path w="571500" h="469900">
                <a:moveTo>
                  <a:pt x="0" y="469900"/>
                </a:moveTo>
                <a:lnTo>
                  <a:pt x="127000" y="0"/>
                </a:lnTo>
                <a:lnTo>
                  <a:pt x="5715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6" name="Freeform 6076"/>
          <p:cNvSpPr/>
          <p:nvPr/>
        </p:nvSpPr>
        <p:spPr>
          <a:xfrm rot="-5400000">
            <a:off x="6602954" y="4279304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7" name="Freeform 6077"/>
          <p:cNvSpPr/>
          <p:nvPr/>
        </p:nvSpPr>
        <p:spPr>
          <a:xfrm rot="-5400000">
            <a:off x="6611694" y="4275270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8" name="Freeform 6078"/>
          <p:cNvSpPr/>
          <p:nvPr/>
        </p:nvSpPr>
        <p:spPr>
          <a:xfrm rot="-5400000">
            <a:off x="6617073" y="4309560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9" name="Freeform 6079"/>
          <p:cNvSpPr/>
          <p:nvPr/>
        </p:nvSpPr>
        <p:spPr>
          <a:xfrm rot="-5400000">
            <a:off x="6626150" y="4305863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80" name="Freeform 6080"/>
          <p:cNvSpPr/>
          <p:nvPr/>
        </p:nvSpPr>
        <p:spPr>
          <a:xfrm rot="-5400000">
            <a:off x="5119073" y="50182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close/>
                <a:moveTo>
                  <a:pt x="60325000" y="9210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81" name="Freeform 6081"/>
          <p:cNvSpPr/>
          <p:nvPr/>
        </p:nvSpPr>
        <p:spPr>
          <a:xfrm rot="-5400000">
            <a:off x="5121090" y="50168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close/>
                <a:moveTo>
                  <a:pt x="60261500" y="92062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82" name="Picture 6082"/>
          <p:cNvPicPr>
            <a:picLocks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538" y="5004995"/>
            <a:ext cx="34961" cy="26446"/>
          </a:xfrm>
          <a:prstGeom prst="rect">
            <a:avLst/>
          </a:prstGeom>
          <a:noFill/>
        </p:spPr>
      </p:pic>
      <p:sp>
        <p:nvSpPr>
          <p:cNvPr id="6083" name="Freeform 6083"/>
          <p:cNvSpPr/>
          <p:nvPr/>
        </p:nvSpPr>
        <p:spPr>
          <a:xfrm rot="-5400000">
            <a:off x="5125796" y="5016875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  <a:close/>
                <a:moveTo>
                  <a:pt x="60172600" y="91973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84" name="Freeform 6084"/>
          <p:cNvSpPr/>
          <p:nvPr/>
        </p:nvSpPr>
        <p:spPr>
          <a:xfrm rot="-5400000">
            <a:off x="5121426" y="500578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50800" y="0"/>
                </a:moveTo>
                <a:lnTo>
                  <a:pt x="63500" y="0"/>
                </a:lnTo>
                <a:lnTo>
                  <a:pt x="0" y="25400"/>
                </a:lnTo>
                <a:close/>
                <a:moveTo>
                  <a:pt x="60071000" y="92049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85" name="Picture 6085"/>
          <p:cNvPicPr>
            <a:picLocks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1226" y="4993567"/>
            <a:ext cx="32273" cy="37875"/>
          </a:xfrm>
          <a:prstGeom prst="rect">
            <a:avLst/>
          </a:prstGeom>
          <a:noFill/>
        </p:spPr>
      </p:pic>
      <p:sp>
        <p:nvSpPr>
          <p:cNvPr id="6086" name="Freeform 6086"/>
          <p:cNvSpPr/>
          <p:nvPr/>
        </p:nvSpPr>
        <p:spPr>
          <a:xfrm rot="-5400000">
            <a:off x="5126468" y="500544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close/>
                <a:moveTo>
                  <a:pt x="59944000" y="91960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87" name="Picture 6087"/>
          <p:cNvPicPr>
            <a:picLocks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5934" y="4993567"/>
            <a:ext cx="38771" cy="37875"/>
          </a:xfrm>
          <a:prstGeom prst="rect">
            <a:avLst/>
          </a:prstGeom>
          <a:noFill/>
        </p:spPr>
      </p:pic>
      <p:pic>
        <p:nvPicPr>
          <p:cNvPr id="6088" name="Picture 6088"/>
          <p:cNvPicPr>
            <a:picLocks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1985" y="4986617"/>
            <a:ext cx="43926" cy="44824"/>
          </a:xfrm>
          <a:prstGeom prst="rect">
            <a:avLst/>
          </a:prstGeom>
          <a:noFill/>
        </p:spPr>
      </p:pic>
      <p:sp>
        <p:nvSpPr>
          <p:cNvPr id="6089" name="Freeform 6089"/>
          <p:cNvSpPr/>
          <p:nvPr/>
        </p:nvSpPr>
        <p:spPr>
          <a:xfrm rot="-5400000">
            <a:off x="5133528" y="499300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  <a:close/>
                <a:moveTo>
                  <a:pt x="59575700" y="91821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90" name="Picture 6090"/>
          <p:cNvPicPr>
            <a:picLocks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2070" y="4975412"/>
            <a:ext cx="45047" cy="56029"/>
          </a:xfrm>
          <a:prstGeom prst="rect">
            <a:avLst/>
          </a:prstGeom>
          <a:noFill/>
        </p:spPr>
      </p:pic>
      <p:sp>
        <p:nvSpPr>
          <p:cNvPr id="6091" name="Freeform 6091"/>
          <p:cNvSpPr/>
          <p:nvPr/>
        </p:nvSpPr>
        <p:spPr>
          <a:xfrm rot="-5400000">
            <a:off x="5145630" y="499636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  <a:close/>
                <a:moveTo>
                  <a:pt x="59410600" y="9160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92" name="Picture 6092"/>
          <p:cNvPicPr>
            <a:picLocks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0053" y="4974741"/>
            <a:ext cx="47064" cy="56701"/>
          </a:xfrm>
          <a:prstGeom prst="rect">
            <a:avLst/>
          </a:prstGeom>
          <a:noFill/>
        </p:spPr>
      </p:pic>
      <p:sp>
        <p:nvSpPr>
          <p:cNvPr id="6093" name="Freeform 6093"/>
          <p:cNvSpPr/>
          <p:nvPr/>
        </p:nvSpPr>
        <p:spPr>
          <a:xfrm rot="-5400000">
            <a:off x="5161092" y="500578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59296300" y="91325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94" name="Picture 6094"/>
          <p:cNvPicPr>
            <a:picLocks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1483" y="4975412"/>
            <a:ext cx="46840" cy="56029"/>
          </a:xfrm>
          <a:prstGeom prst="rect">
            <a:avLst/>
          </a:prstGeom>
          <a:noFill/>
        </p:spPr>
      </p:pic>
      <p:sp>
        <p:nvSpPr>
          <p:cNvPr id="6095" name="Freeform 6095"/>
          <p:cNvSpPr/>
          <p:nvPr/>
        </p:nvSpPr>
        <p:spPr>
          <a:xfrm rot="-5400000">
            <a:off x="5167146" y="499031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58889900" y="91198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96" name="Picture 6096"/>
          <p:cNvPicPr>
            <a:picLocks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552" y="4967343"/>
            <a:ext cx="49977" cy="52892"/>
          </a:xfrm>
          <a:prstGeom prst="rect">
            <a:avLst/>
          </a:prstGeom>
          <a:noFill/>
        </p:spPr>
      </p:pic>
      <p:sp>
        <p:nvSpPr>
          <p:cNvPr id="6097" name="Freeform 6097"/>
          <p:cNvSpPr/>
          <p:nvPr/>
        </p:nvSpPr>
        <p:spPr>
          <a:xfrm rot="-5400000">
            <a:off x="5174206" y="4998722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  <a:lnTo>
                  <a:pt x="63500" y="25400"/>
                </a:lnTo>
                <a:close/>
                <a:moveTo>
                  <a:pt x="58915300" y="9104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098" name="Picture 6098"/>
          <p:cNvPicPr>
            <a:picLocks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948" y="4968016"/>
            <a:ext cx="23083" cy="24429"/>
          </a:xfrm>
          <a:prstGeom prst="rect">
            <a:avLst/>
          </a:prstGeom>
          <a:noFill/>
        </p:spPr>
      </p:pic>
      <p:sp>
        <p:nvSpPr>
          <p:cNvPr id="6099" name="Freeform 6099"/>
          <p:cNvSpPr/>
          <p:nvPr/>
        </p:nvSpPr>
        <p:spPr>
          <a:xfrm rot="-5400000">
            <a:off x="5141931" y="501485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12700" y="25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0" name="Freeform 6100"/>
          <p:cNvSpPr/>
          <p:nvPr/>
        </p:nvSpPr>
        <p:spPr>
          <a:xfrm rot="-5400000">
            <a:off x="5131175" y="4994688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1" name="Freeform 6101"/>
          <p:cNvSpPr/>
          <p:nvPr/>
        </p:nvSpPr>
        <p:spPr>
          <a:xfrm rot="-5400000">
            <a:off x="5134873" y="499300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127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2" name="Freeform 6102"/>
          <p:cNvSpPr/>
          <p:nvPr/>
        </p:nvSpPr>
        <p:spPr>
          <a:xfrm rot="-5400000">
            <a:off x="5145629" y="501317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63500"/>
                </a:moveTo>
                <a:lnTo>
                  <a:pt x="127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3" name="Freeform 6103"/>
          <p:cNvSpPr/>
          <p:nvPr/>
        </p:nvSpPr>
        <p:spPr>
          <a:xfrm rot="-5400000">
            <a:off x="5143613" y="501183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4" name="Freeform 6104"/>
          <p:cNvSpPr/>
          <p:nvPr/>
        </p:nvSpPr>
        <p:spPr>
          <a:xfrm rot="-5400000">
            <a:off x="5147310" y="498863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127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5" name="Freeform 6105"/>
          <p:cNvSpPr/>
          <p:nvPr/>
        </p:nvSpPr>
        <p:spPr>
          <a:xfrm rot="-5400000">
            <a:off x="5156723" y="500746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6" name="Freeform 6106"/>
          <p:cNvSpPr/>
          <p:nvPr/>
        </p:nvSpPr>
        <p:spPr>
          <a:xfrm rot="-5400000">
            <a:off x="5160757" y="499334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7" name="Freeform 6107"/>
          <p:cNvSpPr/>
          <p:nvPr/>
        </p:nvSpPr>
        <p:spPr>
          <a:xfrm rot="-5400000">
            <a:off x="5171516" y="5001412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63500" y="25400"/>
                </a:lnTo>
                <a:lnTo>
                  <a:pt x="381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8" name="Freeform 6108"/>
          <p:cNvSpPr/>
          <p:nvPr/>
        </p:nvSpPr>
        <p:spPr>
          <a:xfrm rot="-5400000">
            <a:off x="5160086" y="4980568"/>
            <a:ext cx="6050" cy="4706"/>
          </a:xfrm>
          <a:custGeom>
            <a:avLst/>
            <a:gdLst/>
            <a:ahLst/>
            <a:cxnLst/>
            <a:rect l="0" t="0" r="0" b="0"/>
            <a:pathLst>
              <a:path w="114300" h="88900">
                <a:moveTo>
                  <a:pt x="114300" y="0"/>
                </a:moveTo>
                <a:lnTo>
                  <a:pt x="101600" y="38100"/>
                </a:lnTo>
                <a:lnTo>
                  <a:pt x="101600" y="63500"/>
                </a:lnTo>
                <a:lnTo>
                  <a:pt x="76200" y="88900"/>
                </a:lnTo>
                <a:lnTo>
                  <a:pt x="38100" y="762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9" name="Freeform 6109"/>
          <p:cNvSpPr/>
          <p:nvPr/>
        </p:nvSpPr>
        <p:spPr>
          <a:xfrm rot="-5400000">
            <a:off x="5122097" y="5017212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0" name="Freeform 6110"/>
          <p:cNvSpPr/>
          <p:nvPr/>
        </p:nvSpPr>
        <p:spPr>
          <a:xfrm rot="-5400000">
            <a:off x="5120752" y="5015195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76200"/>
                </a:moveTo>
                <a:lnTo>
                  <a:pt x="0" y="50800"/>
                </a:lnTo>
                <a:lnTo>
                  <a:pt x="3810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1" name="Freeform 6111"/>
          <p:cNvSpPr/>
          <p:nvPr/>
        </p:nvSpPr>
        <p:spPr>
          <a:xfrm rot="-5400000">
            <a:off x="5124786" y="5017212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2" name="Freeform 6112"/>
          <p:cNvSpPr/>
          <p:nvPr/>
        </p:nvSpPr>
        <p:spPr>
          <a:xfrm rot="-5400000">
            <a:off x="5124113" y="5015867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3" name="Freeform 6113"/>
          <p:cNvSpPr/>
          <p:nvPr/>
        </p:nvSpPr>
        <p:spPr>
          <a:xfrm rot="-5400000">
            <a:off x="5131509" y="5006454"/>
            <a:ext cx="6050" cy="16136"/>
          </a:xfrm>
          <a:custGeom>
            <a:avLst/>
            <a:gdLst/>
            <a:ahLst/>
            <a:cxnLst/>
            <a:rect l="0" t="0" r="0" b="0"/>
            <a:pathLst>
              <a:path w="114300" h="304800">
                <a:moveTo>
                  <a:pt x="0" y="0"/>
                </a:moveTo>
                <a:lnTo>
                  <a:pt x="114300" y="304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4" name="Freeform 6114"/>
          <p:cNvSpPr/>
          <p:nvPr/>
        </p:nvSpPr>
        <p:spPr>
          <a:xfrm rot="-5400000">
            <a:off x="5128820" y="5011833"/>
            <a:ext cx="2016" cy="6723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0" y="0"/>
                </a:moveTo>
                <a:lnTo>
                  <a:pt x="381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5" name="Freeform 6115"/>
          <p:cNvSpPr/>
          <p:nvPr/>
        </p:nvSpPr>
        <p:spPr>
          <a:xfrm rot="-5400000">
            <a:off x="5121762" y="5005446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101600" y="38100"/>
                </a:moveTo>
                <a:lnTo>
                  <a:pt x="101600" y="0"/>
                </a:lnTo>
                <a:lnTo>
                  <a:pt x="88900" y="0"/>
                </a:lnTo>
                <a:lnTo>
                  <a:pt x="0" y="50800"/>
                </a:lnTo>
                <a:lnTo>
                  <a:pt x="0" y="635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6" name="Freeform 6116"/>
          <p:cNvSpPr/>
          <p:nvPr/>
        </p:nvSpPr>
        <p:spPr>
          <a:xfrm rot="-5400000">
            <a:off x="5125796" y="500746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25400" y="127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7" name="Freeform 6117"/>
          <p:cNvSpPr/>
          <p:nvPr/>
        </p:nvSpPr>
        <p:spPr>
          <a:xfrm rot="-5400000">
            <a:off x="5124786" y="5003765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8" name="Freeform 6118"/>
          <p:cNvSpPr/>
          <p:nvPr/>
        </p:nvSpPr>
        <p:spPr>
          <a:xfrm rot="-5400000">
            <a:off x="5126467" y="500342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9" name="Freeform 6119"/>
          <p:cNvSpPr/>
          <p:nvPr/>
        </p:nvSpPr>
        <p:spPr>
          <a:xfrm rot="-5400000">
            <a:off x="5127477" y="500645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0" name="Freeform 6120"/>
          <p:cNvSpPr/>
          <p:nvPr/>
        </p:nvSpPr>
        <p:spPr>
          <a:xfrm rot="-5400000">
            <a:off x="5126469" y="5007463"/>
            <a:ext cx="8067" cy="5378"/>
          </a:xfrm>
          <a:custGeom>
            <a:avLst/>
            <a:gdLst/>
            <a:ahLst/>
            <a:cxnLst/>
            <a:rect l="0" t="0" r="0" b="0"/>
            <a:pathLst>
              <a:path w="152400" h="101600">
                <a:moveTo>
                  <a:pt x="152400" y="0"/>
                </a:moveTo>
                <a:lnTo>
                  <a:pt x="152400" y="254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1" name="Freeform 6121"/>
          <p:cNvSpPr/>
          <p:nvPr/>
        </p:nvSpPr>
        <p:spPr>
          <a:xfrm rot="-5400000">
            <a:off x="5129156" y="4997377"/>
            <a:ext cx="6050" cy="8740"/>
          </a:xfrm>
          <a:custGeom>
            <a:avLst/>
            <a:gdLst/>
            <a:ahLst/>
            <a:cxnLst/>
            <a:rect l="0" t="0" r="0" b="0"/>
            <a:pathLst>
              <a:path w="114300" h="165100">
                <a:moveTo>
                  <a:pt x="0" y="0"/>
                </a:moveTo>
                <a:lnTo>
                  <a:pt x="12700" y="50800"/>
                </a:lnTo>
                <a:lnTo>
                  <a:pt x="1143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2" name="Freeform 6122"/>
          <p:cNvSpPr/>
          <p:nvPr/>
        </p:nvSpPr>
        <p:spPr>
          <a:xfrm rot="-5400000">
            <a:off x="5135880" y="4994688"/>
            <a:ext cx="14791" cy="21514"/>
          </a:xfrm>
          <a:custGeom>
            <a:avLst/>
            <a:gdLst/>
            <a:ahLst/>
            <a:cxnLst/>
            <a:rect l="0" t="0" r="0" b="0"/>
            <a:pathLst>
              <a:path w="279400" h="406400">
                <a:moveTo>
                  <a:pt x="152400" y="0"/>
                </a:moveTo>
                <a:lnTo>
                  <a:pt x="0" y="76200"/>
                </a:lnTo>
                <a:lnTo>
                  <a:pt x="12700" y="101600"/>
                </a:lnTo>
                <a:lnTo>
                  <a:pt x="2794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3" name="Freeform 6123"/>
          <p:cNvSpPr/>
          <p:nvPr/>
        </p:nvSpPr>
        <p:spPr>
          <a:xfrm rot="-5400000">
            <a:off x="5134199" y="4998386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4" name="Freeform 6124"/>
          <p:cNvSpPr/>
          <p:nvPr/>
        </p:nvSpPr>
        <p:spPr>
          <a:xfrm rot="-5400000">
            <a:off x="5144956" y="501721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5" name="Freeform 6125"/>
          <p:cNvSpPr/>
          <p:nvPr/>
        </p:nvSpPr>
        <p:spPr>
          <a:xfrm rot="-5400000">
            <a:off x="5139916" y="5012842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254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6" name="Freeform 6126"/>
          <p:cNvSpPr/>
          <p:nvPr/>
        </p:nvSpPr>
        <p:spPr>
          <a:xfrm rot="-5400000">
            <a:off x="5133862" y="4996033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12700" y="254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7" name="Freeform 6127"/>
          <p:cNvSpPr/>
          <p:nvPr/>
        </p:nvSpPr>
        <p:spPr>
          <a:xfrm rot="-5400000">
            <a:off x="5133191" y="499199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8" name="Freeform 6128"/>
          <p:cNvSpPr/>
          <p:nvPr/>
        </p:nvSpPr>
        <p:spPr>
          <a:xfrm rot="-5400000">
            <a:off x="5142603" y="500813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12700" y="38100"/>
                </a:ln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9" name="Freeform 6129"/>
          <p:cNvSpPr/>
          <p:nvPr/>
        </p:nvSpPr>
        <p:spPr>
          <a:xfrm rot="-5400000">
            <a:off x="5139577" y="499771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0" name="Freeform 6130"/>
          <p:cNvSpPr/>
          <p:nvPr/>
        </p:nvSpPr>
        <p:spPr>
          <a:xfrm rot="-5400000">
            <a:off x="5147309" y="5015531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1" name="Freeform 6131"/>
          <p:cNvSpPr/>
          <p:nvPr/>
        </p:nvSpPr>
        <p:spPr>
          <a:xfrm rot="-5400000">
            <a:off x="5134536" y="498998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2" name="Freeform 6132"/>
          <p:cNvSpPr/>
          <p:nvPr/>
        </p:nvSpPr>
        <p:spPr>
          <a:xfrm rot="-5400000">
            <a:off x="5138569" y="4987964"/>
            <a:ext cx="6723" cy="10757"/>
          </a:xfrm>
          <a:custGeom>
            <a:avLst/>
            <a:gdLst/>
            <a:ahLst/>
            <a:cxnLst/>
            <a:rect l="0" t="0" r="0" b="0"/>
            <a:pathLst>
              <a:path w="127000" h="203200">
                <a:moveTo>
                  <a:pt x="25400" y="0"/>
                </a:moveTo>
                <a:lnTo>
                  <a:pt x="0" y="12700"/>
                </a:lnTo>
                <a:lnTo>
                  <a:pt x="0" y="50800"/>
                </a:lnTo>
                <a:lnTo>
                  <a:pt x="1270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3" name="Freeform 6133"/>
          <p:cNvSpPr/>
          <p:nvPr/>
        </p:nvSpPr>
        <p:spPr>
          <a:xfrm rot="-5400000">
            <a:off x="5148654" y="501485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4" name="Freeform 6134"/>
          <p:cNvSpPr/>
          <p:nvPr/>
        </p:nvSpPr>
        <p:spPr>
          <a:xfrm rot="-5400000">
            <a:off x="5141931" y="499670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5" name="Freeform 6135"/>
          <p:cNvSpPr/>
          <p:nvPr/>
        </p:nvSpPr>
        <p:spPr>
          <a:xfrm rot="-5400000">
            <a:off x="5137225" y="499132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6" name="Freeform 6136"/>
          <p:cNvSpPr/>
          <p:nvPr/>
        </p:nvSpPr>
        <p:spPr>
          <a:xfrm rot="-5400000">
            <a:off x="5149663" y="5004437"/>
            <a:ext cx="2689" cy="10084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0" y="0"/>
                </a:moveTo>
                <a:lnTo>
                  <a:pt x="50800" y="190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7" name="Freeform 6137"/>
          <p:cNvSpPr/>
          <p:nvPr/>
        </p:nvSpPr>
        <p:spPr>
          <a:xfrm rot="-5400000">
            <a:off x="5145629" y="500645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8" name="Freeform 6138"/>
          <p:cNvSpPr/>
          <p:nvPr/>
        </p:nvSpPr>
        <p:spPr>
          <a:xfrm rot="-5400000">
            <a:off x="5136888" y="498762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9" name="Freeform 6139"/>
          <p:cNvSpPr/>
          <p:nvPr/>
        </p:nvSpPr>
        <p:spPr>
          <a:xfrm rot="-5400000">
            <a:off x="5150672" y="5015531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0" name="Freeform 6140"/>
          <p:cNvSpPr/>
          <p:nvPr/>
        </p:nvSpPr>
        <p:spPr>
          <a:xfrm rot="-5400000">
            <a:off x="5150335" y="501452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1" name="Freeform 6141"/>
          <p:cNvSpPr/>
          <p:nvPr/>
        </p:nvSpPr>
        <p:spPr>
          <a:xfrm rot="-5400000">
            <a:off x="5137898" y="498930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2" name="Freeform 6142"/>
          <p:cNvSpPr/>
          <p:nvPr/>
        </p:nvSpPr>
        <p:spPr>
          <a:xfrm rot="-5400000">
            <a:off x="5142267" y="4988973"/>
            <a:ext cx="6723" cy="8740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0" y="25400"/>
                </a:moveTo>
                <a:lnTo>
                  <a:pt x="0" y="0"/>
                </a:lnTo>
                <a:lnTo>
                  <a:pt x="1270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3" name="Freeform 6143"/>
          <p:cNvSpPr/>
          <p:nvPr/>
        </p:nvSpPr>
        <p:spPr>
          <a:xfrm rot="-5400000">
            <a:off x="5149999" y="5003429"/>
            <a:ext cx="2689" cy="8067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38100" y="152400"/>
                </a:moveTo>
                <a:lnTo>
                  <a:pt x="0" y="0"/>
                </a:lnTo>
                <a:lnTo>
                  <a:pt x="0" y="12700"/>
                </a:lnTo>
                <a:lnTo>
                  <a:pt x="12700" y="254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4" name="Freeform 6144"/>
          <p:cNvSpPr/>
          <p:nvPr/>
        </p:nvSpPr>
        <p:spPr>
          <a:xfrm rot="-5400000">
            <a:off x="5152689" y="501351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5" name="Freeform 6145"/>
          <p:cNvSpPr/>
          <p:nvPr/>
        </p:nvSpPr>
        <p:spPr>
          <a:xfrm rot="-5400000">
            <a:off x="5148318" y="5004437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6" name="Freeform 6146"/>
          <p:cNvSpPr/>
          <p:nvPr/>
        </p:nvSpPr>
        <p:spPr>
          <a:xfrm rot="-5400000">
            <a:off x="5144957" y="499636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7" name="Freeform 6147"/>
          <p:cNvSpPr/>
          <p:nvPr/>
        </p:nvSpPr>
        <p:spPr>
          <a:xfrm rot="-5400000">
            <a:off x="5143948" y="4994688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8" name="Freeform 6148"/>
          <p:cNvSpPr/>
          <p:nvPr/>
        </p:nvSpPr>
        <p:spPr>
          <a:xfrm rot="-5400000">
            <a:off x="5140250" y="4986956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9" name="Freeform 6149"/>
          <p:cNvSpPr/>
          <p:nvPr/>
        </p:nvSpPr>
        <p:spPr>
          <a:xfrm rot="-5400000">
            <a:off x="5153697" y="501452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0" name="Freeform 6150"/>
          <p:cNvSpPr/>
          <p:nvPr/>
        </p:nvSpPr>
        <p:spPr>
          <a:xfrm rot="-5400000">
            <a:off x="5139242" y="498594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1" name="Freeform 6151"/>
          <p:cNvSpPr/>
          <p:nvPr/>
        </p:nvSpPr>
        <p:spPr>
          <a:xfrm rot="-5400000">
            <a:off x="5150337" y="499905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0"/>
                </a:ln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2" name="Freeform 6152"/>
          <p:cNvSpPr/>
          <p:nvPr/>
        </p:nvSpPr>
        <p:spPr>
          <a:xfrm rot="-5400000">
            <a:off x="5147646" y="4994352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3" name="Freeform 6153"/>
          <p:cNvSpPr/>
          <p:nvPr/>
        </p:nvSpPr>
        <p:spPr>
          <a:xfrm rot="-5400000">
            <a:off x="5146973" y="4993680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4" name="Freeform 6154"/>
          <p:cNvSpPr/>
          <p:nvPr/>
        </p:nvSpPr>
        <p:spPr>
          <a:xfrm rot="-5400000">
            <a:off x="5142939" y="498493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5" name="Freeform 6155"/>
          <p:cNvSpPr/>
          <p:nvPr/>
        </p:nvSpPr>
        <p:spPr>
          <a:xfrm rot="-5400000">
            <a:off x="5157395" y="5012842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6" name="Freeform 6156"/>
          <p:cNvSpPr/>
          <p:nvPr/>
        </p:nvSpPr>
        <p:spPr>
          <a:xfrm rot="-5400000">
            <a:off x="5155714" y="501250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7" name="Freeform 6157"/>
          <p:cNvSpPr/>
          <p:nvPr/>
        </p:nvSpPr>
        <p:spPr>
          <a:xfrm rot="-5400000">
            <a:off x="5151344" y="500342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8" name="Freeform 6158"/>
          <p:cNvSpPr/>
          <p:nvPr/>
        </p:nvSpPr>
        <p:spPr>
          <a:xfrm rot="-5400000">
            <a:off x="5151680" y="500174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9" name="Freeform 6159"/>
          <p:cNvSpPr/>
          <p:nvPr/>
        </p:nvSpPr>
        <p:spPr>
          <a:xfrm rot="-5400000">
            <a:off x="5142267" y="4982922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0" name="Freeform 6160"/>
          <p:cNvSpPr/>
          <p:nvPr/>
        </p:nvSpPr>
        <p:spPr>
          <a:xfrm rot="-5400000">
            <a:off x="5157058" y="5005110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1" name="Freeform 6161"/>
          <p:cNvSpPr/>
          <p:nvPr/>
        </p:nvSpPr>
        <p:spPr>
          <a:xfrm rot="-5400000">
            <a:off x="5151344" y="499401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2" name="Freeform 6162"/>
          <p:cNvSpPr/>
          <p:nvPr/>
        </p:nvSpPr>
        <p:spPr>
          <a:xfrm rot="-5400000">
            <a:off x="5150335" y="499233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3" name="Freeform 6163"/>
          <p:cNvSpPr/>
          <p:nvPr/>
        </p:nvSpPr>
        <p:spPr>
          <a:xfrm rot="-5400000">
            <a:off x="5160757" y="501284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4" name="Freeform 6164"/>
          <p:cNvSpPr/>
          <p:nvPr/>
        </p:nvSpPr>
        <p:spPr>
          <a:xfrm rot="-5400000">
            <a:off x="5159076" y="5011161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5" name="Freeform 6165"/>
          <p:cNvSpPr/>
          <p:nvPr/>
        </p:nvSpPr>
        <p:spPr>
          <a:xfrm rot="-5400000">
            <a:off x="5154705" y="500208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6" name="Freeform 6166"/>
          <p:cNvSpPr/>
          <p:nvPr/>
        </p:nvSpPr>
        <p:spPr>
          <a:xfrm rot="-5400000">
            <a:off x="5155042" y="500107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7" name="Freeform 6167"/>
          <p:cNvSpPr/>
          <p:nvPr/>
        </p:nvSpPr>
        <p:spPr>
          <a:xfrm rot="-5400000">
            <a:off x="5145965" y="4983258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8" name="Freeform 6168"/>
          <p:cNvSpPr/>
          <p:nvPr/>
        </p:nvSpPr>
        <p:spPr>
          <a:xfrm rot="-5400000">
            <a:off x="5152016" y="4997377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9" name="Freeform 6169"/>
          <p:cNvSpPr/>
          <p:nvPr/>
        </p:nvSpPr>
        <p:spPr>
          <a:xfrm rot="-5400000">
            <a:off x="5139241" y="4990654"/>
            <a:ext cx="7395" cy="20842"/>
          </a:xfrm>
          <a:custGeom>
            <a:avLst/>
            <a:gdLst/>
            <a:ahLst/>
            <a:cxnLst/>
            <a:rect l="0" t="0" r="0" b="0"/>
            <a:pathLst>
              <a:path w="139700" h="393700">
                <a:moveTo>
                  <a:pt x="0" y="0"/>
                </a:moveTo>
                <a:lnTo>
                  <a:pt x="139700" y="393700"/>
                </a:lnTo>
                <a:lnTo>
                  <a:pt x="114300" y="355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0" name="Freeform 6170"/>
          <p:cNvSpPr/>
          <p:nvPr/>
        </p:nvSpPr>
        <p:spPr>
          <a:xfrm rot="-5400000">
            <a:off x="5141595" y="4987628"/>
            <a:ext cx="7395" cy="22859"/>
          </a:xfrm>
          <a:custGeom>
            <a:avLst/>
            <a:gdLst/>
            <a:ahLst/>
            <a:cxnLst/>
            <a:rect l="0" t="0" r="0" b="0"/>
            <a:pathLst>
              <a:path w="139700" h="431800">
                <a:moveTo>
                  <a:pt x="0" y="0"/>
                </a:moveTo>
                <a:lnTo>
                  <a:pt x="139700" y="431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1" name="Freeform 6171"/>
          <p:cNvSpPr/>
          <p:nvPr/>
        </p:nvSpPr>
        <p:spPr>
          <a:xfrm rot="-5400000">
            <a:off x="5153697" y="4992335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12700" y="0"/>
                </a:moveTo>
                <a:lnTo>
                  <a:pt x="38100" y="508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2" name="Freeform 6172"/>
          <p:cNvSpPr/>
          <p:nvPr/>
        </p:nvSpPr>
        <p:spPr>
          <a:xfrm rot="-5400000">
            <a:off x="5148990" y="498157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3" name="Freeform 6173"/>
          <p:cNvSpPr/>
          <p:nvPr/>
        </p:nvSpPr>
        <p:spPr>
          <a:xfrm rot="-5400000">
            <a:off x="5162438" y="501116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4" name="Freeform 6174"/>
          <p:cNvSpPr/>
          <p:nvPr/>
        </p:nvSpPr>
        <p:spPr>
          <a:xfrm rot="-5400000">
            <a:off x="5162101" y="501015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5" name="Freeform 6175"/>
          <p:cNvSpPr/>
          <p:nvPr/>
        </p:nvSpPr>
        <p:spPr>
          <a:xfrm rot="-5400000">
            <a:off x="5159413" y="500611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25400" y="25400"/>
                </a:ln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6" name="Freeform 6176"/>
          <p:cNvSpPr/>
          <p:nvPr/>
        </p:nvSpPr>
        <p:spPr>
          <a:xfrm rot="-5400000">
            <a:off x="5157395" y="500073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7" name="Freeform 6177"/>
          <p:cNvSpPr/>
          <p:nvPr/>
        </p:nvSpPr>
        <p:spPr>
          <a:xfrm rot="-5400000">
            <a:off x="5157731" y="499905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8" name="Freeform 6178"/>
          <p:cNvSpPr/>
          <p:nvPr/>
        </p:nvSpPr>
        <p:spPr>
          <a:xfrm rot="-5400000">
            <a:off x="5150000" y="4989982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50800"/>
                </a:moveTo>
                <a:lnTo>
                  <a:pt x="12700" y="635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9" name="Freeform 6179"/>
          <p:cNvSpPr/>
          <p:nvPr/>
        </p:nvSpPr>
        <p:spPr>
          <a:xfrm rot="-5400000">
            <a:off x="5150672" y="498662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0" name="Freeform 6180"/>
          <p:cNvSpPr/>
          <p:nvPr/>
        </p:nvSpPr>
        <p:spPr>
          <a:xfrm rot="-5400000">
            <a:off x="5146973" y="4979560"/>
            <a:ext cx="2689" cy="6050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0" y="0"/>
                </a:moveTo>
                <a:lnTo>
                  <a:pt x="5080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1" name="Freeform 6181"/>
          <p:cNvSpPr/>
          <p:nvPr/>
        </p:nvSpPr>
        <p:spPr>
          <a:xfrm rot="-5400000">
            <a:off x="5152688" y="4987292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635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2" name="Freeform 6182"/>
          <p:cNvSpPr/>
          <p:nvPr/>
        </p:nvSpPr>
        <p:spPr>
          <a:xfrm rot="-5400000">
            <a:off x="5142939" y="4995024"/>
            <a:ext cx="14791" cy="16808"/>
          </a:xfrm>
          <a:custGeom>
            <a:avLst/>
            <a:gdLst/>
            <a:ahLst/>
            <a:cxnLst/>
            <a:rect l="0" t="0" r="0" b="0"/>
            <a:pathLst>
              <a:path w="279400" h="317500">
                <a:moveTo>
                  <a:pt x="0" y="0"/>
                </a:moveTo>
                <a:lnTo>
                  <a:pt x="27940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3" name="Freeform 6183"/>
          <p:cNvSpPr/>
          <p:nvPr/>
        </p:nvSpPr>
        <p:spPr>
          <a:xfrm rot="-5400000">
            <a:off x="5165463" y="501015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4" name="Freeform 6184"/>
          <p:cNvSpPr/>
          <p:nvPr/>
        </p:nvSpPr>
        <p:spPr>
          <a:xfrm rot="-5400000">
            <a:off x="5164455" y="500847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5" name="Freeform 6185"/>
          <p:cNvSpPr/>
          <p:nvPr/>
        </p:nvSpPr>
        <p:spPr>
          <a:xfrm rot="-5400000">
            <a:off x="5160420" y="499905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6" name="Freeform 6186"/>
          <p:cNvSpPr/>
          <p:nvPr/>
        </p:nvSpPr>
        <p:spPr>
          <a:xfrm rot="-5400000">
            <a:off x="5160757" y="499805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7" name="Freeform 6187"/>
          <p:cNvSpPr/>
          <p:nvPr/>
        </p:nvSpPr>
        <p:spPr>
          <a:xfrm rot="-5400000">
            <a:off x="5152352" y="498023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8" name="Freeform 6188"/>
          <p:cNvSpPr/>
          <p:nvPr/>
        </p:nvSpPr>
        <p:spPr>
          <a:xfrm rot="-5400000">
            <a:off x="5156723" y="498998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9" name="Freeform 6189"/>
          <p:cNvSpPr/>
          <p:nvPr/>
        </p:nvSpPr>
        <p:spPr>
          <a:xfrm rot="-5400000">
            <a:off x="5159076" y="4994352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0" name="Freeform 6190"/>
          <p:cNvSpPr/>
          <p:nvPr/>
        </p:nvSpPr>
        <p:spPr>
          <a:xfrm rot="-5400000">
            <a:off x="5166809" y="501015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1" name="Freeform 6191"/>
          <p:cNvSpPr/>
          <p:nvPr/>
        </p:nvSpPr>
        <p:spPr>
          <a:xfrm rot="-5400000">
            <a:off x="5152352" y="497888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2" name="Freeform 6192"/>
          <p:cNvSpPr/>
          <p:nvPr/>
        </p:nvSpPr>
        <p:spPr>
          <a:xfrm rot="-5400000">
            <a:off x="5157733" y="499031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50800"/>
                </a:moveTo>
                <a:lnTo>
                  <a:pt x="254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3" name="Freeform 6193"/>
          <p:cNvSpPr/>
          <p:nvPr/>
        </p:nvSpPr>
        <p:spPr>
          <a:xfrm rot="-5400000">
            <a:off x="5164119" y="499670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4" name="Freeform 6194"/>
          <p:cNvSpPr/>
          <p:nvPr/>
        </p:nvSpPr>
        <p:spPr>
          <a:xfrm rot="-5400000">
            <a:off x="5160756" y="499267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5" name="Freeform 6195"/>
          <p:cNvSpPr/>
          <p:nvPr/>
        </p:nvSpPr>
        <p:spPr>
          <a:xfrm rot="-5400000">
            <a:off x="5168153" y="5007463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6" name="Freeform 6196"/>
          <p:cNvSpPr/>
          <p:nvPr/>
        </p:nvSpPr>
        <p:spPr>
          <a:xfrm rot="-5400000">
            <a:off x="5164119" y="4998050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7" name="Freeform 6197"/>
          <p:cNvSpPr/>
          <p:nvPr/>
        </p:nvSpPr>
        <p:spPr>
          <a:xfrm rot="-5400000">
            <a:off x="5158739" y="498796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8" name="Freeform 6198"/>
          <p:cNvSpPr/>
          <p:nvPr/>
        </p:nvSpPr>
        <p:spPr>
          <a:xfrm rot="-5400000">
            <a:off x="5155714" y="4979560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9" name="Freeform 6199"/>
          <p:cNvSpPr/>
          <p:nvPr/>
        </p:nvSpPr>
        <p:spPr>
          <a:xfrm rot="-5400000">
            <a:off x="5156050" y="497787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0" name="Freeform 6200"/>
          <p:cNvSpPr/>
          <p:nvPr/>
        </p:nvSpPr>
        <p:spPr>
          <a:xfrm rot="-5400000">
            <a:off x="5167480" y="500679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1" name="Freeform 6201"/>
          <p:cNvSpPr/>
          <p:nvPr/>
        </p:nvSpPr>
        <p:spPr>
          <a:xfrm rot="-5400000">
            <a:off x="5161429" y="4985275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0"/>
                </a:move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2" name="Freeform 6202"/>
          <p:cNvSpPr/>
          <p:nvPr/>
        </p:nvSpPr>
        <p:spPr>
          <a:xfrm rot="-5400000">
            <a:off x="5159076" y="497754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3" name="Freeform 6203"/>
          <p:cNvSpPr/>
          <p:nvPr/>
        </p:nvSpPr>
        <p:spPr>
          <a:xfrm rot="-5400000">
            <a:off x="5171178" y="500578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4" name="Freeform 6204"/>
          <p:cNvSpPr/>
          <p:nvPr/>
        </p:nvSpPr>
        <p:spPr>
          <a:xfrm rot="-5400000">
            <a:off x="5167817" y="4997041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0" y="508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5" name="Freeform 6205"/>
          <p:cNvSpPr/>
          <p:nvPr/>
        </p:nvSpPr>
        <p:spPr>
          <a:xfrm rot="-5400000">
            <a:off x="5167480" y="4996033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6" name="Freeform 6206"/>
          <p:cNvSpPr/>
          <p:nvPr/>
        </p:nvSpPr>
        <p:spPr>
          <a:xfrm rot="-5400000">
            <a:off x="5163110" y="499031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7" name="Freeform 6207"/>
          <p:cNvSpPr/>
          <p:nvPr/>
        </p:nvSpPr>
        <p:spPr>
          <a:xfrm rot="-5400000">
            <a:off x="5162437" y="4989645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0"/>
                </a:moveTo>
                <a:lnTo>
                  <a:pt x="508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8" name="Freeform 6208"/>
          <p:cNvSpPr/>
          <p:nvPr/>
        </p:nvSpPr>
        <p:spPr>
          <a:xfrm rot="-5400000">
            <a:off x="5161093" y="4985611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38100" y="381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9" name="Freeform 6209"/>
          <p:cNvSpPr/>
          <p:nvPr/>
        </p:nvSpPr>
        <p:spPr>
          <a:xfrm rot="-5400000">
            <a:off x="5158740" y="497855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0" name="Freeform 6210"/>
          <p:cNvSpPr/>
          <p:nvPr/>
        </p:nvSpPr>
        <p:spPr>
          <a:xfrm rot="-5400000">
            <a:off x="5169498" y="5004101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1" name="Freeform 6211"/>
          <p:cNvSpPr/>
          <p:nvPr/>
        </p:nvSpPr>
        <p:spPr>
          <a:xfrm rot="-5400000">
            <a:off x="5173532" y="5002756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2" name="Freeform 6212"/>
          <p:cNvSpPr/>
          <p:nvPr/>
        </p:nvSpPr>
        <p:spPr>
          <a:xfrm rot="-5400000">
            <a:off x="5170842" y="4995360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3" name="Freeform 6213"/>
          <p:cNvSpPr/>
          <p:nvPr/>
        </p:nvSpPr>
        <p:spPr>
          <a:xfrm rot="-5400000">
            <a:off x="5162102" y="497653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4" name="Freeform 6214"/>
          <p:cNvSpPr/>
          <p:nvPr/>
        </p:nvSpPr>
        <p:spPr>
          <a:xfrm rot="-5400000">
            <a:off x="5171514" y="4997378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12700" y="381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5" name="Freeform 6215"/>
          <p:cNvSpPr/>
          <p:nvPr/>
        </p:nvSpPr>
        <p:spPr>
          <a:xfrm rot="-5400000">
            <a:off x="5165801" y="498964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25400" y="0"/>
                </a:moveTo>
                <a:lnTo>
                  <a:pt x="38100" y="12700"/>
                </a:lnTo>
                <a:lnTo>
                  <a:pt x="12700" y="254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6" name="Freeform 6216"/>
          <p:cNvSpPr/>
          <p:nvPr/>
        </p:nvSpPr>
        <p:spPr>
          <a:xfrm rot="-5400000">
            <a:off x="5164455" y="4977543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7" name="Freeform 6217"/>
          <p:cNvSpPr/>
          <p:nvPr/>
        </p:nvSpPr>
        <p:spPr>
          <a:xfrm rot="-5400000">
            <a:off x="5164792" y="4981913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0" y="0"/>
                </a:moveTo>
                <a:lnTo>
                  <a:pt x="63500" y="38100"/>
                </a:lnTo>
                <a:lnTo>
                  <a:pt x="1016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8" name="Freeform 6218"/>
          <p:cNvSpPr/>
          <p:nvPr/>
        </p:nvSpPr>
        <p:spPr>
          <a:xfrm rot="-5400000">
            <a:off x="5174540" y="4995024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25400" y="0"/>
                </a:moveTo>
                <a:lnTo>
                  <a:pt x="12700" y="508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9" name="Freeform 6219"/>
          <p:cNvSpPr/>
          <p:nvPr/>
        </p:nvSpPr>
        <p:spPr>
          <a:xfrm rot="-5400000">
            <a:off x="5166472" y="497754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12700" y="254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0" name="Freeform 6220"/>
          <p:cNvSpPr/>
          <p:nvPr/>
        </p:nvSpPr>
        <p:spPr>
          <a:xfrm rot="-5400000">
            <a:off x="5174878" y="5000067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0"/>
                </a:moveTo>
                <a:lnTo>
                  <a:pt x="50800" y="1270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1" name="Freeform 6221"/>
          <p:cNvSpPr/>
          <p:nvPr/>
        </p:nvSpPr>
        <p:spPr>
          <a:xfrm rot="-5400000">
            <a:off x="5167818" y="497956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2" name="Freeform 6222"/>
          <p:cNvSpPr/>
          <p:nvPr/>
        </p:nvSpPr>
        <p:spPr>
          <a:xfrm rot="-5400000">
            <a:off x="5119073" y="50182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3" name="Freeform 6223"/>
          <p:cNvSpPr/>
          <p:nvPr/>
        </p:nvSpPr>
        <p:spPr>
          <a:xfrm rot="-5400000">
            <a:off x="5150672" y="499939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4" name="Freeform 6224"/>
          <p:cNvSpPr/>
          <p:nvPr/>
        </p:nvSpPr>
        <p:spPr>
          <a:xfrm rot="-5400000">
            <a:off x="5166471" y="499099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5" name="Freeform 6225"/>
          <p:cNvSpPr/>
          <p:nvPr/>
        </p:nvSpPr>
        <p:spPr>
          <a:xfrm rot="-5400000">
            <a:off x="5165801" y="499031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6" name="Freeform 6226"/>
          <p:cNvSpPr/>
          <p:nvPr/>
        </p:nvSpPr>
        <p:spPr>
          <a:xfrm rot="-5400000">
            <a:off x="5132184" y="499704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7" name="Freeform 6227"/>
          <p:cNvSpPr/>
          <p:nvPr/>
        </p:nvSpPr>
        <p:spPr>
          <a:xfrm rot="-5400000">
            <a:off x="5148991" y="4987628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8" name="Freeform 6228"/>
          <p:cNvSpPr/>
          <p:nvPr/>
        </p:nvSpPr>
        <p:spPr>
          <a:xfrm rot="-5400000">
            <a:off x="5158404" y="500779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9" name="Freeform 6229"/>
          <p:cNvSpPr/>
          <p:nvPr/>
        </p:nvSpPr>
        <p:spPr>
          <a:xfrm rot="-5400000">
            <a:off x="5159748" y="500510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25400"/>
                </a:ln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0" name="Freeform 6230"/>
          <p:cNvSpPr/>
          <p:nvPr/>
        </p:nvSpPr>
        <p:spPr>
          <a:xfrm rot="-5400000">
            <a:off x="5087472" y="5024272"/>
            <a:ext cx="7395" cy="6050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25400" y="0"/>
                </a:moveTo>
                <a:lnTo>
                  <a:pt x="139700" y="50800"/>
                </a:lnTo>
                <a:lnTo>
                  <a:pt x="0" y="114300"/>
                </a:lnTo>
                <a:close/>
                <a:moveTo>
                  <a:pt x="61150500" y="9269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1" name="Freeform 6231"/>
          <p:cNvSpPr/>
          <p:nvPr/>
        </p:nvSpPr>
        <p:spPr>
          <a:xfrm rot="-5400000">
            <a:off x="5113020" y="5030995"/>
            <a:ext cx="3361" cy="6050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0" y="25400"/>
                </a:moveTo>
                <a:lnTo>
                  <a:pt x="63500" y="0"/>
                </a:lnTo>
                <a:lnTo>
                  <a:pt x="38100" y="114300"/>
                </a:lnTo>
                <a:close/>
                <a:moveTo>
                  <a:pt x="60769500" y="9225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32" name="Picture 6232"/>
          <p:cNvPicPr>
            <a:picLocks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1644" y="4992221"/>
            <a:ext cx="33169" cy="45944"/>
          </a:xfrm>
          <a:prstGeom prst="rect">
            <a:avLst/>
          </a:prstGeom>
          <a:noFill/>
        </p:spPr>
      </p:pic>
      <p:sp>
        <p:nvSpPr>
          <p:cNvPr id="6233" name="Freeform 6233"/>
          <p:cNvSpPr/>
          <p:nvPr/>
        </p:nvSpPr>
        <p:spPr>
          <a:xfrm rot="-5400000">
            <a:off x="5084110" y="5012169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0" y="38100"/>
                </a:moveTo>
                <a:lnTo>
                  <a:pt x="63500" y="0"/>
                </a:lnTo>
                <a:lnTo>
                  <a:pt x="406400" y="152400"/>
                </a:lnTo>
                <a:close/>
                <a:moveTo>
                  <a:pt x="60985400" y="9264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34" name="Picture 6234"/>
          <p:cNvPicPr>
            <a:picLocks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1644" y="5015755"/>
            <a:ext cx="42581" cy="31151"/>
          </a:xfrm>
          <a:prstGeom prst="rect">
            <a:avLst/>
          </a:prstGeom>
          <a:noFill/>
        </p:spPr>
      </p:pic>
      <p:sp>
        <p:nvSpPr>
          <p:cNvPr id="6235" name="Freeform 6235"/>
          <p:cNvSpPr/>
          <p:nvPr/>
        </p:nvSpPr>
        <p:spPr>
          <a:xfrm rot="-5400000">
            <a:off x="5085455" y="5008135"/>
            <a:ext cx="30255" cy="24876"/>
          </a:xfrm>
          <a:custGeom>
            <a:avLst/>
            <a:gdLst/>
            <a:ahLst/>
            <a:cxnLst/>
            <a:rect l="0" t="0" r="0" b="0"/>
            <a:pathLst>
              <a:path w="571500" h="469900">
                <a:moveTo>
                  <a:pt x="0" y="469900"/>
                </a:moveTo>
                <a:lnTo>
                  <a:pt x="114300" y="0"/>
                </a:lnTo>
                <a:lnTo>
                  <a:pt x="5715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6" name="Freeform 6236"/>
          <p:cNvSpPr/>
          <p:nvPr/>
        </p:nvSpPr>
        <p:spPr>
          <a:xfrm rot="-5400000">
            <a:off x="5090161" y="5006118"/>
            <a:ext cx="30255" cy="24876"/>
          </a:xfrm>
          <a:custGeom>
            <a:avLst/>
            <a:gdLst/>
            <a:ahLst/>
            <a:cxnLst/>
            <a:rect l="0" t="0" r="0" b="0"/>
            <a:pathLst>
              <a:path w="571500" h="469900">
                <a:moveTo>
                  <a:pt x="0" y="469900"/>
                </a:moveTo>
                <a:lnTo>
                  <a:pt x="127000" y="0"/>
                </a:lnTo>
                <a:lnTo>
                  <a:pt x="5715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7" name="Freeform 6237"/>
          <p:cNvSpPr/>
          <p:nvPr/>
        </p:nvSpPr>
        <p:spPr>
          <a:xfrm rot="-5400000">
            <a:off x="5096213" y="5019565"/>
            <a:ext cx="8067" cy="6723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38100" y="0"/>
                </a:moveTo>
                <a:lnTo>
                  <a:pt x="152400" y="50800"/>
                </a:lnTo>
                <a:lnTo>
                  <a:pt x="0" y="127000"/>
                </a:lnTo>
                <a:close/>
                <a:moveTo>
                  <a:pt x="60909200" y="9253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8" name="Freeform 6238"/>
          <p:cNvSpPr/>
          <p:nvPr/>
        </p:nvSpPr>
        <p:spPr>
          <a:xfrm rot="-5400000">
            <a:off x="5121760" y="5026289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0" y="38100"/>
                </a:moveTo>
                <a:lnTo>
                  <a:pt x="76200" y="0"/>
                </a:lnTo>
                <a:lnTo>
                  <a:pt x="38100" y="127000"/>
                </a:lnTo>
                <a:close/>
                <a:moveTo>
                  <a:pt x="60515500" y="9208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39" name="Picture 6239"/>
          <p:cNvPicPr>
            <a:picLocks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0385" y="4988187"/>
            <a:ext cx="33841" cy="45944"/>
          </a:xfrm>
          <a:prstGeom prst="rect">
            <a:avLst/>
          </a:prstGeom>
          <a:noFill/>
        </p:spPr>
      </p:pic>
      <p:sp>
        <p:nvSpPr>
          <p:cNvPr id="6240" name="Freeform 6240"/>
          <p:cNvSpPr/>
          <p:nvPr/>
        </p:nvSpPr>
        <p:spPr>
          <a:xfrm rot="-5400000">
            <a:off x="5093187" y="5007799"/>
            <a:ext cx="21514" cy="8740"/>
          </a:xfrm>
          <a:custGeom>
            <a:avLst/>
            <a:gdLst/>
            <a:ahLst/>
            <a:cxnLst/>
            <a:rect l="0" t="0" r="0" b="0"/>
            <a:pathLst>
              <a:path w="406400" h="165100">
                <a:moveTo>
                  <a:pt x="0" y="38100"/>
                </a:moveTo>
                <a:lnTo>
                  <a:pt x="76200" y="0"/>
                </a:lnTo>
                <a:lnTo>
                  <a:pt x="406400" y="165100"/>
                </a:lnTo>
                <a:close/>
                <a:moveTo>
                  <a:pt x="60744100" y="92481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41" name="Picture 6241"/>
          <p:cNvPicPr>
            <a:picLocks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0384" y="5011720"/>
            <a:ext cx="43254" cy="31151"/>
          </a:xfrm>
          <a:prstGeom prst="rect">
            <a:avLst/>
          </a:prstGeom>
          <a:noFill/>
        </p:spPr>
      </p:pic>
      <p:sp>
        <p:nvSpPr>
          <p:cNvPr id="6242" name="Freeform 6242"/>
          <p:cNvSpPr/>
          <p:nvPr/>
        </p:nvSpPr>
        <p:spPr>
          <a:xfrm rot="-5400000">
            <a:off x="5094532" y="5003765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3" name="Freeform 6243"/>
          <p:cNvSpPr/>
          <p:nvPr/>
        </p:nvSpPr>
        <p:spPr>
          <a:xfrm rot="-5400000">
            <a:off x="5099238" y="5001748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4" name="Freeform 6244"/>
          <p:cNvSpPr/>
          <p:nvPr/>
        </p:nvSpPr>
        <p:spPr>
          <a:xfrm rot="-5400000">
            <a:off x="5100245" y="5002084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5" name="Freeform 6245"/>
          <p:cNvSpPr/>
          <p:nvPr/>
        </p:nvSpPr>
        <p:spPr>
          <a:xfrm rot="-5400000">
            <a:off x="5109658" y="4998050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6" name="Freeform 6246"/>
          <p:cNvSpPr/>
          <p:nvPr/>
        </p:nvSpPr>
        <p:spPr>
          <a:xfrm rot="-5400000">
            <a:off x="5114364" y="5032340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7" name="Freeform 6247"/>
          <p:cNvSpPr/>
          <p:nvPr/>
        </p:nvSpPr>
        <p:spPr>
          <a:xfrm rot="-5400000">
            <a:off x="5123777" y="5028306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8" name="Freeform 6248"/>
          <p:cNvSpPr/>
          <p:nvPr/>
        </p:nvSpPr>
        <p:spPr>
          <a:xfrm rot="-5400000">
            <a:off x="7871013" y="37232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close/>
                <a:moveTo>
                  <a:pt x="-16116300" y="40119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9" name="Freeform 6249"/>
          <p:cNvSpPr/>
          <p:nvPr/>
        </p:nvSpPr>
        <p:spPr>
          <a:xfrm rot="-5400000">
            <a:off x="7873030" y="37219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close/>
                <a:moveTo>
                  <a:pt x="-16179800" y="4008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50" name="Picture 6250"/>
          <p:cNvPicPr>
            <a:picLocks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0479" y="3710045"/>
            <a:ext cx="39668" cy="32720"/>
          </a:xfrm>
          <a:prstGeom prst="rect">
            <a:avLst/>
          </a:prstGeom>
          <a:noFill/>
        </p:spPr>
      </p:pic>
      <p:sp>
        <p:nvSpPr>
          <p:cNvPr id="6251" name="Freeform 6251"/>
          <p:cNvSpPr/>
          <p:nvPr/>
        </p:nvSpPr>
        <p:spPr>
          <a:xfrm rot="-5400000">
            <a:off x="7874038" y="371083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50800" y="12700"/>
                </a:lnTo>
                <a:lnTo>
                  <a:pt x="0" y="38100"/>
                </a:lnTo>
                <a:close/>
                <a:moveTo>
                  <a:pt x="-16370300" y="40068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52" name="Picture 6252"/>
          <p:cNvPicPr>
            <a:picLocks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3841" y="3698614"/>
            <a:ext cx="36306" cy="32945"/>
          </a:xfrm>
          <a:prstGeom prst="rect">
            <a:avLst/>
          </a:prstGeom>
          <a:noFill/>
        </p:spPr>
      </p:pic>
      <p:sp>
        <p:nvSpPr>
          <p:cNvPr id="6253" name="Freeform 6253"/>
          <p:cNvSpPr/>
          <p:nvPr/>
        </p:nvSpPr>
        <p:spPr>
          <a:xfrm rot="-5400000">
            <a:off x="7875047" y="3711166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  <a:close/>
                <a:moveTo>
                  <a:pt x="-16421100" y="4003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54" name="Picture 6254"/>
          <p:cNvPicPr>
            <a:picLocks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5184" y="3698614"/>
            <a:ext cx="25774" cy="27118"/>
          </a:xfrm>
          <a:prstGeom prst="rect">
            <a:avLst/>
          </a:prstGeom>
          <a:noFill/>
        </p:spPr>
      </p:pic>
      <p:sp>
        <p:nvSpPr>
          <p:cNvPr id="6255" name="Freeform 6255"/>
          <p:cNvSpPr/>
          <p:nvPr/>
        </p:nvSpPr>
        <p:spPr>
          <a:xfrm rot="-5400000">
            <a:off x="7876728" y="3710830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  <a:close/>
                <a:moveTo>
                  <a:pt x="-16459200" y="4000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56" name="Picture 6256"/>
          <p:cNvPicPr>
            <a:picLocks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6529" y="3697941"/>
            <a:ext cx="44824" cy="44824"/>
          </a:xfrm>
          <a:prstGeom prst="rect">
            <a:avLst/>
          </a:prstGeom>
          <a:noFill/>
        </p:spPr>
      </p:pic>
      <p:sp>
        <p:nvSpPr>
          <p:cNvPr id="6257" name="Freeform 6257"/>
          <p:cNvSpPr/>
          <p:nvPr/>
        </p:nvSpPr>
        <p:spPr>
          <a:xfrm rot="-5400000">
            <a:off x="7893200" y="372058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close/>
                <a:moveTo>
                  <a:pt x="-16573500" y="39712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58" name="Picture 6258"/>
          <p:cNvPicPr>
            <a:picLocks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3926" y="3686736"/>
            <a:ext cx="37427" cy="56029"/>
          </a:xfrm>
          <a:prstGeom prst="rect">
            <a:avLst/>
          </a:prstGeom>
          <a:noFill/>
        </p:spPr>
      </p:pic>
      <p:sp>
        <p:nvSpPr>
          <p:cNvPr id="6259" name="Freeform 6259"/>
          <p:cNvSpPr/>
          <p:nvPr/>
        </p:nvSpPr>
        <p:spPr>
          <a:xfrm rot="-5400000">
            <a:off x="7885805" y="3697719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  <a:close/>
                <a:moveTo>
                  <a:pt x="-16878300" y="39839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60" name="Picture 6260"/>
          <p:cNvPicPr>
            <a:picLocks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7736" y="3686736"/>
            <a:ext cx="56029" cy="56029"/>
          </a:xfrm>
          <a:prstGeom prst="rect">
            <a:avLst/>
          </a:prstGeom>
          <a:noFill/>
        </p:spPr>
      </p:pic>
      <p:sp>
        <p:nvSpPr>
          <p:cNvPr id="6261" name="Freeform 6261"/>
          <p:cNvSpPr/>
          <p:nvPr/>
        </p:nvSpPr>
        <p:spPr>
          <a:xfrm rot="-5400000">
            <a:off x="7904630" y="370175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  <a:close/>
                <a:moveTo>
                  <a:pt x="-17157700" y="39497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62" name="Picture 6262"/>
          <p:cNvPicPr>
            <a:picLocks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8941" y="3686735"/>
            <a:ext cx="44824" cy="44824"/>
          </a:xfrm>
          <a:prstGeom prst="rect">
            <a:avLst/>
          </a:prstGeom>
          <a:noFill/>
        </p:spPr>
      </p:pic>
      <p:sp>
        <p:nvSpPr>
          <p:cNvPr id="6263" name="Freeform 6263"/>
          <p:cNvSpPr/>
          <p:nvPr/>
        </p:nvSpPr>
        <p:spPr>
          <a:xfrm rot="-5400000">
            <a:off x="7903958" y="369301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  <a:lnTo>
                  <a:pt x="12700" y="12700"/>
                </a:lnTo>
                <a:close/>
                <a:moveTo>
                  <a:pt x="-17310100" y="3950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64" name="Picture 6264"/>
          <p:cNvPicPr>
            <a:picLocks noChangeArrowheads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2752" y="3681805"/>
            <a:ext cx="29807" cy="38548"/>
          </a:xfrm>
          <a:prstGeom prst="rect">
            <a:avLst/>
          </a:prstGeom>
          <a:noFill/>
        </p:spPr>
      </p:pic>
      <p:pic>
        <p:nvPicPr>
          <p:cNvPr id="6265" name="Picture 6265"/>
          <p:cNvPicPr>
            <a:picLocks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8941" y="3675530"/>
            <a:ext cx="44824" cy="56029"/>
          </a:xfrm>
          <a:prstGeom prst="rect">
            <a:avLst/>
          </a:prstGeom>
          <a:noFill/>
        </p:spPr>
      </p:pic>
      <p:sp>
        <p:nvSpPr>
          <p:cNvPr id="6266" name="Freeform 6266"/>
          <p:cNvSpPr/>
          <p:nvPr/>
        </p:nvSpPr>
        <p:spPr>
          <a:xfrm rot="-5400000">
            <a:off x="7918078" y="3715200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  <a:close/>
                <a:moveTo>
                  <a:pt x="-17157700" y="39230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67" name="Picture 6267"/>
          <p:cNvPicPr>
            <a:picLocks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147" y="3675530"/>
            <a:ext cx="44824" cy="56029"/>
          </a:xfrm>
          <a:prstGeom prst="rect">
            <a:avLst/>
          </a:prstGeom>
          <a:noFill/>
        </p:spPr>
      </p:pic>
      <p:sp>
        <p:nvSpPr>
          <p:cNvPr id="6268" name="Freeform 6268"/>
          <p:cNvSpPr/>
          <p:nvPr/>
        </p:nvSpPr>
        <p:spPr>
          <a:xfrm rot="-5400000">
            <a:off x="7919756" y="369536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17564100" y="3921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69" name="Picture 6269"/>
          <p:cNvPicPr>
            <a:picLocks noChangeArrowheads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1492" y="3672393"/>
            <a:ext cx="24428" cy="24428"/>
          </a:xfrm>
          <a:prstGeom prst="rect">
            <a:avLst/>
          </a:prstGeom>
          <a:noFill/>
        </p:spPr>
      </p:pic>
      <p:sp>
        <p:nvSpPr>
          <p:cNvPr id="6270" name="Freeform 6270"/>
          <p:cNvSpPr/>
          <p:nvPr/>
        </p:nvSpPr>
        <p:spPr>
          <a:xfrm rot="-5400000">
            <a:off x="7919756" y="369536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7551400" y="3921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1" name="Freeform 6271"/>
          <p:cNvSpPr/>
          <p:nvPr/>
        </p:nvSpPr>
        <p:spPr>
          <a:xfrm rot="-5400000">
            <a:off x="7919087" y="369536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-17551400" y="3921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72" name="Picture 6272"/>
          <p:cNvPicPr>
            <a:picLocks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853" y="3675530"/>
            <a:ext cx="40117" cy="56029"/>
          </a:xfrm>
          <a:prstGeom prst="rect">
            <a:avLst/>
          </a:prstGeom>
          <a:noFill/>
        </p:spPr>
      </p:pic>
      <p:sp>
        <p:nvSpPr>
          <p:cNvPr id="6273" name="Freeform 6273"/>
          <p:cNvSpPr/>
          <p:nvPr/>
        </p:nvSpPr>
        <p:spPr>
          <a:xfrm rot="-5400000">
            <a:off x="7926482" y="3703434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  <a:lnTo>
                  <a:pt x="63500" y="25400"/>
                </a:lnTo>
                <a:close/>
                <a:moveTo>
                  <a:pt x="-17538700" y="3906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274" name="Picture 6274"/>
          <p:cNvPicPr>
            <a:picLocks noChangeArrowheads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8887" y="3673065"/>
            <a:ext cx="23756" cy="24428"/>
          </a:xfrm>
          <a:prstGeom prst="rect">
            <a:avLst/>
          </a:prstGeom>
          <a:noFill/>
        </p:spPr>
      </p:pic>
      <p:sp>
        <p:nvSpPr>
          <p:cNvPr id="6275" name="Freeform 6275"/>
          <p:cNvSpPr/>
          <p:nvPr/>
        </p:nvSpPr>
        <p:spPr>
          <a:xfrm rot="-5400000">
            <a:off x="7893871" y="371990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12700" y="25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6" name="Freeform 6276"/>
          <p:cNvSpPr/>
          <p:nvPr/>
        </p:nvSpPr>
        <p:spPr>
          <a:xfrm rot="-5400000">
            <a:off x="7883115" y="369973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7" name="Freeform 6277"/>
          <p:cNvSpPr/>
          <p:nvPr/>
        </p:nvSpPr>
        <p:spPr>
          <a:xfrm rot="-5400000">
            <a:off x="7886477" y="3698392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254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8" name="Freeform 6278"/>
          <p:cNvSpPr/>
          <p:nvPr/>
        </p:nvSpPr>
        <p:spPr>
          <a:xfrm rot="-5400000">
            <a:off x="7897569" y="371822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63500"/>
                </a:moveTo>
                <a:lnTo>
                  <a:pt x="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9" name="Freeform 6279"/>
          <p:cNvSpPr/>
          <p:nvPr/>
        </p:nvSpPr>
        <p:spPr>
          <a:xfrm rot="-5400000">
            <a:off x="7895554" y="371688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0" name="Freeform 6280"/>
          <p:cNvSpPr/>
          <p:nvPr/>
        </p:nvSpPr>
        <p:spPr>
          <a:xfrm rot="-5400000">
            <a:off x="7899252" y="369435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1" name="Freeform 6281"/>
          <p:cNvSpPr/>
          <p:nvPr/>
        </p:nvSpPr>
        <p:spPr>
          <a:xfrm rot="-5400000">
            <a:off x="7908999" y="371284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2" name="Freeform 6282"/>
          <p:cNvSpPr/>
          <p:nvPr/>
        </p:nvSpPr>
        <p:spPr>
          <a:xfrm rot="-5400000">
            <a:off x="7913035" y="369872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3" name="Freeform 6283"/>
          <p:cNvSpPr/>
          <p:nvPr/>
        </p:nvSpPr>
        <p:spPr>
          <a:xfrm rot="-5400000">
            <a:off x="7923120" y="3706796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63500" y="25400"/>
                </a:lnTo>
                <a:lnTo>
                  <a:pt x="508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4" name="Freeform 6284"/>
          <p:cNvSpPr/>
          <p:nvPr/>
        </p:nvSpPr>
        <p:spPr>
          <a:xfrm rot="-5400000">
            <a:off x="7912363" y="3685953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101600" y="0"/>
                </a:moveTo>
                <a:lnTo>
                  <a:pt x="101600" y="38100"/>
                </a:lnTo>
                <a:lnTo>
                  <a:pt x="88900" y="76200"/>
                </a:lnTo>
                <a:lnTo>
                  <a:pt x="76200" y="88900"/>
                </a:lnTo>
                <a:lnTo>
                  <a:pt x="38100" y="889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5" name="Freeform 6285"/>
          <p:cNvSpPr/>
          <p:nvPr/>
        </p:nvSpPr>
        <p:spPr>
          <a:xfrm rot="-5400000">
            <a:off x="7874037" y="3722260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6" name="Freeform 6286"/>
          <p:cNvSpPr/>
          <p:nvPr/>
        </p:nvSpPr>
        <p:spPr>
          <a:xfrm rot="-5400000">
            <a:off x="7872692" y="3720243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76200"/>
                </a:moveTo>
                <a:lnTo>
                  <a:pt x="0" y="50800"/>
                </a:lnTo>
                <a:lnTo>
                  <a:pt x="3810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7" name="Freeform 6287"/>
          <p:cNvSpPr/>
          <p:nvPr/>
        </p:nvSpPr>
        <p:spPr>
          <a:xfrm rot="-5400000">
            <a:off x="7877062" y="372192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8" name="Freeform 6288"/>
          <p:cNvSpPr/>
          <p:nvPr/>
        </p:nvSpPr>
        <p:spPr>
          <a:xfrm rot="-5400000">
            <a:off x="7876054" y="372091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9" name="Freeform 6289"/>
          <p:cNvSpPr/>
          <p:nvPr/>
        </p:nvSpPr>
        <p:spPr>
          <a:xfrm rot="-5400000">
            <a:off x="7883786" y="3711839"/>
            <a:ext cx="6050" cy="15463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0" y="0"/>
                </a:moveTo>
                <a:lnTo>
                  <a:pt x="114300" y="292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0" name="Freeform 6290"/>
          <p:cNvSpPr/>
          <p:nvPr/>
        </p:nvSpPr>
        <p:spPr>
          <a:xfrm rot="-5400000">
            <a:off x="7880761" y="3716881"/>
            <a:ext cx="2016" cy="6723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0" y="0"/>
                </a:moveTo>
                <a:lnTo>
                  <a:pt x="381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1" name="Freeform 6291"/>
          <p:cNvSpPr/>
          <p:nvPr/>
        </p:nvSpPr>
        <p:spPr>
          <a:xfrm rot="-5400000">
            <a:off x="7874039" y="3710158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101600" y="38100"/>
                </a:moveTo>
                <a:lnTo>
                  <a:pt x="88900" y="12700"/>
                </a:lnTo>
                <a:lnTo>
                  <a:pt x="88900" y="0"/>
                </a:lnTo>
                <a:lnTo>
                  <a:pt x="0" y="50800"/>
                </a:lnTo>
                <a:lnTo>
                  <a:pt x="0" y="63500"/>
                </a:lnTo>
                <a:lnTo>
                  <a:pt x="127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2" name="Freeform 6292"/>
          <p:cNvSpPr/>
          <p:nvPr/>
        </p:nvSpPr>
        <p:spPr>
          <a:xfrm rot="-5400000">
            <a:off x="7878073" y="371284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25400" y="12700"/>
                </a:ln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3" name="Freeform 6293"/>
          <p:cNvSpPr/>
          <p:nvPr/>
        </p:nvSpPr>
        <p:spPr>
          <a:xfrm rot="-5400000">
            <a:off x="7877062" y="370914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4" name="Freeform 6294"/>
          <p:cNvSpPr/>
          <p:nvPr/>
        </p:nvSpPr>
        <p:spPr>
          <a:xfrm rot="-5400000">
            <a:off x="7878407" y="370914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1270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5" name="Freeform 6295"/>
          <p:cNvSpPr/>
          <p:nvPr/>
        </p:nvSpPr>
        <p:spPr>
          <a:xfrm rot="-5400000">
            <a:off x="7878409" y="3712511"/>
            <a:ext cx="8067" cy="5378"/>
          </a:xfrm>
          <a:custGeom>
            <a:avLst/>
            <a:gdLst/>
            <a:ahLst/>
            <a:cxnLst/>
            <a:rect l="0" t="0" r="0" b="0"/>
            <a:pathLst>
              <a:path w="152400" h="101600">
                <a:moveTo>
                  <a:pt x="139700" y="0"/>
                </a:moveTo>
                <a:lnTo>
                  <a:pt x="152400" y="254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6" name="Freeform 6296"/>
          <p:cNvSpPr/>
          <p:nvPr/>
        </p:nvSpPr>
        <p:spPr>
          <a:xfrm rot="-5400000">
            <a:off x="7881097" y="3703098"/>
            <a:ext cx="6050" cy="8740"/>
          </a:xfrm>
          <a:custGeom>
            <a:avLst/>
            <a:gdLst/>
            <a:ahLst/>
            <a:cxnLst/>
            <a:rect l="0" t="0" r="0" b="0"/>
            <a:pathLst>
              <a:path w="114300" h="165100">
                <a:moveTo>
                  <a:pt x="0" y="0"/>
                </a:moveTo>
                <a:lnTo>
                  <a:pt x="25400" y="50800"/>
                </a:lnTo>
                <a:lnTo>
                  <a:pt x="1143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7" name="Freeform 6297"/>
          <p:cNvSpPr/>
          <p:nvPr/>
        </p:nvSpPr>
        <p:spPr>
          <a:xfrm rot="-5400000">
            <a:off x="7887820" y="3699737"/>
            <a:ext cx="14791" cy="21514"/>
          </a:xfrm>
          <a:custGeom>
            <a:avLst/>
            <a:gdLst/>
            <a:ahLst/>
            <a:cxnLst/>
            <a:rect l="0" t="0" r="0" b="0"/>
            <a:pathLst>
              <a:path w="279400" h="406400">
                <a:moveTo>
                  <a:pt x="152400" y="0"/>
                </a:moveTo>
                <a:lnTo>
                  <a:pt x="0" y="76200"/>
                </a:lnTo>
                <a:lnTo>
                  <a:pt x="0" y="101600"/>
                </a:lnTo>
                <a:lnTo>
                  <a:pt x="2794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8" name="Freeform 6298"/>
          <p:cNvSpPr/>
          <p:nvPr/>
        </p:nvSpPr>
        <p:spPr>
          <a:xfrm rot="-5400000">
            <a:off x="7886139" y="3703434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9" name="Freeform 6299"/>
          <p:cNvSpPr/>
          <p:nvPr/>
        </p:nvSpPr>
        <p:spPr>
          <a:xfrm rot="-5400000">
            <a:off x="7896896" y="372226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0" name="Freeform 6300"/>
          <p:cNvSpPr/>
          <p:nvPr/>
        </p:nvSpPr>
        <p:spPr>
          <a:xfrm rot="-5400000">
            <a:off x="7891856" y="3717890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254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1" name="Freeform 6301"/>
          <p:cNvSpPr/>
          <p:nvPr/>
        </p:nvSpPr>
        <p:spPr>
          <a:xfrm rot="-5400000">
            <a:off x="7885803" y="3701753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0"/>
                </a:moveTo>
                <a:lnTo>
                  <a:pt x="25400" y="127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2" name="Freeform 6302"/>
          <p:cNvSpPr/>
          <p:nvPr/>
        </p:nvSpPr>
        <p:spPr>
          <a:xfrm rot="-5400000">
            <a:off x="7885132" y="369704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3" name="Freeform 6303"/>
          <p:cNvSpPr/>
          <p:nvPr/>
        </p:nvSpPr>
        <p:spPr>
          <a:xfrm rot="-5400000">
            <a:off x="7894207" y="3713520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12700" y="381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4" name="Freeform 6304"/>
          <p:cNvSpPr/>
          <p:nvPr/>
        </p:nvSpPr>
        <p:spPr>
          <a:xfrm rot="-5400000">
            <a:off x="7891518" y="370276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5" name="Freeform 6305"/>
          <p:cNvSpPr/>
          <p:nvPr/>
        </p:nvSpPr>
        <p:spPr>
          <a:xfrm rot="-5400000">
            <a:off x="7899250" y="3720579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6" name="Freeform 6306"/>
          <p:cNvSpPr/>
          <p:nvPr/>
        </p:nvSpPr>
        <p:spPr>
          <a:xfrm rot="-5400000">
            <a:off x="7886476" y="369503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7" name="Freeform 6307"/>
          <p:cNvSpPr/>
          <p:nvPr/>
        </p:nvSpPr>
        <p:spPr>
          <a:xfrm rot="-5400000">
            <a:off x="7890846" y="3693349"/>
            <a:ext cx="6723" cy="11429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25400" y="0"/>
                </a:moveTo>
                <a:lnTo>
                  <a:pt x="12700" y="12700"/>
                </a:lnTo>
                <a:lnTo>
                  <a:pt x="0" y="50800"/>
                </a:lnTo>
                <a:lnTo>
                  <a:pt x="1270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8" name="Freeform 6308"/>
          <p:cNvSpPr/>
          <p:nvPr/>
        </p:nvSpPr>
        <p:spPr>
          <a:xfrm rot="-5400000">
            <a:off x="7900594" y="371990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9" name="Freeform 6309"/>
          <p:cNvSpPr/>
          <p:nvPr/>
        </p:nvSpPr>
        <p:spPr>
          <a:xfrm rot="-5400000">
            <a:off x="7893872" y="3701753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0" name="Freeform 6310"/>
          <p:cNvSpPr/>
          <p:nvPr/>
        </p:nvSpPr>
        <p:spPr>
          <a:xfrm rot="-5400000">
            <a:off x="7889166" y="369637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1" name="Freeform 6311"/>
          <p:cNvSpPr/>
          <p:nvPr/>
        </p:nvSpPr>
        <p:spPr>
          <a:xfrm rot="-5400000">
            <a:off x="7901940" y="3709822"/>
            <a:ext cx="2016" cy="10084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0" y="0"/>
                </a:moveTo>
                <a:lnTo>
                  <a:pt x="38100" y="190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2" name="Freeform 6312"/>
          <p:cNvSpPr/>
          <p:nvPr/>
        </p:nvSpPr>
        <p:spPr>
          <a:xfrm rot="-5400000">
            <a:off x="7897569" y="371150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3" name="Freeform 6313"/>
          <p:cNvSpPr/>
          <p:nvPr/>
        </p:nvSpPr>
        <p:spPr>
          <a:xfrm rot="-5400000">
            <a:off x="7888829" y="3692676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4" name="Freeform 6314"/>
          <p:cNvSpPr/>
          <p:nvPr/>
        </p:nvSpPr>
        <p:spPr>
          <a:xfrm rot="-5400000">
            <a:off x="7902612" y="372057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5" name="Freeform 6315"/>
          <p:cNvSpPr/>
          <p:nvPr/>
        </p:nvSpPr>
        <p:spPr>
          <a:xfrm rot="-5400000">
            <a:off x="7902275" y="371957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6" name="Freeform 6316"/>
          <p:cNvSpPr/>
          <p:nvPr/>
        </p:nvSpPr>
        <p:spPr>
          <a:xfrm rot="-5400000">
            <a:off x="7889838" y="369435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7" name="Freeform 6317"/>
          <p:cNvSpPr/>
          <p:nvPr/>
        </p:nvSpPr>
        <p:spPr>
          <a:xfrm rot="-5400000">
            <a:off x="7893871" y="3694357"/>
            <a:ext cx="7395" cy="8740"/>
          </a:xfrm>
          <a:custGeom>
            <a:avLst/>
            <a:gdLst/>
            <a:ahLst/>
            <a:cxnLst/>
            <a:rect l="0" t="0" r="0" b="0"/>
            <a:pathLst>
              <a:path w="139700" h="165100">
                <a:moveTo>
                  <a:pt x="12700" y="38100"/>
                </a:moveTo>
                <a:lnTo>
                  <a:pt x="0" y="0"/>
                </a:lnTo>
                <a:lnTo>
                  <a:pt x="1397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8" name="Freeform 6318"/>
          <p:cNvSpPr/>
          <p:nvPr/>
        </p:nvSpPr>
        <p:spPr>
          <a:xfrm rot="-5400000">
            <a:off x="7901603" y="3708813"/>
            <a:ext cx="3361" cy="8067"/>
          </a:xfrm>
          <a:custGeom>
            <a:avLst/>
            <a:gdLst/>
            <a:ahLst/>
            <a:cxnLst/>
            <a:rect l="0" t="0" r="0" b="0"/>
            <a:pathLst>
              <a:path w="63500" h="152400">
                <a:moveTo>
                  <a:pt x="38100" y="152400"/>
                </a:moveTo>
                <a:lnTo>
                  <a:pt x="0" y="0"/>
                </a:lnTo>
                <a:lnTo>
                  <a:pt x="12700" y="12700"/>
                </a:lnTo>
                <a:lnTo>
                  <a:pt x="25400" y="25400"/>
                </a:ln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9" name="Freeform 6319"/>
          <p:cNvSpPr/>
          <p:nvPr/>
        </p:nvSpPr>
        <p:spPr>
          <a:xfrm rot="-5400000">
            <a:off x="7904629" y="371856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0" name="Freeform 6320"/>
          <p:cNvSpPr/>
          <p:nvPr/>
        </p:nvSpPr>
        <p:spPr>
          <a:xfrm rot="-5400000">
            <a:off x="7900595" y="370914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1" name="Freeform 6321"/>
          <p:cNvSpPr/>
          <p:nvPr/>
        </p:nvSpPr>
        <p:spPr>
          <a:xfrm rot="-5400000">
            <a:off x="7896897" y="370141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2" name="Freeform 6322"/>
          <p:cNvSpPr/>
          <p:nvPr/>
        </p:nvSpPr>
        <p:spPr>
          <a:xfrm rot="-5400000">
            <a:off x="7896225" y="3700072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3" name="Freeform 6323"/>
          <p:cNvSpPr/>
          <p:nvPr/>
        </p:nvSpPr>
        <p:spPr>
          <a:xfrm rot="-5400000">
            <a:off x="7892191" y="369200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4" name="Freeform 6324"/>
          <p:cNvSpPr/>
          <p:nvPr/>
        </p:nvSpPr>
        <p:spPr>
          <a:xfrm rot="-5400000">
            <a:off x="7905637" y="3719571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5" name="Freeform 6325"/>
          <p:cNvSpPr/>
          <p:nvPr/>
        </p:nvSpPr>
        <p:spPr>
          <a:xfrm rot="-5400000">
            <a:off x="7891518" y="3691332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6" name="Freeform 6326"/>
          <p:cNvSpPr/>
          <p:nvPr/>
        </p:nvSpPr>
        <p:spPr>
          <a:xfrm rot="-5400000">
            <a:off x="7902277" y="370410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0"/>
                </a:ln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7" name="Freeform 6327"/>
          <p:cNvSpPr/>
          <p:nvPr/>
        </p:nvSpPr>
        <p:spPr>
          <a:xfrm rot="-5400000">
            <a:off x="7899586" y="3699400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8" name="Freeform 6328"/>
          <p:cNvSpPr/>
          <p:nvPr/>
        </p:nvSpPr>
        <p:spPr>
          <a:xfrm rot="-5400000">
            <a:off x="7898914" y="369872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9" name="Freeform 6329"/>
          <p:cNvSpPr/>
          <p:nvPr/>
        </p:nvSpPr>
        <p:spPr>
          <a:xfrm rot="-5400000">
            <a:off x="7895216" y="3690323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0" name="Freeform 6330"/>
          <p:cNvSpPr/>
          <p:nvPr/>
        </p:nvSpPr>
        <p:spPr>
          <a:xfrm rot="-5400000">
            <a:off x="7909335" y="3717890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1" name="Freeform 6331"/>
          <p:cNvSpPr/>
          <p:nvPr/>
        </p:nvSpPr>
        <p:spPr>
          <a:xfrm rot="-5400000">
            <a:off x="7907654" y="3717554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2" name="Freeform 6332"/>
          <p:cNvSpPr/>
          <p:nvPr/>
        </p:nvSpPr>
        <p:spPr>
          <a:xfrm rot="-5400000">
            <a:off x="7903620" y="370881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3" name="Freeform 6333"/>
          <p:cNvSpPr/>
          <p:nvPr/>
        </p:nvSpPr>
        <p:spPr>
          <a:xfrm rot="-5400000">
            <a:off x="7903957" y="370713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4" name="Freeform 6334"/>
          <p:cNvSpPr/>
          <p:nvPr/>
        </p:nvSpPr>
        <p:spPr>
          <a:xfrm rot="-5400000">
            <a:off x="7894207" y="3687970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0"/>
                </a:moveTo>
                <a:lnTo>
                  <a:pt x="508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5" name="Freeform 6335"/>
          <p:cNvSpPr/>
          <p:nvPr/>
        </p:nvSpPr>
        <p:spPr>
          <a:xfrm rot="-5400000">
            <a:off x="7908663" y="371049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6" name="Freeform 6336"/>
          <p:cNvSpPr/>
          <p:nvPr/>
        </p:nvSpPr>
        <p:spPr>
          <a:xfrm rot="-5400000">
            <a:off x="7903621" y="369872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7" name="Freeform 6337"/>
          <p:cNvSpPr/>
          <p:nvPr/>
        </p:nvSpPr>
        <p:spPr>
          <a:xfrm rot="-5400000">
            <a:off x="7902276" y="369738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8" name="Freeform 6338"/>
          <p:cNvSpPr/>
          <p:nvPr/>
        </p:nvSpPr>
        <p:spPr>
          <a:xfrm rot="-5400000">
            <a:off x="7912697" y="371789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9" name="Freeform 6339"/>
          <p:cNvSpPr/>
          <p:nvPr/>
        </p:nvSpPr>
        <p:spPr>
          <a:xfrm rot="-5400000">
            <a:off x="7911016" y="371620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0" name="Freeform 6340"/>
          <p:cNvSpPr/>
          <p:nvPr/>
        </p:nvSpPr>
        <p:spPr>
          <a:xfrm rot="-5400000">
            <a:off x="7906646" y="370713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1" name="Freeform 6341"/>
          <p:cNvSpPr/>
          <p:nvPr/>
        </p:nvSpPr>
        <p:spPr>
          <a:xfrm rot="-5400000">
            <a:off x="7907319" y="370646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2" name="Freeform 6342"/>
          <p:cNvSpPr/>
          <p:nvPr/>
        </p:nvSpPr>
        <p:spPr>
          <a:xfrm rot="-5400000">
            <a:off x="7897569" y="368864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3" name="Freeform 6343"/>
          <p:cNvSpPr/>
          <p:nvPr/>
        </p:nvSpPr>
        <p:spPr>
          <a:xfrm rot="-5400000">
            <a:off x="7903957" y="3702426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4" name="Freeform 6344"/>
          <p:cNvSpPr/>
          <p:nvPr/>
        </p:nvSpPr>
        <p:spPr>
          <a:xfrm rot="-5400000">
            <a:off x="7891182" y="3695702"/>
            <a:ext cx="7395" cy="20842"/>
          </a:xfrm>
          <a:custGeom>
            <a:avLst/>
            <a:gdLst/>
            <a:ahLst/>
            <a:cxnLst/>
            <a:rect l="0" t="0" r="0" b="0"/>
            <a:pathLst>
              <a:path w="139700" h="393700">
                <a:moveTo>
                  <a:pt x="0" y="0"/>
                </a:moveTo>
                <a:lnTo>
                  <a:pt x="139700" y="393700"/>
                </a:lnTo>
                <a:lnTo>
                  <a:pt x="127000" y="393700"/>
                </a:lnTo>
                <a:lnTo>
                  <a:pt x="114300" y="355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5" name="Freeform 6345"/>
          <p:cNvSpPr/>
          <p:nvPr/>
        </p:nvSpPr>
        <p:spPr>
          <a:xfrm rot="-5400000">
            <a:off x="7893535" y="3692677"/>
            <a:ext cx="7395" cy="22859"/>
          </a:xfrm>
          <a:custGeom>
            <a:avLst/>
            <a:gdLst/>
            <a:ahLst/>
            <a:cxnLst/>
            <a:rect l="0" t="0" r="0" b="0"/>
            <a:pathLst>
              <a:path w="139700" h="431800">
                <a:moveTo>
                  <a:pt x="0" y="0"/>
                </a:moveTo>
                <a:lnTo>
                  <a:pt x="139700" y="431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6" name="Freeform 6346"/>
          <p:cNvSpPr/>
          <p:nvPr/>
        </p:nvSpPr>
        <p:spPr>
          <a:xfrm rot="-5400000">
            <a:off x="7906310" y="369805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12700" y="0"/>
                </a:moveTo>
                <a:lnTo>
                  <a:pt x="254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7" name="Freeform 6347"/>
          <p:cNvSpPr/>
          <p:nvPr/>
        </p:nvSpPr>
        <p:spPr>
          <a:xfrm rot="-5400000">
            <a:off x="7900931" y="368662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8" name="Freeform 6348"/>
          <p:cNvSpPr/>
          <p:nvPr/>
        </p:nvSpPr>
        <p:spPr>
          <a:xfrm rot="-5400000">
            <a:off x="7915050" y="371620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9" name="Freeform 6349"/>
          <p:cNvSpPr/>
          <p:nvPr/>
        </p:nvSpPr>
        <p:spPr>
          <a:xfrm rot="-5400000">
            <a:off x="7914042" y="371520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0" name="Freeform 6350"/>
          <p:cNvSpPr/>
          <p:nvPr/>
        </p:nvSpPr>
        <p:spPr>
          <a:xfrm rot="-5400000">
            <a:off x="7911689" y="371150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12700" y="25400"/>
                </a:ln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1" name="Freeform 6351"/>
          <p:cNvSpPr/>
          <p:nvPr/>
        </p:nvSpPr>
        <p:spPr>
          <a:xfrm rot="-5400000">
            <a:off x="7910008" y="370646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2" name="Freeform 6352"/>
          <p:cNvSpPr/>
          <p:nvPr/>
        </p:nvSpPr>
        <p:spPr>
          <a:xfrm rot="-5400000">
            <a:off x="7909336" y="3704443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3" name="Freeform 6353"/>
          <p:cNvSpPr/>
          <p:nvPr/>
        </p:nvSpPr>
        <p:spPr>
          <a:xfrm rot="-5400000">
            <a:off x="7902276" y="3694694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50800"/>
                </a:moveTo>
                <a:lnTo>
                  <a:pt x="12700" y="762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4" name="Freeform 6354"/>
          <p:cNvSpPr/>
          <p:nvPr/>
        </p:nvSpPr>
        <p:spPr>
          <a:xfrm rot="-5400000">
            <a:off x="7902948" y="3692004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12700" y="38100"/>
                </a:lnTo>
                <a:lnTo>
                  <a:pt x="12700" y="508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5" name="Freeform 6355"/>
          <p:cNvSpPr/>
          <p:nvPr/>
        </p:nvSpPr>
        <p:spPr>
          <a:xfrm rot="-5400000">
            <a:off x="7899250" y="3684945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0"/>
                </a:moveTo>
                <a:lnTo>
                  <a:pt x="508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6" name="Freeform 6356"/>
          <p:cNvSpPr/>
          <p:nvPr/>
        </p:nvSpPr>
        <p:spPr>
          <a:xfrm rot="-5400000">
            <a:off x="7905301" y="3693013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7" name="Freeform 6357"/>
          <p:cNvSpPr/>
          <p:nvPr/>
        </p:nvSpPr>
        <p:spPr>
          <a:xfrm rot="-5400000">
            <a:off x="7894544" y="3700409"/>
            <a:ext cx="15463" cy="16808"/>
          </a:xfrm>
          <a:custGeom>
            <a:avLst/>
            <a:gdLst/>
            <a:ahLst/>
            <a:cxnLst/>
            <a:rect l="0" t="0" r="0" b="0"/>
            <a:pathLst>
              <a:path w="292100" h="317500">
                <a:moveTo>
                  <a:pt x="0" y="0"/>
                </a:moveTo>
                <a:lnTo>
                  <a:pt x="29210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8" name="Freeform 6358"/>
          <p:cNvSpPr/>
          <p:nvPr/>
        </p:nvSpPr>
        <p:spPr>
          <a:xfrm rot="-5400000">
            <a:off x="7917404" y="371587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9" name="Freeform 6359"/>
          <p:cNvSpPr/>
          <p:nvPr/>
        </p:nvSpPr>
        <p:spPr>
          <a:xfrm rot="-5400000">
            <a:off x="7917067" y="3713520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0" name="Freeform 6360"/>
          <p:cNvSpPr/>
          <p:nvPr/>
        </p:nvSpPr>
        <p:spPr>
          <a:xfrm rot="-5400000">
            <a:off x="7912697" y="3704443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1" name="Freeform 6361"/>
          <p:cNvSpPr/>
          <p:nvPr/>
        </p:nvSpPr>
        <p:spPr>
          <a:xfrm rot="-5400000">
            <a:off x="7913034" y="3703434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2" name="Freeform 6362"/>
          <p:cNvSpPr/>
          <p:nvPr/>
        </p:nvSpPr>
        <p:spPr>
          <a:xfrm rot="-5400000">
            <a:off x="7904629" y="368561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3" name="Freeform 6363"/>
          <p:cNvSpPr/>
          <p:nvPr/>
        </p:nvSpPr>
        <p:spPr>
          <a:xfrm rot="-5400000">
            <a:off x="7909336" y="369503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4" name="Freeform 6364"/>
          <p:cNvSpPr/>
          <p:nvPr/>
        </p:nvSpPr>
        <p:spPr>
          <a:xfrm rot="-5400000">
            <a:off x="7911352" y="369906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5" name="Freeform 6365"/>
          <p:cNvSpPr/>
          <p:nvPr/>
        </p:nvSpPr>
        <p:spPr>
          <a:xfrm rot="-5400000">
            <a:off x="7919084" y="371553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6" name="Freeform 6366"/>
          <p:cNvSpPr/>
          <p:nvPr/>
        </p:nvSpPr>
        <p:spPr>
          <a:xfrm rot="-5400000">
            <a:off x="7904629" y="3683600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7" name="Freeform 6367"/>
          <p:cNvSpPr/>
          <p:nvPr/>
        </p:nvSpPr>
        <p:spPr>
          <a:xfrm rot="-5400000">
            <a:off x="7910009" y="3695030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254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8" name="Freeform 6368"/>
          <p:cNvSpPr/>
          <p:nvPr/>
        </p:nvSpPr>
        <p:spPr>
          <a:xfrm rot="-5400000">
            <a:off x="7915723" y="3702090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9" name="Freeform 6369"/>
          <p:cNvSpPr/>
          <p:nvPr/>
        </p:nvSpPr>
        <p:spPr>
          <a:xfrm rot="-5400000">
            <a:off x="7912697" y="369771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0" name="Freeform 6370"/>
          <p:cNvSpPr/>
          <p:nvPr/>
        </p:nvSpPr>
        <p:spPr>
          <a:xfrm rot="-5400000">
            <a:off x="7919757" y="3712847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1" name="Freeform 6371"/>
          <p:cNvSpPr/>
          <p:nvPr/>
        </p:nvSpPr>
        <p:spPr>
          <a:xfrm rot="-5400000">
            <a:off x="7916059" y="370377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2" name="Freeform 6372"/>
          <p:cNvSpPr/>
          <p:nvPr/>
        </p:nvSpPr>
        <p:spPr>
          <a:xfrm rot="-5400000">
            <a:off x="7910681" y="369368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3" name="Freeform 6373"/>
          <p:cNvSpPr/>
          <p:nvPr/>
        </p:nvSpPr>
        <p:spPr>
          <a:xfrm rot="-5400000">
            <a:off x="7907654" y="368460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4" name="Freeform 6374"/>
          <p:cNvSpPr/>
          <p:nvPr/>
        </p:nvSpPr>
        <p:spPr>
          <a:xfrm rot="-5400000">
            <a:off x="7908327" y="368326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5" name="Freeform 6375"/>
          <p:cNvSpPr/>
          <p:nvPr/>
        </p:nvSpPr>
        <p:spPr>
          <a:xfrm rot="-5400000">
            <a:off x="7919422" y="371251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6" name="Freeform 6376"/>
          <p:cNvSpPr/>
          <p:nvPr/>
        </p:nvSpPr>
        <p:spPr>
          <a:xfrm rot="-5400000">
            <a:off x="7914042" y="3690323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0"/>
                </a:move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7" name="Freeform 6377"/>
          <p:cNvSpPr/>
          <p:nvPr/>
        </p:nvSpPr>
        <p:spPr>
          <a:xfrm rot="-5400000">
            <a:off x="7911017" y="3682591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8" name="Freeform 6378"/>
          <p:cNvSpPr/>
          <p:nvPr/>
        </p:nvSpPr>
        <p:spPr>
          <a:xfrm rot="-5400000">
            <a:off x="7923119" y="3710830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9" name="Freeform 6379"/>
          <p:cNvSpPr/>
          <p:nvPr/>
        </p:nvSpPr>
        <p:spPr>
          <a:xfrm rot="-5400000">
            <a:off x="7920093" y="3702426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508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0" name="Freeform 6380"/>
          <p:cNvSpPr/>
          <p:nvPr/>
        </p:nvSpPr>
        <p:spPr>
          <a:xfrm rot="-5400000">
            <a:off x="7919421" y="3701081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1" name="Freeform 6381"/>
          <p:cNvSpPr/>
          <p:nvPr/>
        </p:nvSpPr>
        <p:spPr>
          <a:xfrm rot="-5400000">
            <a:off x="7915051" y="3695366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2" name="Freeform 6382"/>
          <p:cNvSpPr/>
          <p:nvPr/>
        </p:nvSpPr>
        <p:spPr>
          <a:xfrm rot="-5400000">
            <a:off x="7914378" y="3694693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0"/>
                </a:moveTo>
                <a:lnTo>
                  <a:pt x="508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3" name="Freeform 6383"/>
          <p:cNvSpPr/>
          <p:nvPr/>
        </p:nvSpPr>
        <p:spPr>
          <a:xfrm rot="-5400000">
            <a:off x="7913033" y="3690660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38100" y="381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4" name="Freeform 6384"/>
          <p:cNvSpPr/>
          <p:nvPr/>
        </p:nvSpPr>
        <p:spPr>
          <a:xfrm rot="-5400000">
            <a:off x="7911352" y="368427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5" name="Freeform 6385"/>
          <p:cNvSpPr/>
          <p:nvPr/>
        </p:nvSpPr>
        <p:spPr>
          <a:xfrm rot="-5400000">
            <a:off x="7921774" y="3709485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6" name="Freeform 6386"/>
          <p:cNvSpPr/>
          <p:nvPr/>
        </p:nvSpPr>
        <p:spPr>
          <a:xfrm rot="-5400000">
            <a:off x="7925473" y="3707805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7" name="Freeform 6387"/>
          <p:cNvSpPr/>
          <p:nvPr/>
        </p:nvSpPr>
        <p:spPr>
          <a:xfrm rot="-5400000">
            <a:off x="7923454" y="3700409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8" name="Freeform 6388"/>
          <p:cNvSpPr/>
          <p:nvPr/>
        </p:nvSpPr>
        <p:spPr>
          <a:xfrm rot="-5400000">
            <a:off x="7914378" y="3681919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9" name="Freeform 6389"/>
          <p:cNvSpPr/>
          <p:nvPr/>
        </p:nvSpPr>
        <p:spPr>
          <a:xfrm rot="-5400000">
            <a:off x="7923791" y="3702762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0"/>
                </a:moveTo>
                <a:lnTo>
                  <a:pt x="12700" y="508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0" name="Freeform 6390"/>
          <p:cNvSpPr/>
          <p:nvPr/>
        </p:nvSpPr>
        <p:spPr>
          <a:xfrm rot="-5400000">
            <a:off x="7918412" y="369469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25400" y="25400"/>
                </a:lnTo>
                <a:lnTo>
                  <a:pt x="12700" y="381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1" name="Freeform 6391"/>
          <p:cNvSpPr/>
          <p:nvPr/>
        </p:nvSpPr>
        <p:spPr>
          <a:xfrm rot="-5400000">
            <a:off x="7916731" y="368292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2" name="Freeform 6392"/>
          <p:cNvSpPr/>
          <p:nvPr/>
        </p:nvSpPr>
        <p:spPr>
          <a:xfrm rot="-5400000">
            <a:off x="7917405" y="3686961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0" y="0"/>
                </a:moveTo>
                <a:lnTo>
                  <a:pt x="50800" y="38100"/>
                </a:lnTo>
                <a:lnTo>
                  <a:pt x="1016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3" name="Freeform 6393"/>
          <p:cNvSpPr/>
          <p:nvPr/>
        </p:nvSpPr>
        <p:spPr>
          <a:xfrm rot="-5400000">
            <a:off x="7927153" y="3700745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0"/>
                </a:moveTo>
                <a:lnTo>
                  <a:pt x="12700" y="381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4" name="Freeform 6394"/>
          <p:cNvSpPr/>
          <p:nvPr/>
        </p:nvSpPr>
        <p:spPr>
          <a:xfrm rot="-5400000">
            <a:off x="7918412" y="3682591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12700" y="254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5" name="Freeform 6395"/>
          <p:cNvSpPr/>
          <p:nvPr/>
        </p:nvSpPr>
        <p:spPr>
          <a:xfrm rot="-5400000">
            <a:off x="7927154" y="3704779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0"/>
                </a:moveTo>
                <a:lnTo>
                  <a:pt x="50800" y="2540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6" name="Freeform 6396"/>
          <p:cNvSpPr/>
          <p:nvPr/>
        </p:nvSpPr>
        <p:spPr>
          <a:xfrm rot="-5400000">
            <a:off x="7920094" y="368427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7" name="Freeform 6397"/>
          <p:cNvSpPr/>
          <p:nvPr/>
        </p:nvSpPr>
        <p:spPr>
          <a:xfrm rot="-5400000">
            <a:off x="7871013" y="37232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8" name="Freeform 6398"/>
          <p:cNvSpPr/>
          <p:nvPr/>
        </p:nvSpPr>
        <p:spPr>
          <a:xfrm rot="-5400000">
            <a:off x="7902948" y="370410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9" name="Freeform 6399"/>
          <p:cNvSpPr/>
          <p:nvPr/>
        </p:nvSpPr>
        <p:spPr>
          <a:xfrm rot="-5400000">
            <a:off x="7903620" y="370410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0" name="Freeform 6400"/>
          <p:cNvSpPr/>
          <p:nvPr/>
        </p:nvSpPr>
        <p:spPr>
          <a:xfrm rot="-5400000">
            <a:off x="7918412" y="369603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1" name="Freeform 6401"/>
          <p:cNvSpPr/>
          <p:nvPr/>
        </p:nvSpPr>
        <p:spPr>
          <a:xfrm rot="-5400000">
            <a:off x="7917742" y="369536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2" name="Freeform 6402"/>
          <p:cNvSpPr/>
          <p:nvPr/>
        </p:nvSpPr>
        <p:spPr>
          <a:xfrm rot="-5400000">
            <a:off x="7884460" y="370175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3" name="Freeform 6403"/>
          <p:cNvSpPr/>
          <p:nvPr/>
        </p:nvSpPr>
        <p:spPr>
          <a:xfrm rot="-5400000">
            <a:off x="7900931" y="369267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4" name="Freeform 6404"/>
          <p:cNvSpPr/>
          <p:nvPr/>
        </p:nvSpPr>
        <p:spPr>
          <a:xfrm rot="-5400000">
            <a:off x="7910344" y="371284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5" name="Freeform 6405"/>
          <p:cNvSpPr/>
          <p:nvPr/>
        </p:nvSpPr>
        <p:spPr>
          <a:xfrm rot="-5400000">
            <a:off x="7912024" y="371049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254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6" name="Freeform 6406"/>
          <p:cNvSpPr/>
          <p:nvPr/>
        </p:nvSpPr>
        <p:spPr>
          <a:xfrm rot="-5400000">
            <a:off x="7839413" y="3729320"/>
            <a:ext cx="7395" cy="6050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25400" y="0"/>
                </a:moveTo>
                <a:lnTo>
                  <a:pt x="139700" y="50800"/>
                </a:lnTo>
                <a:lnTo>
                  <a:pt x="0" y="114300"/>
                </a:lnTo>
                <a:close/>
                <a:moveTo>
                  <a:pt x="-15290800" y="4071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7" name="Freeform 6407"/>
          <p:cNvSpPr/>
          <p:nvPr/>
        </p:nvSpPr>
        <p:spPr>
          <a:xfrm rot="-5400000">
            <a:off x="7864624" y="3736380"/>
            <a:ext cx="4033" cy="6050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0" y="38100"/>
                </a:moveTo>
                <a:lnTo>
                  <a:pt x="76200" y="0"/>
                </a:lnTo>
                <a:lnTo>
                  <a:pt x="38100" y="114300"/>
                </a:lnTo>
                <a:close/>
                <a:moveTo>
                  <a:pt x="-15671800" y="4027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08" name="Picture 6408"/>
          <p:cNvPicPr>
            <a:picLocks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3583" y="3697270"/>
            <a:ext cx="33169" cy="46616"/>
          </a:xfrm>
          <a:prstGeom prst="rect">
            <a:avLst/>
          </a:prstGeom>
          <a:noFill/>
        </p:spPr>
      </p:pic>
      <p:sp>
        <p:nvSpPr>
          <p:cNvPr id="6409" name="Freeform 6409"/>
          <p:cNvSpPr/>
          <p:nvPr/>
        </p:nvSpPr>
        <p:spPr>
          <a:xfrm rot="-5400000">
            <a:off x="7835714" y="3717554"/>
            <a:ext cx="22187" cy="8067"/>
          </a:xfrm>
          <a:custGeom>
            <a:avLst/>
            <a:gdLst/>
            <a:ahLst/>
            <a:cxnLst/>
            <a:rect l="0" t="0" r="0" b="0"/>
            <a:pathLst>
              <a:path w="419100" h="152400">
                <a:moveTo>
                  <a:pt x="0" y="38100"/>
                </a:moveTo>
                <a:lnTo>
                  <a:pt x="76200" y="0"/>
                </a:lnTo>
                <a:lnTo>
                  <a:pt x="419100" y="152400"/>
                </a:lnTo>
                <a:close/>
                <a:moveTo>
                  <a:pt x="-15443200" y="40665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10" name="Picture 6410"/>
          <p:cNvPicPr>
            <a:picLocks noChangeArrowheads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3583" y="3721475"/>
            <a:ext cx="43255" cy="31151"/>
          </a:xfrm>
          <a:prstGeom prst="rect">
            <a:avLst/>
          </a:prstGeom>
          <a:noFill/>
        </p:spPr>
      </p:pic>
      <p:sp>
        <p:nvSpPr>
          <p:cNvPr id="6411" name="Freeform 6411"/>
          <p:cNvSpPr/>
          <p:nvPr/>
        </p:nvSpPr>
        <p:spPr>
          <a:xfrm rot="-5400000">
            <a:off x="7837396" y="3713183"/>
            <a:ext cx="30927" cy="25549"/>
          </a:xfrm>
          <a:custGeom>
            <a:avLst/>
            <a:gdLst/>
            <a:ahLst/>
            <a:cxnLst/>
            <a:rect l="0" t="0" r="0" b="0"/>
            <a:pathLst>
              <a:path w="584200" h="482600">
                <a:moveTo>
                  <a:pt x="0" y="482600"/>
                </a:moveTo>
                <a:lnTo>
                  <a:pt x="127000" y="0"/>
                </a:lnTo>
                <a:lnTo>
                  <a:pt x="5842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12" name="Freeform 6412"/>
          <p:cNvSpPr/>
          <p:nvPr/>
        </p:nvSpPr>
        <p:spPr>
          <a:xfrm rot="-5400000">
            <a:off x="7841766" y="3711503"/>
            <a:ext cx="30927" cy="24876"/>
          </a:xfrm>
          <a:custGeom>
            <a:avLst/>
            <a:gdLst/>
            <a:ahLst/>
            <a:cxnLst/>
            <a:rect l="0" t="0" r="0" b="0"/>
            <a:pathLst>
              <a:path w="584200" h="469900">
                <a:moveTo>
                  <a:pt x="0" y="469900"/>
                </a:moveTo>
                <a:lnTo>
                  <a:pt x="127000" y="0"/>
                </a:lnTo>
                <a:lnTo>
                  <a:pt x="5842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13" name="Freeform 6413"/>
          <p:cNvSpPr/>
          <p:nvPr/>
        </p:nvSpPr>
        <p:spPr>
          <a:xfrm rot="-5400000">
            <a:off x="7848489" y="3724949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38100" y="0"/>
                </a:moveTo>
                <a:lnTo>
                  <a:pt x="139700" y="63500"/>
                </a:lnTo>
                <a:lnTo>
                  <a:pt x="0" y="127000"/>
                </a:lnTo>
                <a:close/>
                <a:moveTo>
                  <a:pt x="-15532100" y="40551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14" name="Freeform 6414"/>
          <p:cNvSpPr/>
          <p:nvPr/>
        </p:nvSpPr>
        <p:spPr>
          <a:xfrm rot="-5400000">
            <a:off x="7874373" y="3732009"/>
            <a:ext cx="3361" cy="6050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0" y="25400"/>
                </a:moveTo>
                <a:lnTo>
                  <a:pt x="63500" y="0"/>
                </a:lnTo>
                <a:lnTo>
                  <a:pt x="38100" y="114300"/>
                </a:lnTo>
                <a:close/>
                <a:moveTo>
                  <a:pt x="-15925800" y="40093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15" name="Picture 6415"/>
          <p:cNvPicPr>
            <a:picLocks noChangeArrowheads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325" y="3693236"/>
            <a:ext cx="33841" cy="45943"/>
          </a:xfrm>
          <a:prstGeom prst="rect">
            <a:avLst/>
          </a:prstGeom>
          <a:noFill/>
        </p:spPr>
      </p:pic>
      <p:sp>
        <p:nvSpPr>
          <p:cNvPr id="6416" name="Freeform 6416"/>
          <p:cNvSpPr/>
          <p:nvPr/>
        </p:nvSpPr>
        <p:spPr>
          <a:xfrm rot="-5400000">
            <a:off x="7845464" y="3713184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0" y="25400"/>
                </a:moveTo>
                <a:lnTo>
                  <a:pt x="63500" y="0"/>
                </a:lnTo>
                <a:lnTo>
                  <a:pt x="406400" y="152400"/>
                </a:lnTo>
                <a:close/>
                <a:moveTo>
                  <a:pt x="-15697200" y="4048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17" name="Picture 6417"/>
          <p:cNvPicPr>
            <a:picLocks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325" y="3716768"/>
            <a:ext cx="43254" cy="31151"/>
          </a:xfrm>
          <a:prstGeom prst="rect">
            <a:avLst/>
          </a:prstGeom>
          <a:noFill/>
        </p:spPr>
      </p:pic>
      <p:sp>
        <p:nvSpPr>
          <p:cNvPr id="6418" name="Freeform 6418"/>
          <p:cNvSpPr/>
          <p:nvPr/>
        </p:nvSpPr>
        <p:spPr>
          <a:xfrm rot="-5400000">
            <a:off x="7846472" y="3708813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19" name="Freeform 6419"/>
          <p:cNvSpPr/>
          <p:nvPr/>
        </p:nvSpPr>
        <p:spPr>
          <a:xfrm rot="-5400000">
            <a:off x="7851179" y="3706796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0" name="Freeform 6420"/>
          <p:cNvSpPr/>
          <p:nvPr/>
        </p:nvSpPr>
        <p:spPr>
          <a:xfrm rot="-5400000">
            <a:off x="7852186" y="3707132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1" name="Freeform 6421"/>
          <p:cNvSpPr/>
          <p:nvPr/>
        </p:nvSpPr>
        <p:spPr>
          <a:xfrm rot="-5400000">
            <a:off x="7861598" y="3703098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2" name="Freeform 6422"/>
          <p:cNvSpPr/>
          <p:nvPr/>
        </p:nvSpPr>
        <p:spPr>
          <a:xfrm rot="-5400000">
            <a:off x="7866641" y="3738397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3" name="Freeform 6423"/>
          <p:cNvSpPr/>
          <p:nvPr/>
        </p:nvSpPr>
        <p:spPr>
          <a:xfrm rot="-5400000">
            <a:off x="7875718" y="3733354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4" name="Freeform 6424"/>
          <p:cNvSpPr/>
          <p:nvPr/>
        </p:nvSpPr>
        <p:spPr>
          <a:xfrm rot="-5400000">
            <a:off x="9544163" y="294434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  <a:close/>
                <a:moveTo>
                  <a:pt x="-62433200" y="852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5" name="Freeform 6425"/>
          <p:cNvSpPr/>
          <p:nvPr/>
        </p:nvSpPr>
        <p:spPr>
          <a:xfrm rot="-5400000">
            <a:off x="9545844" y="294334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close/>
                <a:moveTo>
                  <a:pt x="-62484000" y="8483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26" name="Picture 6426"/>
          <p:cNvPicPr>
            <a:picLocks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3293" y="2924735"/>
            <a:ext cx="36530" cy="33618"/>
          </a:xfrm>
          <a:prstGeom prst="rect">
            <a:avLst/>
          </a:prstGeom>
          <a:noFill/>
        </p:spPr>
      </p:pic>
      <p:sp>
        <p:nvSpPr>
          <p:cNvPr id="6427" name="Freeform 6427"/>
          <p:cNvSpPr/>
          <p:nvPr/>
        </p:nvSpPr>
        <p:spPr>
          <a:xfrm rot="-5400000">
            <a:off x="9546853" y="293224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  <a:close/>
                <a:moveTo>
                  <a:pt x="-62712600" y="845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28" name="Picture 6428"/>
          <p:cNvPicPr>
            <a:picLocks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6654" y="2920030"/>
            <a:ext cx="33169" cy="38323"/>
          </a:xfrm>
          <a:prstGeom prst="rect">
            <a:avLst/>
          </a:prstGeom>
          <a:noFill/>
        </p:spPr>
      </p:pic>
      <p:sp>
        <p:nvSpPr>
          <p:cNvPr id="6429" name="Freeform 6429"/>
          <p:cNvSpPr/>
          <p:nvPr/>
        </p:nvSpPr>
        <p:spPr>
          <a:xfrm rot="-5400000">
            <a:off x="9547861" y="2932582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  <a:close/>
                <a:moveTo>
                  <a:pt x="-62725300" y="843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30" name="Picture 6430"/>
          <p:cNvPicPr>
            <a:picLocks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37999" y="2920030"/>
            <a:ext cx="43030" cy="38323"/>
          </a:xfrm>
          <a:prstGeom prst="rect">
            <a:avLst/>
          </a:prstGeom>
          <a:noFill/>
        </p:spPr>
      </p:pic>
      <p:sp>
        <p:nvSpPr>
          <p:cNvPr id="6431" name="Freeform 6431"/>
          <p:cNvSpPr/>
          <p:nvPr/>
        </p:nvSpPr>
        <p:spPr>
          <a:xfrm rot="-5400000">
            <a:off x="9566014" y="294199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close/>
                <a:moveTo>
                  <a:pt x="-62877700" y="8115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32" name="Picture 6432"/>
          <p:cNvPicPr>
            <a:picLocks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7412" y="2913529"/>
            <a:ext cx="44824" cy="44824"/>
          </a:xfrm>
          <a:prstGeom prst="rect">
            <a:avLst/>
          </a:prstGeom>
          <a:noFill/>
        </p:spPr>
      </p:pic>
      <p:sp>
        <p:nvSpPr>
          <p:cNvPr id="6433" name="Freeform 6433"/>
          <p:cNvSpPr/>
          <p:nvPr/>
        </p:nvSpPr>
        <p:spPr>
          <a:xfrm rot="-5400000">
            <a:off x="9558619" y="291913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  <a:close/>
                <a:moveTo>
                  <a:pt x="-63182500" y="8242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34" name="Picture 6434"/>
          <p:cNvPicPr>
            <a:picLocks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824" y="2902324"/>
            <a:ext cx="46616" cy="56029"/>
          </a:xfrm>
          <a:prstGeom prst="rect">
            <a:avLst/>
          </a:prstGeom>
          <a:noFill/>
        </p:spPr>
      </p:pic>
      <p:sp>
        <p:nvSpPr>
          <p:cNvPr id="6435" name="Freeform 6435"/>
          <p:cNvSpPr/>
          <p:nvPr/>
        </p:nvSpPr>
        <p:spPr>
          <a:xfrm rot="-5400000">
            <a:off x="9585850" y="293291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-63436500" y="7734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36" name="Picture 6436"/>
          <p:cNvPicPr>
            <a:picLocks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6238" y="2902324"/>
            <a:ext cx="48409" cy="56029"/>
          </a:xfrm>
          <a:prstGeom prst="rect">
            <a:avLst/>
          </a:prstGeom>
          <a:noFill/>
        </p:spPr>
      </p:pic>
      <p:sp>
        <p:nvSpPr>
          <p:cNvPr id="6437" name="Freeform 6437"/>
          <p:cNvSpPr/>
          <p:nvPr/>
        </p:nvSpPr>
        <p:spPr>
          <a:xfrm rot="-5400000">
            <a:off x="9592571" y="291678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63868300" y="762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38" name="Picture 6438"/>
          <p:cNvPicPr>
            <a:picLocks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4306" y="2893808"/>
            <a:ext cx="40340" cy="53339"/>
          </a:xfrm>
          <a:prstGeom prst="rect">
            <a:avLst/>
          </a:prstGeom>
          <a:noFill/>
        </p:spPr>
      </p:pic>
      <p:sp>
        <p:nvSpPr>
          <p:cNvPr id="6439" name="Freeform 6439"/>
          <p:cNvSpPr/>
          <p:nvPr/>
        </p:nvSpPr>
        <p:spPr>
          <a:xfrm rot="-5400000">
            <a:off x="9599296" y="2924850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  <a:lnTo>
                  <a:pt x="63500" y="25400"/>
                </a:lnTo>
                <a:close/>
                <a:moveTo>
                  <a:pt x="-63842900" y="746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440" name="Picture 6440"/>
          <p:cNvPicPr>
            <a:picLocks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1701" y="2894481"/>
            <a:ext cx="23756" cy="24428"/>
          </a:xfrm>
          <a:prstGeom prst="rect">
            <a:avLst/>
          </a:prstGeom>
          <a:noFill/>
        </p:spPr>
      </p:pic>
      <p:sp>
        <p:nvSpPr>
          <p:cNvPr id="6441" name="Freeform 6441"/>
          <p:cNvSpPr/>
          <p:nvPr/>
        </p:nvSpPr>
        <p:spPr>
          <a:xfrm rot="-5400000">
            <a:off x="9566686" y="294132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12700" y="25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2" name="Freeform 6442"/>
          <p:cNvSpPr/>
          <p:nvPr/>
        </p:nvSpPr>
        <p:spPr>
          <a:xfrm rot="-5400000">
            <a:off x="9556266" y="292081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3" name="Freeform 6443"/>
          <p:cNvSpPr/>
          <p:nvPr/>
        </p:nvSpPr>
        <p:spPr>
          <a:xfrm rot="-5400000">
            <a:off x="9559291" y="2919807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254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4" name="Freeform 6444"/>
          <p:cNvSpPr/>
          <p:nvPr/>
        </p:nvSpPr>
        <p:spPr>
          <a:xfrm rot="-5400000">
            <a:off x="9571056" y="2939641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63500"/>
                </a:moveTo>
                <a:lnTo>
                  <a:pt x="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5" name="Freeform 6445"/>
          <p:cNvSpPr/>
          <p:nvPr/>
        </p:nvSpPr>
        <p:spPr>
          <a:xfrm rot="-5400000">
            <a:off x="9568704" y="293863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6" name="Freeform 6446"/>
          <p:cNvSpPr/>
          <p:nvPr/>
        </p:nvSpPr>
        <p:spPr>
          <a:xfrm rot="-5400000">
            <a:off x="9572737" y="291510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7" name="Freeform 6447"/>
          <p:cNvSpPr/>
          <p:nvPr/>
        </p:nvSpPr>
        <p:spPr>
          <a:xfrm rot="-5400000">
            <a:off x="9581814" y="293426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8" name="Freeform 6448"/>
          <p:cNvSpPr/>
          <p:nvPr/>
        </p:nvSpPr>
        <p:spPr>
          <a:xfrm rot="-5400000">
            <a:off x="9585849" y="292014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9" name="Freeform 6449"/>
          <p:cNvSpPr/>
          <p:nvPr/>
        </p:nvSpPr>
        <p:spPr>
          <a:xfrm rot="-5400000">
            <a:off x="9596271" y="2927875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63500" y="25400"/>
                </a:lnTo>
                <a:lnTo>
                  <a:pt x="381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0" name="Freeform 6450"/>
          <p:cNvSpPr/>
          <p:nvPr/>
        </p:nvSpPr>
        <p:spPr>
          <a:xfrm rot="-5400000">
            <a:off x="9585513" y="2907705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101600" y="0"/>
                </a:moveTo>
                <a:lnTo>
                  <a:pt x="101600" y="25400"/>
                </a:lnTo>
                <a:lnTo>
                  <a:pt x="101600" y="63500"/>
                </a:lnTo>
                <a:lnTo>
                  <a:pt x="76200" y="76200"/>
                </a:lnTo>
                <a:lnTo>
                  <a:pt x="38100" y="762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1" name="Freeform 6451"/>
          <p:cNvSpPr/>
          <p:nvPr/>
        </p:nvSpPr>
        <p:spPr>
          <a:xfrm rot="-5400000">
            <a:off x="9547524" y="2943676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2" name="Freeform 6452"/>
          <p:cNvSpPr/>
          <p:nvPr/>
        </p:nvSpPr>
        <p:spPr>
          <a:xfrm rot="-5400000">
            <a:off x="9545506" y="2941659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76200"/>
                </a:moveTo>
                <a:lnTo>
                  <a:pt x="0" y="50800"/>
                </a:lnTo>
                <a:lnTo>
                  <a:pt x="3810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3" name="Freeform 6453"/>
          <p:cNvSpPr/>
          <p:nvPr/>
        </p:nvSpPr>
        <p:spPr>
          <a:xfrm rot="-5400000">
            <a:off x="9550213" y="294367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4" name="Freeform 6454"/>
          <p:cNvSpPr/>
          <p:nvPr/>
        </p:nvSpPr>
        <p:spPr>
          <a:xfrm rot="-5400000">
            <a:off x="9548868" y="294233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5" name="Freeform 6455"/>
          <p:cNvSpPr/>
          <p:nvPr/>
        </p:nvSpPr>
        <p:spPr>
          <a:xfrm rot="-5400000">
            <a:off x="9556600" y="2933254"/>
            <a:ext cx="6050" cy="15463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0" y="0"/>
                </a:moveTo>
                <a:lnTo>
                  <a:pt x="114300" y="292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6" name="Freeform 6456"/>
          <p:cNvSpPr/>
          <p:nvPr/>
        </p:nvSpPr>
        <p:spPr>
          <a:xfrm rot="-5400000">
            <a:off x="9553575" y="2938296"/>
            <a:ext cx="2016" cy="6723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0" y="0"/>
                </a:moveTo>
                <a:lnTo>
                  <a:pt x="381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7" name="Freeform 6457"/>
          <p:cNvSpPr/>
          <p:nvPr/>
        </p:nvSpPr>
        <p:spPr>
          <a:xfrm rot="-5400000">
            <a:off x="9546853" y="2931573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101600" y="38100"/>
                </a:moveTo>
                <a:lnTo>
                  <a:pt x="101600" y="12700"/>
                </a:lnTo>
                <a:lnTo>
                  <a:pt x="88900" y="0"/>
                </a:lnTo>
                <a:lnTo>
                  <a:pt x="0" y="63500"/>
                </a:lnTo>
                <a:lnTo>
                  <a:pt x="0" y="76200"/>
                </a:lnTo>
                <a:lnTo>
                  <a:pt x="127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8" name="Freeform 6458"/>
          <p:cNvSpPr/>
          <p:nvPr/>
        </p:nvSpPr>
        <p:spPr>
          <a:xfrm rot="-5400000">
            <a:off x="9551223" y="293392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25400" y="127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9" name="Freeform 6459"/>
          <p:cNvSpPr/>
          <p:nvPr/>
        </p:nvSpPr>
        <p:spPr>
          <a:xfrm rot="-5400000">
            <a:off x="9549876" y="2930564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0" name="Freeform 6460"/>
          <p:cNvSpPr/>
          <p:nvPr/>
        </p:nvSpPr>
        <p:spPr>
          <a:xfrm rot="-5400000">
            <a:off x="9551222" y="293056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1270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1" name="Freeform 6461"/>
          <p:cNvSpPr/>
          <p:nvPr/>
        </p:nvSpPr>
        <p:spPr>
          <a:xfrm rot="-5400000">
            <a:off x="9552904" y="293291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2" name="Freeform 6462"/>
          <p:cNvSpPr/>
          <p:nvPr/>
        </p:nvSpPr>
        <p:spPr>
          <a:xfrm rot="-5400000">
            <a:off x="9551559" y="2934262"/>
            <a:ext cx="8067" cy="4706"/>
          </a:xfrm>
          <a:custGeom>
            <a:avLst/>
            <a:gdLst/>
            <a:ahLst/>
            <a:cxnLst/>
            <a:rect l="0" t="0" r="0" b="0"/>
            <a:pathLst>
              <a:path w="152400" h="88900">
                <a:moveTo>
                  <a:pt x="152400" y="0"/>
                </a:moveTo>
                <a:lnTo>
                  <a:pt x="152400" y="127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3" name="Freeform 6463"/>
          <p:cNvSpPr/>
          <p:nvPr/>
        </p:nvSpPr>
        <p:spPr>
          <a:xfrm rot="-5400000">
            <a:off x="9553574" y="2924177"/>
            <a:ext cx="6723" cy="8740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0" y="0"/>
                </a:moveTo>
                <a:lnTo>
                  <a:pt x="25400" y="50800"/>
                </a:lnTo>
                <a:lnTo>
                  <a:pt x="1270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4" name="Freeform 6464"/>
          <p:cNvSpPr/>
          <p:nvPr/>
        </p:nvSpPr>
        <p:spPr>
          <a:xfrm rot="-5400000">
            <a:off x="9560634" y="2921152"/>
            <a:ext cx="14791" cy="21514"/>
          </a:xfrm>
          <a:custGeom>
            <a:avLst/>
            <a:gdLst/>
            <a:ahLst/>
            <a:cxnLst/>
            <a:rect l="0" t="0" r="0" b="0"/>
            <a:pathLst>
              <a:path w="279400" h="406400">
                <a:moveTo>
                  <a:pt x="152400" y="0"/>
                </a:moveTo>
                <a:lnTo>
                  <a:pt x="0" y="76200"/>
                </a:lnTo>
                <a:lnTo>
                  <a:pt x="12700" y="101600"/>
                </a:lnTo>
                <a:lnTo>
                  <a:pt x="2794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5" name="Freeform 6465"/>
          <p:cNvSpPr/>
          <p:nvPr/>
        </p:nvSpPr>
        <p:spPr>
          <a:xfrm rot="-5400000">
            <a:off x="9559626" y="2924849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6" name="Freeform 6466"/>
          <p:cNvSpPr/>
          <p:nvPr/>
        </p:nvSpPr>
        <p:spPr>
          <a:xfrm rot="-5400000">
            <a:off x="9570047" y="294333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7" name="Freeform 6467"/>
          <p:cNvSpPr/>
          <p:nvPr/>
        </p:nvSpPr>
        <p:spPr>
          <a:xfrm rot="-5400000">
            <a:off x="9564670" y="2939305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254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8" name="Freeform 6468"/>
          <p:cNvSpPr/>
          <p:nvPr/>
        </p:nvSpPr>
        <p:spPr>
          <a:xfrm rot="-5400000">
            <a:off x="9558953" y="292283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12700" y="127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9" name="Freeform 6469"/>
          <p:cNvSpPr/>
          <p:nvPr/>
        </p:nvSpPr>
        <p:spPr>
          <a:xfrm rot="-5400000">
            <a:off x="9558283" y="291879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0" name="Freeform 6470"/>
          <p:cNvSpPr/>
          <p:nvPr/>
        </p:nvSpPr>
        <p:spPr>
          <a:xfrm rot="-5400000">
            <a:off x="9567358" y="293459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12700" y="38100"/>
                </a:ln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1" name="Freeform 6471"/>
          <p:cNvSpPr/>
          <p:nvPr/>
        </p:nvSpPr>
        <p:spPr>
          <a:xfrm rot="-5400000">
            <a:off x="9565004" y="292417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2" name="Freeform 6472"/>
          <p:cNvSpPr/>
          <p:nvPr/>
        </p:nvSpPr>
        <p:spPr>
          <a:xfrm rot="-5400000">
            <a:off x="9572736" y="2941995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3" name="Freeform 6473"/>
          <p:cNvSpPr/>
          <p:nvPr/>
        </p:nvSpPr>
        <p:spPr>
          <a:xfrm rot="-5400000">
            <a:off x="9559291" y="291644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4" name="Freeform 6474"/>
          <p:cNvSpPr/>
          <p:nvPr/>
        </p:nvSpPr>
        <p:spPr>
          <a:xfrm rot="-5400000">
            <a:off x="9563660" y="2914092"/>
            <a:ext cx="6723" cy="11429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12700" y="0"/>
                </a:moveTo>
                <a:lnTo>
                  <a:pt x="0" y="12700"/>
                </a:lnTo>
                <a:lnTo>
                  <a:pt x="0" y="50800"/>
                </a:lnTo>
                <a:lnTo>
                  <a:pt x="1270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5" name="Freeform 6475"/>
          <p:cNvSpPr/>
          <p:nvPr/>
        </p:nvSpPr>
        <p:spPr>
          <a:xfrm rot="-5400000">
            <a:off x="9573745" y="294165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6" name="Freeform 6476"/>
          <p:cNvSpPr/>
          <p:nvPr/>
        </p:nvSpPr>
        <p:spPr>
          <a:xfrm rot="-5400000">
            <a:off x="9567022" y="292350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7" name="Freeform 6477"/>
          <p:cNvSpPr/>
          <p:nvPr/>
        </p:nvSpPr>
        <p:spPr>
          <a:xfrm rot="-5400000">
            <a:off x="9561980" y="291779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8" name="Freeform 6478"/>
          <p:cNvSpPr/>
          <p:nvPr/>
        </p:nvSpPr>
        <p:spPr>
          <a:xfrm rot="-5400000">
            <a:off x="9574753" y="2930564"/>
            <a:ext cx="2689" cy="10757"/>
          </a:xfrm>
          <a:custGeom>
            <a:avLst/>
            <a:gdLst/>
            <a:ahLst/>
            <a:cxnLst/>
            <a:rect l="0" t="0" r="0" b="0"/>
            <a:pathLst>
              <a:path w="50800" h="203200">
                <a:moveTo>
                  <a:pt x="0" y="0"/>
                </a:moveTo>
                <a:lnTo>
                  <a:pt x="508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9" name="Freeform 6479"/>
          <p:cNvSpPr/>
          <p:nvPr/>
        </p:nvSpPr>
        <p:spPr>
          <a:xfrm rot="-5400000">
            <a:off x="9570383" y="293291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0" name="Freeform 6480"/>
          <p:cNvSpPr/>
          <p:nvPr/>
        </p:nvSpPr>
        <p:spPr>
          <a:xfrm rot="-5400000">
            <a:off x="9561643" y="291409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1" name="Freeform 6481"/>
          <p:cNvSpPr/>
          <p:nvPr/>
        </p:nvSpPr>
        <p:spPr>
          <a:xfrm rot="-5400000">
            <a:off x="9575762" y="2942331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2" name="Freeform 6482"/>
          <p:cNvSpPr/>
          <p:nvPr/>
        </p:nvSpPr>
        <p:spPr>
          <a:xfrm rot="-5400000">
            <a:off x="9575426" y="294065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3" name="Freeform 6483"/>
          <p:cNvSpPr/>
          <p:nvPr/>
        </p:nvSpPr>
        <p:spPr>
          <a:xfrm rot="-5400000">
            <a:off x="9562652" y="291577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4" name="Freeform 6484"/>
          <p:cNvSpPr/>
          <p:nvPr/>
        </p:nvSpPr>
        <p:spPr>
          <a:xfrm rot="-5400000">
            <a:off x="9567021" y="2915436"/>
            <a:ext cx="6723" cy="8740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0" y="38100"/>
                </a:moveTo>
                <a:lnTo>
                  <a:pt x="0" y="0"/>
                </a:lnTo>
                <a:lnTo>
                  <a:pt x="1270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5" name="Freeform 6485"/>
          <p:cNvSpPr/>
          <p:nvPr/>
        </p:nvSpPr>
        <p:spPr>
          <a:xfrm rot="-5400000">
            <a:off x="9575090" y="2930228"/>
            <a:ext cx="2689" cy="7395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25400" y="139700"/>
                </a:moveTo>
                <a:lnTo>
                  <a:pt x="0" y="0"/>
                </a:lnTo>
                <a:lnTo>
                  <a:pt x="12700" y="127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6" name="Freeform 6486"/>
          <p:cNvSpPr/>
          <p:nvPr/>
        </p:nvSpPr>
        <p:spPr>
          <a:xfrm rot="-5400000">
            <a:off x="9577780" y="294031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7" name="Freeform 6487"/>
          <p:cNvSpPr/>
          <p:nvPr/>
        </p:nvSpPr>
        <p:spPr>
          <a:xfrm rot="-5400000">
            <a:off x="9573409" y="293056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8" name="Freeform 6488"/>
          <p:cNvSpPr/>
          <p:nvPr/>
        </p:nvSpPr>
        <p:spPr>
          <a:xfrm rot="-5400000">
            <a:off x="9569711" y="2922832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9" name="Freeform 6489"/>
          <p:cNvSpPr/>
          <p:nvPr/>
        </p:nvSpPr>
        <p:spPr>
          <a:xfrm rot="-5400000">
            <a:off x="9569375" y="292115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0" name="Freeform 6490"/>
          <p:cNvSpPr/>
          <p:nvPr/>
        </p:nvSpPr>
        <p:spPr>
          <a:xfrm rot="-5400000">
            <a:off x="9565005" y="291341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1" name="Freeform 6491"/>
          <p:cNvSpPr/>
          <p:nvPr/>
        </p:nvSpPr>
        <p:spPr>
          <a:xfrm rot="-5400000">
            <a:off x="9578452" y="294098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2" name="Freeform 6492"/>
          <p:cNvSpPr/>
          <p:nvPr/>
        </p:nvSpPr>
        <p:spPr>
          <a:xfrm rot="-5400000">
            <a:off x="9564668" y="2912411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3" name="Freeform 6493"/>
          <p:cNvSpPr/>
          <p:nvPr/>
        </p:nvSpPr>
        <p:spPr>
          <a:xfrm rot="-5400000">
            <a:off x="9575092" y="292552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4" name="Freeform 6494"/>
          <p:cNvSpPr/>
          <p:nvPr/>
        </p:nvSpPr>
        <p:spPr>
          <a:xfrm rot="-5400000">
            <a:off x="9572737" y="2920479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5" name="Freeform 6495"/>
          <p:cNvSpPr/>
          <p:nvPr/>
        </p:nvSpPr>
        <p:spPr>
          <a:xfrm rot="-5400000">
            <a:off x="9572064" y="292047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6" name="Freeform 6496"/>
          <p:cNvSpPr/>
          <p:nvPr/>
        </p:nvSpPr>
        <p:spPr>
          <a:xfrm rot="-5400000">
            <a:off x="9567694" y="291140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7" name="Freeform 6497"/>
          <p:cNvSpPr/>
          <p:nvPr/>
        </p:nvSpPr>
        <p:spPr>
          <a:xfrm rot="-5400000">
            <a:off x="9582149" y="2939305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8" name="Freeform 6498"/>
          <p:cNvSpPr/>
          <p:nvPr/>
        </p:nvSpPr>
        <p:spPr>
          <a:xfrm rot="-5400000">
            <a:off x="9580469" y="293896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9" name="Freeform 6499"/>
          <p:cNvSpPr/>
          <p:nvPr/>
        </p:nvSpPr>
        <p:spPr>
          <a:xfrm rot="-5400000">
            <a:off x="9576435" y="293022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0" name="Freeform 6500"/>
          <p:cNvSpPr/>
          <p:nvPr/>
        </p:nvSpPr>
        <p:spPr>
          <a:xfrm rot="-5400000">
            <a:off x="9576771" y="292854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1" name="Freeform 6501"/>
          <p:cNvSpPr/>
          <p:nvPr/>
        </p:nvSpPr>
        <p:spPr>
          <a:xfrm rot="-5400000">
            <a:off x="9567358" y="2909722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0"/>
                </a:moveTo>
                <a:lnTo>
                  <a:pt x="508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2" name="Freeform 6502"/>
          <p:cNvSpPr/>
          <p:nvPr/>
        </p:nvSpPr>
        <p:spPr>
          <a:xfrm rot="-5400000">
            <a:off x="9581814" y="2931573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3" name="Freeform 6503"/>
          <p:cNvSpPr/>
          <p:nvPr/>
        </p:nvSpPr>
        <p:spPr>
          <a:xfrm rot="-5400000">
            <a:off x="9576771" y="292047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4" name="Freeform 6504"/>
          <p:cNvSpPr/>
          <p:nvPr/>
        </p:nvSpPr>
        <p:spPr>
          <a:xfrm rot="-5400000">
            <a:off x="9575090" y="291879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5" name="Freeform 6505"/>
          <p:cNvSpPr/>
          <p:nvPr/>
        </p:nvSpPr>
        <p:spPr>
          <a:xfrm rot="-5400000">
            <a:off x="9585512" y="293930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6" name="Freeform 6506"/>
          <p:cNvSpPr/>
          <p:nvPr/>
        </p:nvSpPr>
        <p:spPr>
          <a:xfrm rot="-5400000">
            <a:off x="9583830" y="2937624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7" name="Freeform 6507"/>
          <p:cNvSpPr/>
          <p:nvPr/>
        </p:nvSpPr>
        <p:spPr>
          <a:xfrm rot="-5400000">
            <a:off x="9579796" y="2928211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8" name="Freeform 6508"/>
          <p:cNvSpPr/>
          <p:nvPr/>
        </p:nvSpPr>
        <p:spPr>
          <a:xfrm rot="-5400000">
            <a:off x="9579796" y="292753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9" name="Freeform 6509"/>
          <p:cNvSpPr/>
          <p:nvPr/>
        </p:nvSpPr>
        <p:spPr>
          <a:xfrm rot="-5400000">
            <a:off x="9571056" y="290938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0" name="Freeform 6510"/>
          <p:cNvSpPr/>
          <p:nvPr/>
        </p:nvSpPr>
        <p:spPr>
          <a:xfrm rot="-5400000">
            <a:off x="9577107" y="292417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1" name="Freeform 6511"/>
          <p:cNvSpPr/>
          <p:nvPr/>
        </p:nvSpPr>
        <p:spPr>
          <a:xfrm rot="-5400000">
            <a:off x="9563996" y="2917118"/>
            <a:ext cx="7395" cy="20842"/>
          </a:xfrm>
          <a:custGeom>
            <a:avLst/>
            <a:gdLst/>
            <a:ahLst/>
            <a:cxnLst/>
            <a:rect l="0" t="0" r="0" b="0"/>
            <a:pathLst>
              <a:path w="139700" h="393700">
                <a:moveTo>
                  <a:pt x="0" y="0"/>
                </a:moveTo>
                <a:lnTo>
                  <a:pt x="139700" y="393700"/>
                </a:lnTo>
                <a:lnTo>
                  <a:pt x="114300" y="355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2" name="Freeform 6512"/>
          <p:cNvSpPr/>
          <p:nvPr/>
        </p:nvSpPr>
        <p:spPr>
          <a:xfrm rot="-5400000">
            <a:off x="9566685" y="2914428"/>
            <a:ext cx="7395" cy="22187"/>
          </a:xfrm>
          <a:custGeom>
            <a:avLst/>
            <a:gdLst/>
            <a:ahLst/>
            <a:cxnLst/>
            <a:rect l="0" t="0" r="0" b="0"/>
            <a:pathLst>
              <a:path w="139700" h="419100">
                <a:moveTo>
                  <a:pt x="0" y="0"/>
                </a:moveTo>
                <a:lnTo>
                  <a:pt x="1397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3" name="Freeform 6513"/>
          <p:cNvSpPr/>
          <p:nvPr/>
        </p:nvSpPr>
        <p:spPr>
          <a:xfrm rot="-5400000">
            <a:off x="9578788" y="291913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12700" y="0"/>
                </a:moveTo>
                <a:lnTo>
                  <a:pt x="381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4" name="Freeform 6514"/>
          <p:cNvSpPr/>
          <p:nvPr/>
        </p:nvSpPr>
        <p:spPr>
          <a:xfrm rot="-5400000">
            <a:off x="9574081" y="2908377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5" name="Freeform 6515"/>
          <p:cNvSpPr/>
          <p:nvPr/>
        </p:nvSpPr>
        <p:spPr>
          <a:xfrm rot="-5400000">
            <a:off x="9587528" y="2937288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6" name="Freeform 6516"/>
          <p:cNvSpPr/>
          <p:nvPr/>
        </p:nvSpPr>
        <p:spPr>
          <a:xfrm rot="-5400000">
            <a:off x="9586856" y="2936616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7" name="Freeform 6517"/>
          <p:cNvSpPr/>
          <p:nvPr/>
        </p:nvSpPr>
        <p:spPr>
          <a:xfrm rot="-5400000">
            <a:off x="9584168" y="293258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12700" y="25400"/>
                </a:ln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8" name="Freeform 6518"/>
          <p:cNvSpPr/>
          <p:nvPr/>
        </p:nvSpPr>
        <p:spPr>
          <a:xfrm rot="-5400000">
            <a:off x="9582486" y="292753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9" name="Freeform 6519"/>
          <p:cNvSpPr/>
          <p:nvPr/>
        </p:nvSpPr>
        <p:spPr>
          <a:xfrm rot="-5400000">
            <a:off x="9582486" y="292552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0" name="Freeform 6520"/>
          <p:cNvSpPr/>
          <p:nvPr/>
        </p:nvSpPr>
        <p:spPr>
          <a:xfrm rot="-5400000">
            <a:off x="9575090" y="2916109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50800"/>
                </a:moveTo>
                <a:lnTo>
                  <a:pt x="12700" y="762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1" name="Freeform 6521"/>
          <p:cNvSpPr/>
          <p:nvPr/>
        </p:nvSpPr>
        <p:spPr>
          <a:xfrm rot="-5400000">
            <a:off x="9576099" y="291308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2" name="Freeform 6522"/>
          <p:cNvSpPr/>
          <p:nvPr/>
        </p:nvSpPr>
        <p:spPr>
          <a:xfrm rot="-5400000">
            <a:off x="9572064" y="2906360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0"/>
                </a:moveTo>
                <a:lnTo>
                  <a:pt x="508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3" name="Freeform 6523"/>
          <p:cNvSpPr/>
          <p:nvPr/>
        </p:nvSpPr>
        <p:spPr>
          <a:xfrm rot="-5400000">
            <a:off x="9578115" y="2913756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635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4" name="Freeform 6524"/>
          <p:cNvSpPr/>
          <p:nvPr/>
        </p:nvSpPr>
        <p:spPr>
          <a:xfrm rot="-5400000">
            <a:off x="9567694" y="2921488"/>
            <a:ext cx="14791" cy="16808"/>
          </a:xfrm>
          <a:custGeom>
            <a:avLst/>
            <a:gdLst/>
            <a:ahLst/>
            <a:cxnLst/>
            <a:rect l="0" t="0" r="0" b="0"/>
            <a:pathLst>
              <a:path w="279400" h="317500">
                <a:moveTo>
                  <a:pt x="0" y="0"/>
                </a:moveTo>
                <a:lnTo>
                  <a:pt x="27940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5" name="Freeform 6525"/>
          <p:cNvSpPr/>
          <p:nvPr/>
        </p:nvSpPr>
        <p:spPr>
          <a:xfrm rot="-5400000">
            <a:off x="9590890" y="293661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6" name="Freeform 6526"/>
          <p:cNvSpPr/>
          <p:nvPr/>
        </p:nvSpPr>
        <p:spPr>
          <a:xfrm rot="-5400000">
            <a:off x="9589546" y="293459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7" name="Freeform 6527"/>
          <p:cNvSpPr/>
          <p:nvPr/>
        </p:nvSpPr>
        <p:spPr>
          <a:xfrm rot="-5400000">
            <a:off x="9585511" y="2925186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8" name="Freeform 6528"/>
          <p:cNvSpPr/>
          <p:nvPr/>
        </p:nvSpPr>
        <p:spPr>
          <a:xfrm rot="-5400000">
            <a:off x="9585848" y="292484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9" name="Freeform 6529"/>
          <p:cNvSpPr/>
          <p:nvPr/>
        </p:nvSpPr>
        <p:spPr>
          <a:xfrm rot="-5400000">
            <a:off x="9577107" y="290669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0" name="Freeform 6530"/>
          <p:cNvSpPr/>
          <p:nvPr/>
        </p:nvSpPr>
        <p:spPr>
          <a:xfrm rot="-5400000">
            <a:off x="9582150" y="291644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1" name="Freeform 6531"/>
          <p:cNvSpPr/>
          <p:nvPr/>
        </p:nvSpPr>
        <p:spPr>
          <a:xfrm rot="-5400000">
            <a:off x="9584167" y="292047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2" name="Freeform 6532"/>
          <p:cNvSpPr/>
          <p:nvPr/>
        </p:nvSpPr>
        <p:spPr>
          <a:xfrm rot="-5400000">
            <a:off x="9577443" y="2905015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0"/>
                </a:move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3" name="Freeform 6533"/>
          <p:cNvSpPr/>
          <p:nvPr/>
        </p:nvSpPr>
        <p:spPr>
          <a:xfrm rot="-5400000">
            <a:off x="9582823" y="2916445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254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4" name="Freeform 6534"/>
          <p:cNvSpPr/>
          <p:nvPr/>
        </p:nvSpPr>
        <p:spPr>
          <a:xfrm rot="-5400000">
            <a:off x="9588537" y="292350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5" name="Freeform 6535"/>
          <p:cNvSpPr/>
          <p:nvPr/>
        </p:nvSpPr>
        <p:spPr>
          <a:xfrm rot="-5400000">
            <a:off x="9585847" y="291879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6" name="Freeform 6536"/>
          <p:cNvSpPr/>
          <p:nvPr/>
        </p:nvSpPr>
        <p:spPr>
          <a:xfrm rot="-5400000">
            <a:off x="9592571" y="2934262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7" name="Freeform 6537"/>
          <p:cNvSpPr/>
          <p:nvPr/>
        </p:nvSpPr>
        <p:spPr>
          <a:xfrm rot="-5400000">
            <a:off x="9589210" y="292484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8" name="Freeform 6538"/>
          <p:cNvSpPr/>
          <p:nvPr/>
        </p:nvSpPr>
        <p:spPr>
          <a:xfrm rot="-5400000">
            <a:off x="9583830" y="291476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9" name="Freeform 6539"/>
          <p:cNvSpPr/>
          <p:nvPr/>
        </p:nvSpPr>
        <p:spPr>
          <a:xfrm rot="-5400000">
            <a:off x="9580805" y="290568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0" name="Freeform 6540"/>
          <p:cNvSpPr/>
          <p:nvPr/>
        </p:nvSpPr>
        <p:spPr>
          <a:xfrm rot="-5400000">
            <a:off x="9581141" y="290467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1" name="Freeform 6541"/>
          <p:cNvSpPr/>
          <p:nvPr/>
        </p:nvSpPr>
        <p:spPr>
          <a:xfrm rot="-5400000">
            <a:off x="9592907" y="293325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0"/>
                </a:moveTo>
                <a:lnTo>
                  <a:pt x="254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2" name="Freeform 6542"/>
          <p:cNvSpPr/>
          <p:nvPr/>
        </p:nvSpPr>
        <p:spPr>
          <a:xfrm rot="-5400000">
            <a:off x="9586856" y="2911739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0"/>
                </a:move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3" name="Freeform 6543"/>
          <p:cNvSpPr/>
          <p:nvPr/>
        </p:nvSpPr>
        <p:spPr>
          <a:xfrm rot="-5400000">
            <a:off x="9583831" y="2904006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0"/>
                </a:moveTo>
                <a:lnTo>
                  <a:pt x="127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4" name="Freeform 6544"/>
          <p:cNvSpPr/>
          <p:nvPr/>
        </p:nvSpPr>
        <p:spPr>
          <a:xfrm rot="-5400000">
            <a:off x="9595933" y="293224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5" name="Freeform 6545"/>
          <p:cNvSpPr/>
          <p:nvPr/>
        </p:nvSpPr>
        <p:spPr>
          <a:xfrm rot="-5400000">
            <a:off x="9592571" y="2923505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0" y="508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6" name="Freeform 6546"/>
          <p:cNvSpPr/>
          <p:nvPr/>
        </p:nvSpPr>
        <p:spPr>
          <a:xfrm rot="-5400000">
            <a:off x="9592235" y="2922496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0"/>
                </a:move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7" name="Freeform 6547"/>
          <p:cNvSpPr/>
          <p:nvPr/>
        </p:nvSpPr>
        <p:spPr>
          <a:xfrm rot="-5400000">
            <a:off x="9587864" y="2916109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76200"/>
                </a:moveTo>
                <a:lnTo>
                  <a:pt x="0" y="0"/>
                </a:ln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8" name="Freeform 6548"/>
          <p:cNvSpPr/>
          <p:nvPr/>
        </p:nvSpPr>
        <p:spPr>
          <a:xfrm rot="-5400000">
            <a:off x="9585847" y="2912075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0"/>
                </a:moveTo>
                <a:lnTo>
                  <a:pt x="38100" y="38100"/>
                </a:lnTo>
                <a:lnTo>
                  <a:pt x="508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9" name="Freeform 6549"/>
          <p:cNvSpPr/>
          <p:nvPr/>
        </p:nvSpPr>
        <p:spPr>
          <a:xfrm rot="-5400000">
            <a:off x="9584502" y="2905351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0" name="Freeform 6550"/>
          <p:cNvSpPr/>
          <p:nvPr/>
        </p:nvSpPr>
        <p:spPr>
          <a:xfrm rot="-5400000">
            <a:off x="9594590" y="2930901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1" name="Freeform 6551"/>
          <p:cNvSpPr/>
          <p:nvPr/>
        </p:nvSpPr>
        <p:spPr>
          <a:xfrm rot="-5400000">
            <a:off x="9598287" y="2929220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2" name="Freeform 6552"/>
          <p:cNvSpPr/>
          <p:nvPr/>
        </p:nvSpPr>
        <p:spPr>
          <a:xfrm rot="-5400000">
            <a:off x="9596269" y="2921824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3" name="Freeform 6553"/>
          <p:cNvSpPr/>
          <p:nvPr/>
        </p:nvSpPr>
        <p:spPr>
          <a:xfrm rot="-5400000">
            <a:off x="9587192" y="2903334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4" name="Freeform 6554"/>
          <p:cNvSpPr/>
          <p:nvPr/>
        </p:nvSpPr>
        <p:spPr>
          <a:xfrm rot="-5400000">
            <a:off x="9596269" y="2923841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12700" y="508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5" name="Freeform 6555"/>
          <p:cNvSpPr/>
          <p:nvPr/>
        </p:nvSpPr>
        <p:spPr>
          <a:xfrm rot="-5400000">
            <a:off x="9590891" y="291577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25400" y="0"/>
                </a:moveTo>
                <a:lnTo>
                  <a:pt x="38100" y="25400"/>
                </a:lnTo>
                <a:lnTo>
                  <a:pt x="12700" y="381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6" name="Freeform 6556"/>
          <p:cNvSpPr/>
          <p:nvPr/>
        </p:nvSpPr>
        <p:spPr>
          <a:xfrm rot="-5400000">
            <a:off x="9589545" y="290434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7" name="Freeform 6557"/>
          <p:cNvSpPr/>
          <p:nvPr/>
        </p:nvSpPr>
        <p:spPr>
          <a:xfrm rot="-5400000">
            <a:off x="9590220" y="2908377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0" y="0"/>
                </a:moveTo>
                <a:lnTo>
                  <a:pt x="63500" y="38100"/>
                </a:lnTo>
                <a:lnTo>
                  <a:pt x="1016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8" name="Freeform 6558"/>
          <p:cNvSpPr/>
          <p:nvPr/>
        </p:nvSpPr>
        <p:spPr>
          <a:xfrm rot="-5400000">
            <a:off x="9599967" y="2922160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0"/>
                </a:moveTo>
                <a:lnTo>
                  <a:pt x="12700" y="381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9" name="Freeform 6559"/>
          <p:cNvSpPr/>
          <p:nvPr/>
        </p:nvSpPr>
        <p:spPr>
          <a:xfrm rot="-5400000">
            <a:off x="9591227" y="2904006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12700" y="254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0" name="Freeform 6560"/>
          <p:cNvSpPr/>
          <p:nvPr/>
        </p:nvSpPr>
        <p:spPr>
          <a:xfrm rot="-5400000">
            <a:off x="9599968" y="2926194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0"/>
                </a:moveTo>
                <a:lnTo>
                  <a:pt x="50800" y="2540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1" name="Freeform 6561"/>
          <p:cNvSpPr/>
          <p:nvPr/>
        </p:nvSpPr>
        <p:spPr>
          <a:xfrm rot="-5400000">
            <a:off x="9592908" y="290568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2" name="Freeform 6562"/>
          <p:cNvSpPr/>
          <p:nvPr/>
        </p:nvSpPr>
        <p:spPr>
          <a:xfrm rot="-5400000">
            <a:off x="9544163" y="294434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3" name="Freeform 6563"/>
          <p:cNvSpPr/>
          <p:nvPr/>
        </p:nvSpPr>
        <p:spPr>
          <a:xfrm rot="-5400000">
            <a:off x="9576100" y="292585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4" name="Freeform 6564"/>
          <p:cNvSpPr/>
          <p:nvPr/>
        </p:nvSpPr>
        <p:spPr>
          <a:xfrm rot="-5400000">
            <a:off x="9590556" y="291678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5" name="Freeform 6565"/>
          <p:cNvSpPr/>
          <p:nvPr/>
        </p:nvSpPr>
        <p:spPr>
          <a:xfrm rot="-5400000">
            <a:off x="9557274" y="292316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6" name="Freeform 6566"/>
          <p:cNvSpPr/>
          <p:nvPr/>
        </p:nvSpPr>
        <p:spPr>
          <a:xfrm rot="-5400000">
            <a:off x="9574418" y="291409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7" name="Freeform 6567"/>
          <p:cNvSpPr/>
          <p:nvPr/>
        </p:nvSpPr>
        <p:spPr>
          <a:xfrm rot="-5400000">
            <a:off x="9583158" y="293426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8" name="Freeform 6568"/>
          <p:cNvSpPr/>
          <p:nvPr/>
        </p:nvSpPr>
        <p:spPr>
          <a:xfrm rot="-5400000">
            <a:off x="9584839" y="293190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12700"/>
                </a:ln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9" name="Freeform 6569"/>
          <p:cNvSpPr/>
          <p:nvPr/>
        </p:nvSpPr>
        <p:spPr>
          <a:xfrm rot="-5400000">
            <a:off x="9512563" y="2950399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25400" y="0"/>
                </a:moveTo>
                <a:lnTo>
                  <a:pt x="139700" y="50800"/>
                </a:lnTo>
                <a:lnTo>
                  <a:pt x="0" y="127000"/>
                </a:lnTo>
                <a:close/>
                <a:moveTo>
                  <a:pt x="-61595000" y="911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70" name="Freeform 6570"/>
          <p:cNvSpPr/>
          <p:nvPr/>
        </p:nvSpPr>
        <p:spPr>
          <a:xfrm rot="-5400000">
            <a:off x="9537774" y="2957459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0" y="38100"/>
                </a:moveTo>
                <a:lnTo>
                  <a:pt x="76200" y="0"/>
                </a:lnTo>
                <a:lnTo>
                  <a:pt x="50800" y="127000"/>
                </a:lnTo>
                <a:close/>
                <a:moveTo>
                  <a:pt x="-61976000" y="867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571" name="Picture 6571"/>
          <p:cNvPicPr>
            <a:picLocks noChangeArrowheads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6398" y="2918686"/>
            <a:ext cx="33169" cy="45943"/>
          </a:xfrm>
          <a:prstGeom prst="rect">
            <a:avLst/>
          </a:prstGeom>
          <a:noFill/>
        </p:spPr>
      </p:pic>
      <p:sp>
        <p:nvSpPr>
          <p:cNvPr id="6572" name="Freeform 6572"/>
          <p:cNvSpPr/>
          <p:nvPr/>
        </p:nvSpPr>
        <p:spPr>
          <a:xfrm rot="-5400000">
            <a:off x="9509201" y="2938296"/>
            <a:ext cx="21514" cy="8740"/>
          </a:xfrm>
          <a:custGeom>
            <a:avLst/>
            <a:gdLst/>
            <a:ahLst/>
            <a:cxnLst/>
            <a:rect l="0" t="0" r="0" b="0"/>
            <a:pathLst>
              <a:path w="406400" h="165100">
                <a:moveTo>
                  <a:pt x="0" y="38100"/>
                </a:moveTo>
                <a:lnTo>
                  <a:pt x="63500" y="0"/>
                </a:lnTo>
                <a:lnTo>
                  <a:pt x="406400" y="165100"/>
                </a:lnTo>
                <a:close/>
                <a:moveTo>
                  <a:pt x="-61760100" y="906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573" name="Picture 6573"/>
          <p:cNvPicPr>
            <a:picLocks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6397" y="2942217"/>
            <a:ext cx="43255" cy="31824"/>
          </a:xfrm>
          <a:prstGeom prst="rect">
            <a:avLst/>
          </a:prstGeom>
          <a:noFill/>
        </p:spPr>
      </p:pic>
      <p:sp>
        <p:nvSpPr>
          <p:cNvPr id="6574" name="Freeform 6574"/>
          <p:cNvSpPr/>
          <p:nvPr/>
        </p:nvSpPr>
        <p:spPr>
          <a:xfrm rot="-5400000">
            <a:off x="9510210" y="2934598"/>
            <a:ext cx="30927" cy="25549"/>
          </a:xfrm>
          <a:custGeom>
            <a:avLst/>
            <a:gdLst/>
            <a:ahLst/>
            <a:cxnLst/>
            <a:rect l="0" t="0" r="0" b="0"/>
            <a:pathLst>
              <a:path w="584200" h="482600">
                <a:moveTo>
                  <a:pt x="0" y="482600"/>
                </a:moveTo>
                <a:lnTo>
                  <a:pt x="127000" y="0"/>
                </a:lnTo>
                <a:lnTo>
                  <a:pt x="5842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75" name="Freeform 6575"/>
          <p:cNvSpPr/>
          <p:nvPr/>
        </p:nvSpPr>
        <p:spPr>
          <a:xfrm rot="-5400000">
            <a:off x="9515252" y="2932245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76" name="Freeform 6576"/>
          <p:cNvSpPr/>
          <p:nvPr/>
        </p:nvSpPr>
        <p:spPr>
          <a:xfrm rot="-5400000">
            <a:off x="9521304" y="2946365"/>
            <a:ext cx="8067" cy="6050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38100" y="0"/>
                </a:moveTo>
                <a:lnTo>
                  <a:pt x="152400" y="50800"/>
                </a:lnTo>
                <a:lnTo>
                  <a:pt x="0" y="114300"/>
                </a:lnTo>
                <a:close/>
                <a:moveTo>
                  <a:pt x="-61849000" y="8940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77" name="Freeform 6577"/>
          <p:cNvSpPr/>
          <p:nvPr/>
        </p:nvSpPr>
        <p:spPr>
          <a:xfrm rot="-5400000">
            <a:off x="9547187" y="2953425"/>
            <a:ext cx="3361" cy="6050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0" y="25400"/>
                </a:moveTo>
                <a:lnTo>
                  <a:pt x="63500" y="0"/>
                </a:lnTo>
                <a:lnTo>
                  <a:pt x="38100" y="114300"/>
                </a:lnTo>
                <a:close/>
                <a:moveTo>
                  <a:pt x="-62230000" y="849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578" name="Picture 6578"/>
          <p:cNvPicPr>
            <a:picLocks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139" y="2914651"/>
            <a:ext cx="33841" cy="45944"/>
          </a:xfrm>
          <a:prstGeom prst="rect">
            <a:avLst/>
          </a:prstGeom>
          <a:noFill/>
        </p:spPr>
      </p:pic>
      <p:sp>
        <p:nvSpPr>
          <p:cNvPr id="6579" name="Freeform 6579"/>
          <p:cNvSpPr/>
          <p:nvPr/>
        </p:nvSpPr>
        <p:spPr>
          <a:xfrm rot="-5400000">
            <a:off x="9518278" y="2934599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0" y="25400"/>
                </a:moveTo>
                <a:lnTo>
                  <a:pt x="76200" y="0"/>
                </a:lnTo>
                <a:lnTo>
                  <a:pt x="406400" y="152400"/>
                </a:lnTo>
                <a:close/>
                <a:moveTo>
                  <a:pt x="-62001400" y="889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580" name="Picture 6580"/>
          <p:cNvPicPr>
            <a:picLocks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139" y="2938184"/>
            <a:ext cx="43254" cy="31151"/>
          </a:xfrm>
          <a:prstGeom prst="rect">
            <a:avLst/>
          </a:prstGeom>
          <a:noFill/>
        </p:spPr>
      </p:pic>
      <p:sp>
        <p:nvSpPr>
          <p:cNvPr id="6581" name="Freeform 6581"/>
          <p:cNvSpPr/>
          <p:nvPr/>
        </p:nvSpPr>
        <p:spPr>
          <a:xfrm rot="-5400000">
            <a:off x="9519623" y="2930565"/>
            <a:ext cx="30255" cy="24876"/>
          </a:xfrm>
          <a:custGeom>
            <a:avLst/>
            <a:gdLst/>
            <a:ahLst/>
            <a:cxnLst/>
            <a:rect l="0" t="0" r="0" b="0"/>
            <a:pathLst>
              <a:path w="571500" h="469900">
                <a:moveTo>
                  <a:pt x="0" y="469900"/>
                </a:moveTo>
                <a:lnTo>
                  <a:pt x="127000" y="0"/>
                </a:lnTo>
                <a:lnTo>
                  <a:pt x="57150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2" name="Freeform 6582"/>
          <p:cNvSpPr/>
          <p:nvPr/>
        </p:nvSpPr>
        <p:spPr>
          <a:xfrm rot="-5400000">
            <a:off x="9523993" y="2928211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0" y="482600"/>
                </a:moveTo>
                <a:lnTo>
                  <a:pt x="127000" y="0"/>
                </a:lnTo>
                <a:lnTo>
                  <a:pt x="5715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3" name="Freeform 6583"/>
          <p:cNvSpPr/>
          <p:nvPr/>
        </p:nvSpPr>
        <p:spPr>
          <a:xfrm rot="-5400000">
            <a:off x="9525336" y="2928884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4" name="Freeform 6584"/>
          <p:cNvSpPr/>
          <p:nvPr/>
        </p:nvSpPr>
        <p:spPr>
          <a:xfrm rot="-5400000">
            <a:off x="9534413" y="2924513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5" name="Freeform 6585"/>
          <p:cNvSpPr/>
          <p:nvPr/>
        </p:nvSpPr>
        <p:spPr>
          <a:xfrm rot="-5400000">
            <a:off x="9539455" y="2959139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0"/>
                </a:moveTo>
                <a:lnTo>
                  <a:pt x="508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6" name="Freeform 6586"/>
          <p:cNvSpPr/>
          <p:nvPr/>
        </p:nvSpPr>
        <p:spPr>
          <a:xfrm rot="-5400000">
            <a:off x="9548532" y="2954769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0" y="0"/>
                </a:moveTo>
                <a:lnTo>
                  <a:pt x="381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7" name="Freeform 6587"/>
          <p:cNvSpPr/>
          <p:nvPr/>
        </p:nvSpPr>
        <p:spPr>
          <a:xfrm rot="-5400000">
            <a:off x="2798782" y="730626"/>
            <a:ext cx="279698" cy="55132"/>
          </a:xfrm>
          <a:custGeom>
            <a:avLst/>
            <a:gdLst/>
            <a:ahLst/>
            <a:cxnLst/>
            <a:rect l="0" t="0" r="0" b="0"/>
            <a:pathLst>
              <a:path w="5283200" h="1041400">
                <a:moveTo>
                  <a:pt x="5283200" y="0"/>
                </a:moveTo>
                <a:lnTo>
                  <a:pt x="0" y="10414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8" name="Freeform 6588"/>
          <p:cNvSpPr/>
          <p:nvPr/>
        </p:nvSpPr>
        <p:spPr>
          <a:xfrm rot="-5400000">
            <a:off x="2946364" y="917876"/>
            <a:ext cx="49753" cy="10084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93980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9" name="Freeform 6589"/>
          <p:cNvSpPr/>
          <p:nvPr/>
        </p:nvSpPr>
        <p:spPr>
          <a:xfrm rot="-5400000">
            <a:off x="2920478" y="1003601"/>
            <a:ext cx="138504" cy="26893"/>
          </a:xfrm>
          <a:custGeom>
            <a:avLst/>
            <a:gdLst/>
            <a:ahLst/>
            <a:cxnLst/>
            <a:rect l="0" t="0" r="0" b="0"/>
            <a:pathLst>
              <a:path w="2616200" h="508000">
                <a:moveTo>
                  <a:pt x="26162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0" name="Freeform 6590"/>
          <p:cNvSpPr/>
          <p:nvPr/>
        </p:nvSpPr>
        <p:spPr>
          <a:xfrm rot="-5400000">
            <a:off x="2984014" y="89434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1" name="Freeform 6591"/>
          <p:cNvSpPr/>
          <p:nvPr/>
        </p:nvSpPr>
        <p:spPr>
          <a:xfrm rot="-5400000">
            <a:off x="2991074" y="89669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2" name="Freeform 6592"/>
          <p:cNvSpPr/>
          <p:nvPr/>
        </p:nvSpPr>
        <p:spPr>
          <a:xfrm rot="-5400000">
            <a:off x="2975274" y="89568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3" name="Freeform 6593"/>
          <p:cNvSpPr/>
          <p:nvPr/>
        </p:nvSpPr>
        <p:spPr>
          <a:xfrm rot="-5400000">
            <a:off x="2982333" y="89871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4" name="Freeform 6594"/>
          <p:cNvSpPr/>
          <p:nvPr/>
        </p:nvSpPr>
        <p:spPr>
          <a:xfrm rot="-5400000">
            <a:off x="2989393" y="90106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5" name="Freeform 6595"/>
          <p:cNvSpPr/>
          <p:nvPr/>
        </p:nvSpPr>
        <p:spPr>
          <a:xfrm rot="-5400000">
            <a:off x="2973929" y="899722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6" name="Freeform 6596"/>
          <p:cNvSpPr/>
          <p:nvPr/>
        </p:nvSpPr>
        <p:spPr>
          <a:xfrm rot="-5400000">
            <a:off x="2980989" y="90274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7" name="Freeform 6597"/>
          <p:cNvSpPr/>
          <p:nvPr/>
        </p:nvSpPr>
        <p:spPr>
          <a:xfrm rot="-5400000">
            <a:off x="2988048" y="905101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8" name="Freeform 6598"/>
          <p:cNvSpPr/>
          <p:nvPr/>
        </p:nvSpPr>
        <p:spPr>
          <a:xfrm rot="-5400000">
            <a:off x="2973257" y="905101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9" name="Freeform 6599"/>
          <p:cNvSpPr/>
          <p:nvPr/>
        </p:nvSpPr>
        <p:spPr>
          <a:xfrm rot="-5400000">
            <a:off x="2979644" y="90678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0" name="Freeform 6600"/>
          <p:cNvSpPr/>
          <p:nvPr/>
        </p:nvSpPr>
        <p:spPr>
          <a:xfrm rot="-5400000">
            <a:off x="2986704" y="90913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1" name="Freeform 6601"/>
          <p:cNvSpPr/>
          <p:nvPr/>
        </p:nvSpPr>
        <p:spPr>
          <a:xfrm rot="-5400000">
            <a:off x="2993763" y="91148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2" name="Freeform 6602"/>
          <p:cNvSpPr/>
          <p:nvPr/>
        </p:nvSpPr>
        <p:spPr>
          <a:xfrm rot="-5400000">
            <a:off x="2978299" y="910816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3" name="Freeform 6603"/>
          <p:cNvSpPr/>
          <p:nvPr/>
        </p:nvSpPr>
        <p:spPr>
          <a:xfrm rot="-5400000">
            <a:off x="2985359" y="91316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4" name="Freeform 6604"/>
          <p:cNvSpPr/>
          <p:nvPr/>
        </p:nvSpPr>
        <p:spPr>
          <a:xfrm rot="-5400000">
            <a:off x="2992419" y="91619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5" name="Freeform 6605"/>
          <p:cNvSpPr/>
          <p:nvPr/>
        </p:nvSpPr>
        <p:spPr>
          <a:xfrm rot="-5400000">
            <a:off x="2976282" y="91485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6" name="Freeform 6606"/>
          <p:cNvSpPr/>
          <p:nvPr/>
        </p:nvSpPr>
        <p:spPr>
          <a:xfrm rot="-5400000">
            <a:off x="2984014" y="91720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7" name="Freeform 6607"/>
          <p:cNvSpPr/>
          <p:nvPr/>
        </p:nvSpPr>
        <p:spPr>
          <a:xfrm rot="-5400000">
            <a:off x="2991074" y="92022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8" name="Freeform 6608"/>
          <p:cNvSpPr/>
          <p:nvPr/>
        </p:nvSpPr>
        <p:spPr>
          <a:xfrm rot="-5400000">
            <a:off x="2975946" y="919893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9" name="Freeform 6609"/>
          <p:cNvSpPr/>
          <p:nvPr/>
        </p:nvSpPr>
        <p:spPr>
          <a:xfrm rot="-5400000">
            <a:off x="2982670" y="92123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0" name="Freeform 6610"/>
          <p:cNvSpPr/>
          <p:nvPr/>
        </p:nvSpPr>
        <p:spPr>
          <a:xfrm rot="-5400000">
            <a:off x="2989729" y="92426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1" name="Freeform 6611"/>
          <p:cNvSpPr/>
          <p:nvPr/>
        </p:nvSpPr>
        <p:spPr>
          <a:xfrm rot="-5400000">
            <a:off x="2996453" y="92628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2" name="Freeform 6612"/>
          <p:cNvSpPr/>
          <p:nvPr/>
        </p:nvSpPr>
        <p:spPr>
          <a:xfrm rot="-5400000">
            <a:off x="2980989" y="92560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3" name="Freeform 6613"/>
          <p:cNvSpPr/>
          <p:nvPr/>
        </p:nvSpPr>
        <p:spPr>
          <a:xfrm rot="-5400000">
            <a:off x="2988385" y="92829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4" name="Freeform 6614"/>
          <p:cNvSpPr/>
          <p:nvPr/>
        </p:nvSpPr>
        <p:spPr>
          <a:xfrm rot="-5400000">
            <a:off x="2995444" y="930651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5" name="Freeform 6615"/>
          <p:cNvSpPr/>
          <p:nvPr/>
        </p:nvSpPr>
        <p:spPr>
          <a:xfrm rot="-5400000">
            <a:off x="2979307" y="92997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6" name="Freeform 6616"/>
          <p:cNvSpPr/>
          <p:nvPr/>
        </p:nvSpPr>
        <p:spPr>
          <a:xfrm rot="-5400000">
            <a:off x="2986704" y="93199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7" name="Freeform 6617"/>
          <p:cNvSpPr/>
          <p:nvPr/>
        </p:nvSpPr>
        <p:spPr>
          <a:xfrm rot="-5400000">
            <a:off x="2994100" y="93468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8" name="Freeform 6618"/>
          <p:cNvSpPr/>
          <p:nvPr/>
        </p:nvSpPr>
        <p:spPr>
          <a:xfrm rot="-5400000">
            <a:off x="2978972" y="93502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9" name="Freeform 6619"/>
          <p:cNvSpPr/>
          <p:nvPr/>
        </p:nvSpPr>
        <p:spPr>
          <a:xfrm rot="-5400000">
            <a:off x="2985359" y="93602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0" name="Freeform 6620"/>
          <p:cNvSpPr/>
          <p:nvPr/>
        </p:nvSpPr>
        <p:spPr>
          <a:xfrm rot="-5400000">
            <a:off x="2992419" y="93905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1" name="Freeform 6621"/>
          <p:cNvSpPr/>
          <p:nvPr/>
        </p:nvSpPr>
        <p:spPr>
          <a:xfrm rot="-5400000">
            <a:off x="2999815" y="94174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2" name="Freeform 6622"/>
          <p:cNvSpPr/>
          <p:nvPr/>
        </p:nvSpPr>
        <p:spPr>
          <a:xfrm rot="-5400000">
            <a:off x="2983678" y="94040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3" name="Freeform 6623"/>
          <p:cNvSpPr/>
          <p:nvPr/>
        </p:nvSpPr>
        <p:spPr>
          <a:xfrm rot="-5400000">
            <a:off x="2991074" y="94308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4" name="Freeform 6624"/>
          <p:cNvSpPr/>
          <p:nvPr/>
        </p:nvSpPr>
        <p:spPr>
          <a:xfrm rot="-5400000">
            <a:off x="2980654" y="943425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25400" y="127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5" name="Freeform 6625"/>
          <p:cNvSpPr/>
          <p:nvPr/>
        </p:nvSpPr>
        <p:spPr>
          <a:xfrm rot="-5400000">
            <a:off x="2978973" y="93636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6" name="Freeform 6626"/>
          <p:cNvSpPr/>
          <p:nvPr/>
        </p:nvSpPr>
        <p:spPr>
          <a:xfrm rot="-5400000">
            <a:off x="2977628" y="92897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7" name="Freeform 6627"/>
          <p:cNvSpPr/>
          <p:nvPr/>
        </p:nvSpPr>
        <p:spPr>
          <a:xfrm rot="-5400000">
            <a:off x="2976284" y="92157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8" name="Freeform 6628"/>
          <p:cNvSpPr/>
          <p:nvPr/>
        </p:nvSpPr>
        <p:spPr>
          <a:xfrm rot="-5400000">
            <a:off x="2974603" y="91451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9" name="Freeform 6629"/>
          <p:cNvSpPr/>
          <p:nvPr/>
        </p:nvSpPr>
        <p:spPr>
          <a:xfrm rot="-5400000">
            <a:off x="2973258" y="907118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0" name="Freeform 6630"/>
          <p:cNvSpPr/>
          <p:nvPr/>
        </p:nvSpPr>
        <p:spPr>
          <a:xfrm rot="-5400000">
            <a:off x="2971577" y="89938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1" name="Freeform 6631"/>
          <p:cNvSpPr/>
          <p:nvPr/>
        </p:nvSpPr>
        <p:spPr>
          <a:xfrm rot="-5400000">
            <a:off x="2984688" y="943425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2" name="Freeform 6632"/>
          <p:cNvSpPr/>
          <p:nvPr/>
        </p:nvSpPr>
        <p:spPr>
          <a:xfrm rot="-5400000">
            <a:off x="2983343" y="936029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3" name="Freeform 6633"/>
          <p:cNvSpPr/>
          <p:nvPr/>
        </p:nvSpPr>
        <p:spPr>
          <a:xfrm rot="-5400000">
            <a:off x="2981326" y="92796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4" name="Freeform 6634"/>
          <p:cNvSpPr/>
          <p:nvPr/>
        </p:nvSpPr>
        <p:spPr>
          <a:xfrm rot="-5400000">
            <a:off x="2979981" y="920566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5" name="Freeform 6635"/>
          <p:cNvSpPr/>
          <p:nvPr/>
        </p:nvSpPr>
        <p:spPr>
          <a:xfrm rot="-5400000">
            <a:off x="2978637" y="91317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6" name="Freeform 6636"/>
          <p:cNvSpPr/>
          <p:nvPr/>
        </p:nvSpPr>
        <p:spPr>
          <a:xfrm rot="-5400000">
            <a:off x="2977292" y="905774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7" name="Freeform 6637"/>
          <p:cNvSpPr/>
          <p:nvPr/>
        </p:nvSpPr>
        <p:spPr>
          <a:xfrm rot="-5400000">
            <a:off x="2975947" y="89837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8" name="Freeform 6638"/>
          <p:cNvSpPr/>
          <p:nvPr/>
        </p:nvSpPr>
        <p:spPr>
          <a:xfrm rot="-5400000">
            <a:off x="2988722" y="94208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9" name="Freeform 6639"/>
          <p:cNvSpPr/>
          <p:nvPr/>
        </p:nvSpPr>
        <p:spPr>
          <a:xfrm rot="-5400000">
            <a:off x="2987377" y="93468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0" name="Freeform 6640"/>
          <p:cNvSpPr/>
          <p:nvPr/>
        </p:nvSpPr>
        <p:spPr>
          <a:xfrm rot="-5400000">
            <a:off x="2986033" y="92728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1" name="Freeform 6641"/>
          <p:cNvSpPr/>
          <p:nvPr/>
        </p:nvSpPr>
        <p:spPr>
          <a:xfrm rot="-5400000">
            <a:off x="2984352" y="920229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2" name="Freeform 6642"/>
          <p:cNvSpPr/>
          <p:nvPr/>
        </p:nvSpPr>
        <p:spPr>
          <a:xfrm rot="-5400000">
            <a:off x="2982671" y="91249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3" name="Freeform 6643"/>
          <p:cNvSpPr/>
          <p:nvPr/>
        </p:nvSpPr>
        <p:spPr>
          <a:xfrm rot="-5400000">
            <a:off x="2981326" y="90510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4" name="Freeform 6644"/>
          <p:cNvSpPr/>
          <p:nvPr/>
        </p:nvSpPr>
        <p:spPr>
          <a:xfrm rot="-5400000">
            <a:off x="2979981" y="897706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5" name="Freeform 6645"/>
          <p:cNvSpPr/>
          <p:nvPr/>
        </p:nvSpPr>
        <p:spPr>
          <a:xfrm rot="-5400000">
            <a:off x="2992756" y="94140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6" name="Freeform 6646"/>
          <p:cNvSpPr/>
          <p:nvPr/>
        </p:nvSpPr>
        <p:spPr>
          <a:xfrm rot="-5400000">
            <a:off x="2991411" y="93401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7" name="Freeform 6647"/>
          <p:cNvSpPr/>
          <p:nvPr/>
        </p:nvSpPr>
        <p:spPr>
          <a:xfrm rot="-5400000">
            <a:off x="2990067" y="92661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8" name="Freeform 6648"/>
          <p:cNvSpPr/>
          <p:nvPr/>
        </p:nvSpPr>
        <p:spPr>
          <a:xfrm rot="-5400000">
            <a:off x="2988722" y="91922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9" name="Freeform 6649"/>
          <p:cNvSpPr/>
          <p:nvPr/>
        </p:nvSpPr>
        <p:spPr>
          <a:xfrm rot="-5400000">
            <a:off x="2987377" y="91182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0" name="Freeform 6650"/>
          <p:cNvSpPr/>
          <p:nvPr/>
        </p:nvSpPr>
        <p:spPr>
          <a:xfrm rot="-5400000">
            <a:off x="2985696" y="904765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1" name="Freeform 6651"/>
          <p:cNvSpPr/>
          <p:nvPr/>
        </p:nvSpPr>
        <p:spPr>
          <a:xfrm rot="-5400000">
            <a:off x="2984352" y="897369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2" name="Freeform 6652"/>
          <p:cNvSpPr/>
          <p:nvPr/>
        </p:nvSpPr>
        <p:spPr>
          <a:xfrm rot="-5400000">
            <a:off x="2997463" y="940736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3" name="Freeform 6653"/>
          <p:cNvSpPr/>
          <p:nvPr/>
        </p:nvSpPr>
        <p:spPr>
          <a:xfrm rot="-5400000">
            <a:off x="2996118" y="933340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4" name="Freeform 6654"/>
          <p:cNvSpPr/>
          <p:nvPr/>
        </p:nvSpPr>
        <p:spPr>
          <a:xfrm rot="-5400000">
            <a:off x="2994773" y="92594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5" name="Freeform 6655"/>
          <p:cNvSpPr/>
          <p:nvPr/>
        </p:nvSpPr>
        <p:spPr>
          <a:xfrm rot="-5400000">
            <a:off x="2993093" y="91821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6" name="Freeform 6656"/>
          <p:cNvSpPr/>
          <p:nvPr/>
        </p:nvSpPr>
        <p:spPr>
          <a:xfrm rot="-5400000">
            <a:off x="2991748" y="91081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7" name="Freeform 6657"/>
          <p:cNvSpPr/>
          <p:nvPr/>
        </p:nvSpPr>
        <p:spPr>
          <a:xfrm rot="-5400000">
            <a:off x="2990403" y="9034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8" name="Freeform 6658"/>
          <p:cNvSpPr/>
          <p:nvPr/>
        </p:nvSpPr>
        <p:spPr>
          <a:xfrm rot="-5400000">
            <a:off x="2989058" y="89602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9" name="Freeform 6659"/>
          <p:cNvSpPr/>
          <p:nvPr/>
        </p:nvSpPr>
        <p:spPr>
          <a:xfrm rot="-5400000">
            <a:off x="2972249" y="89669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0" name="Freeform 6660"/>
          <p:cNvSpPr/>
          <p:nvPr/>
        </p:nvSpPr>
        <p:spPr>
          <a:xfrm rot="-5400000">
            <a:off x="2975946" y="89972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1" name="Freeform 6661"/>
          <p:cNvSpPr/>
          <p:nvPr/>
        </p:nvSpPr>
        <p:spPr>
          <a:xfrm rot="-5400000">
            <a:off x="2981324" y="89501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2" name="Freeform 6662"/>
          <p:cNvSpPr/>
          <p:nvPr/>
        </p:nvSpPr>
        <p:spPr>
          <a:xfrm rot="-5400000">
            <a:off x="2973594" y="90812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3" name="Freeform 6663"/>
          <p:cNvSpPr/>
          <p:nvPr/>
        </p:nvSpPr>
        <p:spPr>
          <a:xfrm rot="-5400000">
            <a:off x="2978635" y="90308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4" name="Freeform 6664"/>
          <p:cNvSpPr/>
          <p:nvPr/>
        </p:nvSpPr>
        <p:spPr>
          <a:xfrm rot="-5400000">
            <a:off x="2984014" y="89837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5" name="Freeform 6665"/>
          <p:cNvSpPr/>
          <p:nvPr/>
        </p:nvSpPr>
        <p:spPr>
          <a:xfrm rot="-5400000">
            <a:off x="2989730" y="89400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6" name="Freeform 6666"/>
          <p:cNvSpPr/>
          <p:nvPr/>
        </p:nvSpPr>
        <p:spPr>
          <a:xfrm rot="-5400000">
            <a:off x="2975611" y="91148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7" name="Freeform 6667"/>
          <p:cNvSpPr/>
          <p:nvPr/>
        </p:nvSpPr>
        <p:spPr>
          <a:xfrm rot="-5400000">
            <a:off x="2981324" y="90644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8" name="Freeform 6668"/>
          <p:cNvSpPr/>
          <p:nvPr/>
        </p:nvSpPr>
        <p:spPr>
          <a:xfrm rot="-5400000">
            <a:off x="2987041" y="90140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9" name="Freeform 6669"/>
          <p:cNvSpPr/>
          <p:nvPr/>
        </p:nvSpPr>
        <p:spPr>
          <a:xfrm rot="-5400000">
            <a:off x="2978300" y="91485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0" name="Freeform 6670"/>
          <p:cNvSpPr/>
          <p:nvPr/>
        </p:nvSpPr>
        <p:spPr>
          <a:xfrm rot="-5400000">
            <a:off x="2984014" y="90980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1" name="Freeform 6671"/>
          <p:cNvSpPr/>
          <p:nvPr/>
        </p:nvSpPr>
        <p:spPr>
          <a:xfrm rot="-5400000">
            <a:off x="2989730" y="90476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2" name="Freeform 6672"/>
          <p:cNvSpPr/>
          <p:nvPr/>
        </p:nvSpPr>
        <p:spPr>
          <a:xfrm rot="-5400000">
            <a:off x="2976618" y="92258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3" name="Freeform 6673"/>
          <p:cNvSpPr/>
          <p:nvPr/>
        </p:nvSpPr>
        <p:spPr>
          <a:xfrm rot="-5400000">
            <a:off x="2981324" y="91787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4" name="Freeform 6674"/>
          <p:cNvSpPr/>
          <p:nvPr/>
        </p:nvSpPr>
        <p:spPr>
          <a:xfrm rot="-5400000">
            <a:off x="2987376" y="91317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5" name="Freeform 6675"/>
          <p:cNvSpPr/>
          <p:nvPr/>
        </p:nvSpPr>
        <p:spPr>
          <a:xfrm rot="-5400000">
            <a:off x="2992754" y="90846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6" name="Freeform 6676"/>
          <p:cNvSpPr/>
          <p:nvPr/>
        </p:nvSpPr>
        <p:spPr>
          <a:xfrm rot="-5400000">
            <a:off x="2978300" y="92628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7" name="Freeform 6677"/>
          <p:cNvSpPr/>
          <p:nvPr/>
        </p:nvSpPr>
        <p:spPr>
          <a:xfrm rot="-5400000">
            <a:off x="2984351" y="92157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8" name="Freeform 6678"/>
          <p:cNvSpPr/>
          <p:nvPr/>
        </p:nvSpPr>
        <p:spPr>
          <a:xfrm rot="-5400000">
            <a:off x="2990065" y="91653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9" name="Freeform 6679"/>
          <p:cNvSpPr/>
          <p:nvPr/>
        </p:nvSpPr>
        <p:spPr>
          <a:xfrm rot="-5400000">
            <a:off x="2980989" y="92964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0" name="Freeform 6680"/>
          <p:cNvSpPr/>
          <p:nvPr/>
        </p:nvSpPr>
        <p:spPr>
          <a:xfrm rot="-5400000">
            <a:off x="2987376" y="92460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1" name="Freeform 6681"/>
          <p:cNvSpPr/>
          <p:nvPr/>
        </p:nvSpPr>
        <p:spPr>
          <a:xfrm rot="-5400000">
            <a:off x="2992419" y="91955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2" name="Freeform 6682"/>
          <p:cNvSpPr/>
          <p:nvPr/>
        </p:nvSpPr>
        <p:spPr>
          <a:xfrm rot="-5400000">
            <a:off x="2979645" y="93771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3" name="Freeform 6683"/>
          <p:cNvSpPr/>
          <p:nvPr/>
        </p:nvSpPr>
        <p:spPr>
          <a:xfrm rot="-5400000">
            <a:off x="2984016" y="9333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4" name="Freeform 6684"/>
          <p:cNvSpPr/>
          <p:nvPr/>
        </p:nvSpPr>
        <p:spPr>
          <a:xfrm rot="-5400000">
            <a:off x="2990065" y="92796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5" name="Freeform 6685"/>
          <p:cNvSpPr/>
          <p:nvPr/>
        </p:nvSpPr>
        <p:spPr>
          <a:xfrm rot="-5400000">
            <a:off x="2995781" y="92359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6" name="Freeform 6686"/>
          <p:cNvSpPr/>
          <p:nvPr/>
        </p:nvSpPr>
        <p:spPr>
          <a:xfrm rot="-5400000">
            <a:off x="2980989" y="94107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7" name="Freeform 6687"/>
          <p:cNvSpPr/>
          <p:nvPr/>
        </p:nvSpPr>
        <p:spPr>
          <a:xfrm rot="-5400000">
            <a:off x="2987376" y="93603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8" name="Freeform 6688"/>
          <p:cNvSpPr/>
          <p:nvPr/>
        </p:nvSpPr>
        <p:spPr>
          <a:xfrm rot="-5400000">
            <a:off x="2992754" y="93132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9" name="Freeform 6689"/>
          <p:cNvSpPr/>
          <p:nvPr/>
        </p:nvSpPr>
        <p:spPr>
          <a:xfrm rot="-5400000">
            <a:off x="2984016" y="9447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0" name="Freeform 6690"/>
          <p:cNvSpPr/>
          <p:nvPr/>
        </p:nvSpPr>
        <p:spPr>
          <a:xfrm rot="-5400000">
            <a:off x="2990065" y="93939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1" name="Freeform 6691"/>
          <p:cNvSpPr/>
          <p:nvPr/>
        </p:nvSpPr>
        <p:spPr>
          <a:xfrm rot="-5400000">
            <a:off x="2995446" y="93468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2" name="Freeform 6692"/>
          <p:cNvSpPr/>
          <p:nvPr/>
        </p:nvSpPr>
        <p:spPr>
          <a:xfrm rot="-5400000">
            <a:off x="2992754" y="94275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3" name="Freeform 6693"/>
          <p:cNvSpPr/>
          <p:nvPr/>
        </p:nvSpPr>
        <p:spPr>
          <a:xfrm rot="-5400000">
            <a:off x="2998470" y="93838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4" name="Freeform 6694"/>
          <p:cNvSpPr/>
          <p:nvPr/>
        </p:nvSpPr>
        <p:spPr>
          <a:xfrm rot="-5400000">
            <a:off x="2959475" y="905437"/>
            <a:ext cx="53787" cy="29583"/>
          </a:xfrm>
          <a:custGeom>
            <a:avLst/>
            <a:gdLst/>
            <a:ahLst/>
            <a:cxnLst/>
            <a:rect l="0" t="0" r="0" b="0"/>
            <a:pathLst>
              <a:path w="1016000" h="558800">
                <a:moveTo>
                  <a:pt x="939800" y="0"/>
                </a:moveTo>
                <a:lnTo>
                  <a:pt x="0" y="177800"/>
                </a:lnTo>
                <a:lnTo>
                  <a:pt x="76200" y="558800"/>
                </a:lnTo>
                <a:lnTo>
                  <a:pt x="1016000" y="368300"/>
                </a:ln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5" name="Freeform 6695"/>
          <p:cNvSpPr/>
          <p:nvPr/>
        </p:nvSpPr>
        <p:spPr>
          <a:xfrm rot="-5400000">
            <a:off x="2783991" y="801895"/>
            <a:ext cx="457199" cy="90094"/>
          </a:xfrm>
          <a:custGeom>
            <a:avLst/>
            <a:gdLst/>
            <a:ahLst/>
            <a:cxnLst/>
            <a:rect l="0" t="0" r="0" b="0"/>
            <a:pathLst>
              <a:path w="8636000" h="1701800">
                <a:moveTo>
                  <a:pt x="8636000" y="0"/>
                </a:moveTo>
                <a:lnTo>
                  <a:pt x="0" y="1701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696" name="Picture 6696"/>
          <p:cNvPicPr>
            <a:picLocks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2529" y="862853"/>
            <a:ext cx="460338" cy="210446"/>
          </a:xfrm>
          <a:prstGeom prst="rect">
            <a:avLst/>
          </a:prstGeom>
          <a:noFill/>
        </p:spPr>
      </p:pic>
      <p:sp>
        <p:nvSpPr>
          <p:cNvPr id="6697" name="Freeform 6697"/>
          <p:cNvSpPr/>
          <p:nvPr/>
        </p:nvSpPr>
        <p:spPr>
          <a:xfrm rot="-5400000">
            <a:off x="1448025" y="2597078"/>
            <a:ext cx="3030294" cy="1049542"/>
          </a:xfrm>
          <a:custGeom>
            <a:avLst/>
            <a:gdLst/>
            <a:ahLst/>
            <a:cxnLst/>
            <a:rect l="0" t="0" r="0" b="0"/>
            <a:pathLst>
              <a:path w="57238900" h="19824700">
                <a:moveTo>
                  <a:pt x="57238900" y="2209800"/>
                </a:moveTo>
                <a:lnTo>
                  <a:pt x="52844700" y="2705100"/>
                </a:lnTo>
                <a:lnTo>
                  <a:pt x="52412900" y="0"/>
                </a:lnTo>
                <a:lnTo>
                  <a:pt x="51295300" y="177800"/>
                </a:lnTo>
                <a:lnTo>
                  <a:pt x="51714400" y="2832100"/>
                </a:lnTo>
                <a:lnTo>
                  <a:pt x="45554900" y="3517900"/>
                </a:lnTo>
                <a:lnTo>
                  <a:pt x="43459400" y="3746500"/>
                </a:lnTo>
                <a:lnTo>
                  <a:pt x="40741600" y="4521200"/>
                </a:lnTo>
                <a:lnTo>
                  <a:pt x="38023800" y="5321300"/>
                </a:lnTo>
                <a:lnTo>
                  <a:pt x="35318700" y="6146800"/>
                </a:lnTo>
                <a:lnTo>
                  <a:pt x="34607500" y="3619500"/>
                </a:lnTo>
                <a:lnTo>
                  <a:pt x="33515300" y="3924300"/>
                </a:lnTo>
                <a:lnTo>
                  <a:pt x="34226500" y="6489700"/>
                </a:lnTo>
                <a:lnTo>
                  <a:pt x="31203900" y="7454900"/>
                </a:lnTo>
                <a:lnTo>
                  <a:pt x="28181300" y="8470900"/>
                </a:lnTo>
                <a:lnTo>
                  <a:pt x="25184100" y="9512300"/>
                </a:lnTo>
                <a:lnTo>
                  <a:pt x="22186900" y="10591800"/>
                </a:lnTo>
                <a:lnTo>
                  <a:pt x="19215100" y="11696700"/>
                </a:lnTo>
                <a:lnTo>
                  <a:pt x="16243300" y="12852400"/>
                </a:lnTo>
                <a:lnTo>
                  <a:pt x="15557500" y="11112500"/>
                </a:lnTo>
                <a:lnTo>
                  <a:pt x="14503400" y="11531600"/>
                </a:lnTo>
                <a:lnTo>
                  <a:pt x="15176500" y="13271500"/>
                </a:lnTo>
                <a:lnTo>
                  <a:pt x="12115800" y="14503400"/>
                </a:lnTo>
                <a:lnTo>
                  <a:pt x="9055100" y="15786100"/>
                </a:lnTo>
                <a:lnTo>
                  <a:pt x="6019800" y="17094200"/>
                </a:lnTo>
                <a:lnTo>
                  <a:pt x="2997200" y="18440400"/>
                </a:lnTo>
                <a:lnTo>
                  <a:pt x="0" y="19824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8" name="Freeform 6698"/>
          <p:cNvSpPr/>
          <p:nvPr/>
        </p:nvSpPr>
        <p:spPr>
          <a:xfrm rot="-5400000">
            <a:off x="2810211" y="5816976"/>
            <a:ext cx="196326" cy="381896"/>
          </a:xfrm>
          <a:custGeom>
            <a:avLst/>
            <a:gdLst/>
            <a:ahLst/>
            <a:cxnLst/>
            <a:rect l="0" t="0" r="0" b="0"/>
            <a:pathLst>
              <a:path w="3708400" h="7213600">
                <a:moveTo>
                  <a:pt x="3708400" y="7213600"/>
                </a:moveTo>
                <a:lnTo>
                  <a:pt x="266700" y="431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9" name="Freeform 6699"/>
          <p:cNvSpPr/>
          <p:nvPr/>
        </p:nvSpPr>
        <p:spPr>
          <a:xfrm rot="-5400000">
            <a:off x="3517864" y="3812355"/>
            <a:ext cx="927846" cy="402739"/>
          </a:xfrm>
          <a:custGeom>
            <a:avLst/>
            <a:gdLst/>
            <a:ahLst/>
            <a:cxnLst/>
            <a:rect l="0" t="0" r="0" b="0"/>
            <a:pathLst>
              <a:path w="17526000" h="7607300">
                <a:moveTo>
                  <a:pt x="17526000" y="0"/>
                </a:moveTo>
                <a:lnTo>
                  <a:pt x="14579600" y="1181100"/>
                </a:lnTo>
                <a:lnTo>
                  <a:pt x="11633200" y="2400300"/>
                </a:lnTo>
                <a:lnTo>
                  <a:pt x="8699500" y="3644900"/>
                </a:lnTo>
                <a:lnTo>
                  <a:pt x="5778500" y="4927600"/>
                </a:lnTo>
                <a:lnTo>
                  <a:pt x="2882900" y="6248400"/>
                </a:lnTo>
                <a:lnTo>
                  <a:pt x="0" y="760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0" name="Freeform 6700"/>
          <p:cNvSpPr/>
          <p:nvPr/>
        </p:nvSpPr>
        <p:spPr>
          <a:xfrm rot="-5400000">
            <a:off x="5806888" y="4009691"/>
            <a:ext cx="1091900" cy="2034539"/>
          </a:xfrm>
          <a:custGeom>
            <a:avLst/>
            <a:gdLst/>
            <a:ahLst/>
            <a:cxnLst/>
            <a:rect l="0" t="0" r="0" b="0"/>
            <a:pathLst>
              <a:path w="20624800" h="38430200">
                <a:moveTo>
                  <a:pt x="0" y="0"/>
                </a:moveTo>
                <a:lnTo>
                  <a:pt x="5283200" y="10960100"/>
                </a:lnTo>
                <a:lnTo>
                  <a:pt x="14719300" y="27851100"/>
                </a:lnTo>
                <a:lnTo>
                  <a:pt x="20624800" y="384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1" name="Freeform 6701"/>
          <p:cNvSpPr/>
          <p:nvPr/>
        </p:nvSpPr>
        <p:spPr>
          <a:xfrm rot="-5400000">
            <a:off x="2647839" y="2569847"/>
            <a:ext cx="250787" cy="75303"/>
          </a:xfrm>
          <a:custGeom>
            <a:avLst/>
            <a:gdLst/>
            <a:ahLst/>
            <a:cxnLst/>
            <a:rect l="0" t="0" r="0" b="0"/>
            <a:pathLst>
              <a:path w="4737100" h="1422400">
                <a:moveTo>
                  <a:pt x="4737100" y="0"/>
                </a:moveTo>
                <a:lnTo>
                  <a:pt x="0" y="1422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2" name="Freeform 6702"/>
          <p:cNvSpPr/>
          <p:nvPr/>
        </p:nvSpPr>
        <p:spPr>
          <a:xfrm rot="-5400000">
            <a:off x="2568166" y="2598422"/>
            <a:ext cx="246080" cy="79337"/>
          </a:xfrm>
          <a:custGeom>
            <a:avLst/>
            <a:gdLst/>
            <a:ahLst/>
            <a:cxnLst/>
            <a:rect l="0" t="0" r="0" b="0"/>
            <a:pathLst>
              <a:path w="4648200" h="1498600">
                <a:moveTo>
                  <a:pt x="4648200" y="685800"/>
                </a:moveTo>
                <a:lnTo>
                  <a:pt x="4267200" y="0"/>
                </a:lnTo>
                <a:lnTo>
                  <a:pt x="0" y="1282700"/>
                </a:lnTo>
                <a:lnTo>
                  <a:pt x="177800" y="1498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3" name="Freeform 6703"/>
          <p:cNvSpPr/>
          <p:nvPr/>
        </p:nvSpPr>
        <p:spPr>
          <a:xfrm rot="-5400000">
            <a:off x="2736131" y="2732997"/>
            <a:ext cx="13022" cy="23867"/>
          </a:xfrm>
          <a:custGeom>
            <a:avLst/>
            <a:gdLst/>
            <a:ahLst/>
            <a:cxnLst/>
            <a:rect l="0" t="0" r="0" b="0"/>
            <a:pathLst>
              <a:path w="245975" h="450825">
                <a:moveTo>
                  <a:pt x="245975" y="450825"/>
                </a:moveTo>
                <a:cubicBezTo>
                  <a:pt x="174935" y="294828"/>
                  <a:pt x="92732" y="144165"/>
                  <a:pt x="0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4" name="Freeform 6704"/>
          <p:cNvSpPr/>
          <p:nvPr/>
        </p:nvSpPr>
        <p:spPr>
          <a:xfrm rot="-5400000">
            <a:off x="2166098" y="3377679"/>
            <a:ext cx="2142116" cy="852543"/>
          </a:xfrm>
          <a:custGeom>
            <a:avLst/>
            <a:gdLst/>
            <a:ahLst/>
            <a:cxnLst/>
            <a:rect l="0" t="0" r="0" b="0"/>
            <a:pathLst>
              <a:path w="40462200" h="16103600">
                <a:moveTo>
                  <a:pt x="40462200" y="0"/>
                </a:moveTo>
                <a:lnTo>
                  <a:pt x="36995100" y="1104900"/>
                </a:lnTo>
                <a:lnTo>
                  <a:pt x="33553400" y="2247900"/>
                </a:lnTo>
                <a:lnTo>
                  <a:pt x="30111700" y="3429000"/>
                </a:lnTo>
                <a:lnTo>
                  <a:pt x="26695400" y="4660900"/>
                </a:lnTo>
                <a:lnTo>
                  <a:pt x="23291800" y="5943600"/>
                </a:lnTo>
                <a:lnTo>
                  <a:pt x="19913600" y="7264400"/>
                </a:lnTo>
                <a:lnTo>
                  <a:pt x="16548100" y="8623300"/>
                </a:lnTo>
                <a:lnTo>
                  <a:pt x="13195300" y="10033000"/>
                </a:lnTo>
                <a:lnTo>
                  <a:pt x="9867900" y="11493500"/>
                </a:lnTo>
                <a:lnTo>
                  <a:pt x="6553200" y="12992100"/>
                </a:lnTo>
                <a:lnTo>
                  <a:pt x="3263900" y="14528800"/>
                </a:lnTo>
                <a:lnTo>
                  <a:pt x="0" y="161036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5" name="Freeform 6705"/>
          <p:cNvSpPr/>
          <p:nvPr/>
        </p:nvSpPr>
        <p:spPr>
          <a:xfrm rot="-5400000">
            <a:off x="3039485" y="1377429"/>
            <a:ext cx="433667" cy="127074"/>
          </a:xfrm>
          <a:custGeom>
            <a:avLst/>
            <a:gdLst/>
            <a:ahLst/>
            <a:cxnLst/>
            <a:rect l="0" t="0" r="0" b="0"/>
            <a:pathLst>
              <a:path w="8191500" h="2400300">
                <a:moveTo>
                  <a:pt x="8191500" y="0"/>
                </a:moveTo>
                <a:lnTo>
                  <a:pt x="0" y="2400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6" name="Freeform 6706"/>
          <p:cNvSpPr/>
          <p:nvPr/>
        </p:nvSpPr>
        <p:spPr>
          <a:xfrm rot="-5400000">
            <a:off x="6091631" y="5136218"/>
            <a:ext cx="48409" cy="27566"/>
          </a:xfrm>
          <a:custGeom>
            <a:avLst/>
            <a:gdLst/>
            <a:ahLst/>
            <a:cxnLst/>
            <a:rect l="0" t="0" r="0" b="0"/>
            <a:pathLst>
              <a:path w="914400" h="520700">
                <a:moveTo>
                  <a:pt x="914400" y="0"/>
                </a:move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7" name="Freeform 6707"/>
          <p:cNvSpPr/>
          <p:nvPr/>
        </p:nvSpPr>
        <p:spPr>
          <a:xfrm rot="-5400000">
            <a:off x="5994812" y="5190679"/>
            <a:ext cx="48409" cy="27566"/>
          </a:xfrm>
          <a:custGeom>
            <a:avLst/>
            <a:gdLst/>
            <a:ahLst/>
            <a:cxnLst/>
            <a:rect l="0" t="0" r="0" b="0"/>
            <a:pathLst>
              <a:path w="914400" h="520700">
                <a:moveTo>
                  <a:pt x="914400" y="0"/>
                </a:move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8" name="Freeform 6708"/>
          <p:cNvSpPr/>
          <p:nvPr/>
        </p:nvSpPr>
        <p:spPr>
          <a:xfrm rot="-5400000">
            <a:off x="6619764" y="4841392"/>
            <a:ext cx="48409" cy="26893"/>
          </a:xfrm>
          <a:custGeom>
            <a:avLst/>
            <a:gdLst/>
            <a:ahLst/>
            <a:cxnLst/>
            <a:rect l="0" t="0" r="0" b="0"/>
            <a:pathLst>
              <a:path w="914400" h="508000">
                <a:moveTo>
                  <a:pt x="9144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9" name="Freeform 6709"/>
          <p:cNvSpPr/>
          <p:nvPr/>
        </p:nvSpPr>
        <p:spPr>
          <a:xfrm rot="-5400000">
            <a:off x="6716583" y="4786931"/>
            <a:ext cx="48409" cy="26893"/>
          </a:xfrm>
          <a:custGeom>
            <a:avLst/>
            <a:gdLst/>
            <a:ahLst/>
            <a:cxnLst/>
            <a:rect l="0" t="0" r="0" b="0"/>
            <a:pathLst>
              <a:path w="914400" h="508000">
                <a:moveTo>
                  <a:pt x="9144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0" name="Freeform 6710"/>
          <p:cNvSpPr/>
          <p:nvPr/>
        </p:nvSpPr>
        <p:spPr>
          <a:xfrm rot="-5400000">
            <a:off x="6121887" y="5181939"/>
            <a:ext cx="34961" cy="19497"/>
          </a:xfrm>
          <a:custGeom>
            <a:avLst/>
            <a:gdLst/>
            <a:ahLst/>
            <a:cxnLst/>
            <a:rect l="0" t="0" r="0" b="0"/>
            <a:pathLst>
              <a:path w="660400" h="368300">
                <a:moveTo>
                  <a:pt x="0" y="368300"/>
                </a:moveTo>
                <a:lnTo>
                  <a:pt x="6604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1" name="Freeform 6711"/>
          <p:cNvSpPr/>
          <p:nvPr/>
        </p:nvSpPr>
        <p:spPr>
          <a:xfrm rot="-5400000">
            <a:off x="7978589" y="4089029"/>
            <a:ext cx="102197" cy="49753"/>
          </a:xfrm>
          <a:custGeom>
            <a:avLst/>
            <a:gdLst/>
            <a:ahLst/>
            <a:cxnLst/>
            <a:rect l="0" t="0" r="0" b="0"/>
            <a:pathLst>
              <a:path w="1930400" h="939800">
                <a:moveTo>
                  <a:pt x="0" y="939800"/>
                </a:moveTo>
                <a:lnTo>
                  <a:pt x="19304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2" name="Freeform 6712"/>
          <p:cNvSpPr/>
          <p:nvPr/>
        </p:nvSpPr>
        <p:spPr>
          <a:xfrm rot="-5400000">
            <a:off x="8094234" y="4074237"/>
            <a:ext cx="45047" cy="22187"/>
          </a:xfrm>
          <a:custGeom>
            <a:avLst/>
            <a:gdLst/>
            <a:ahLst/>
            <a:cxnLst/>
            <a:rect l="0" t="0" r="0" b="0"/>
            <a:pathLst>
              <a:path w="850900" h="419100">
                <a:moveTo>
                  <a:pt x="0" y="4191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3" name="Freeform 6713"/>
          <p:cNvSpPr/>
          <p:nvPr/>
        </p:nvSpPr>
        <p:spPr>
          <a:xfrm rot="-5400000">
            <a:off x="7771841" y="4202993"/>
            <a:ext cx="90767" cy="44374"/>
          </a:xfrm>
          <a:custGeom>
            <a:avLst/>
            <a:gdLst/>
            <a:ahLst/>
            <a:cxnLst/>
            <a:rect l="0" t="0" r="0" b="0"/>
            <a:pathLst>
              <a:path w="1714500" h="838200">
                <a:moveTo>
                  <a:pt x="0" y="838200"/>
                </a:moveTo>
                <a:lnTo>
                  <a:pt x="17145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4" name="Freeform 6714"/>
          <p:cNvSpPr/>
          <p:nvPr/>
        </p:nvSpPr>
        <p:spPr>
          <a:xfrm rot="-5400000">
            <a:off x="7715699" y="4259134"/>
            <a:ext cx="45047" cy="22187"/>
          </a:xfrm>
          <a:custGeom>
            <a:avLst/>
            <a:gdLst/>
            <a:ahLst/>
            <a:cxnLst/>
            <a:rect l="0" t="0" r="0" b="0"/>
            <a:pathLst>
              <a:path w="850900" h="419100">
                <a:moveTo>
                  <a:pt x="0" y="4191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5" name="Freeform 6715"/>
          <p:cNvSpPr/>
          <p:nvPr/>
        </p:nvSpPr>
        <p:spPr>
          <a:xfrm rot="-5400000">
            <a:off x="7894207" y="4110208"/>
            <a:ext cx="105559" cy="215152"/>
          </a:xfrm>
          <a:custGeom>
            <a:avLst/>
            <a:gdLst/>
            <a:ahLst/>
            <a:cxnLst/>
            <a:rect l="0" t="0" r="0" b="0"/>
            <a:pathLst>
              <a:path w="1993900" h="4064000">
                <a:moveTo>
                  <a:pt x="1993900" y="406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6" name="Freeform 6716"/>
          <p:cNvSpPr/>
          <p:nvPr/>
        </p:nvSpPr>
        <p:spPr>
          <a:xfrm rot="-5400000">
            <a:off x="8703386" y="3773023"/>
            <a:ext cx="47064" cy="24204"/>
          </a:xfrm>
          <a:custGeom>
            <a:avLst/>
            <a:gdLst/>
            <a:ahLst/>
            <a:cxnLst/>
            <a:rect l="0" t="0" r="0" b="0"/>
            <a:pathLst>
              <a:path w="889000" h="457200">
                <a:moveTo>
                  <a:pt x="0" y="4572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7" name="Freeform 6717"/>
          <p:cNvSpPr/>
          <p:nvPr/>
        </p:nvSpPr>
        <p:spPr>
          <a:xfrm rot="-5400000">
            <a:off x="2701290" y="2463279"/>
            <a:ext cx="15463" cy="53115"/>
          </a:xfrm>
          <a:custGeom>
            <a:avLst/>
            <a:gdLst/>
            <a:ahLst/>
            <a:cxnLst/>
            <a:rect l="0" t="0" r="0" b="0"/>
            <a:pathLst>
              <a:path w="292100" h="1003300">
                <a:moveTo>
                  <a:pt x="292100" y="1003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8" name="Freeform 6718"/>
          <p:cNvSpPr/>
          <p:nvPr/>
        </p:nvSpPr>
        <p:spPr>
          <a:xfrm rot="-5400000">
            <a:off x="2776257" y="2715075"/>
            <a:ext cx="16808" cy="52443"/>
          </a:xfrm>
          <a:custGeom>
            <a:avLst/>
            <a:gdLst/>
            <a:ahLst/>
            <a:cxnLst/>
            <a:rect l="0" t="0" r="0" b="0"/>
            <a:pathLst>
              <a:path w="317500" h="990600">
                <a:moveTo>
                  <a:pt x="317500" y="990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9" name="Freeform 6719"/>
          <p:cNvSpPr/>
          <p:nvPr/>
        </p:nvSpPr>
        <p:spPr>
          <a:xfrm rot="-5400000">
            <a:off x="2598420" y="1742517"/>
            <a:ext cx="6050" cy="54460"/>
          </a:xfrm>
          <a:custGeom>
            <a:avLst/>
            <a:gdLst/>
            <a:ahLst/>
            <a:cxnLst/>
            <a:rect l="0" t="0" r="0" b="0"/>
            <a:pathLst>
              <a:path w="114300" h="1028700">
                <a:moveTo>
                  <a:pt x="0" y="0"/>
                </a:moveTo>
                <a:lnTo>
                  <a:pt x="114300" y="1028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0" name="Freeform 6720"/>
          <p:cNvSpPr/>
          <p:nvPr/>
        </p:nvSpPr>
        <p:spPr>
          <a:xfrm rot="-5400000">
            <a:off x="2608505" y="1832612"/>
            <a:ext cx="6050" cy="54460"/>
          </a:xfrm>
          <a:custGeom>
            <a:avLst/>
            <a:gdLst/>
            <a:ahLst/>
            <a:cxnLst/>
            <a:rect l="0" t="0" r="0" b="0"/>
            <a:pathLst>
              <a:path w="114300" h="1028700">
                <a:moveTo>
                  <a:pt x="0" y="0"/>
                </a:moveTo>
                <a:lnTo>
                  <a:pt x="114300" y="1028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1" name="Freeform 6721"/>
          <p:cNvSpPr/>
          <p:nvPr/>
        </p:nvSpPr>
        <p:spPr>
          <a:xfrm rot="-5400000">
            <a:off x="2547321" y="1281283"/>
            <a:ext cx="6050" cy="54460"/>
          </a:xfrm>
          <a:custGeom>
            <a:avLst/>
            <a:gdLst/>
            <a:ahLst/>
            <a:cxnLst/>
            <a:rect l="0" t="0" r="0" b="0"/>
            <a:pathLst>
              <a:path w="114300" h="1028700">
                <a:moveTo>
                  <a:pt x="0" y="0"/>
                </a:moveTo>
                <a:lnTo>
                  <a:pt x="114300" y="1028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2" name="Freeform 6722"/>
          <p:cNvSpPr/>
          <p:nvPr/>
        </p:nvSpPr>
        <p:spPr>
          <a:xfrm rot="-5400000">
            <a:off x="2537236" y="1191187"/>
            <a:ext cx="6050" cy="54460"/>
          </a:xfrm>
          <a:custGeom>
            <a:avLst/>
            <a:gdLst/>
            <a:ahLst/>
            <a:cxnLst/>
            <a:rect l="0" t="0" r="0" b="0"/>
            <a:pathLst>
              <a:path w="114300" h="1028700">
                <a:moveTo>
                  <a:pt x="0" y="0"/>
                </a:moveTo>
                <a:lnTo>
                  <a:pt x="114300" y="1028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3" name="Freeform 6723"/>
          <p:cNvSpPr/>
          <p:nvPr/>
        </p:nvSpPr>
        <p:spPr>
          <a:xfrm rot="-5400000">
            <a:off x="2803487" y="2801473"/>
            <a:ext cx="16808" cy="53115"/>
          </a:xfrm>
          <a:custGeom>
            <a:avLst/>
            <a:gdLst/>
            <a:ahLst/>
            <a:cxnLst/>
            <a:rect l="0" t="0" r="0" b="0"/>
            <a:pathLst>
              <a:path w="317500" h="1003300">
                <a:moveTo>
                  <a:pt x="317500" y="1003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4" name="Freeform 6724"/>
          <p:cNvSpPr/>
          <p:nvPr/>
        </p:nvSpPr>
        <p:spPr>
          <a:xfrm rot="-5400000">
            <a:off x="2676749" y="2375537"/>
            <a:ext cx="14791" cy="53115"/>
          </a:xfrm>
          <a:custGeom>
            <a:avLst/>
            <a:gdLst/>
            <a:ahLst/>
            <a:cxnLst/>
            <a:rect l="0" t="0" r="0" b="0"/>
            <a:pathLst>
              <a:path w="279400" h="1003300">
                <a:moveTo>
                  <a:pt x="279400" y="1003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725" name="Picture 6725"/>
          <p:cNvPicPr>
            <a:picLocks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672" y="607135"/>
            <a:ext cx="37876" cy="67459"/>
          </a:xfrm>
          <a:prstGeom prst="rect">
            <a:avLst/>
          </a:prstGeom>
          <a:noFill/>
        </p:spPr>
      </p:pic>
      <p:sp>
        <p:nvSpPr>
          <p:cNvPr id="6726" name="Freeform 6726"/>
          <p:cNvSpPr/>
          <p:nvPr/>
        </p:nvSpPr>
        <p:spPr>
          <a:xfrm rot="-5400000">
            <a:off x="3200175" y="173646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7" name="Freeform 6727"/>
          <p:cNvSpPr/>
          <p:nvPr/>
        </p:nvSpPr>
        <p:spPr>
          <a:xfrm rot="-5400000">
            <a:off x="3177651" y="174150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8" name="Freeform 6728"/>
          <p:cNvSpPr/>
          <p:nvPr/>
        </p:nvSpPr>
        <p:spPr>
          <a:xfrm rot="-5400000">
            <a:off x="3185383" y="174117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9" name="Freeform 6729"/>
          <p:cNvSpPr/>
          <p:nvPr/>
        </p:nvSpPr>
        <p:spPr>
          <a:xfrm rot="-5400000">
            <a:off x="3192779" y="174117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0" name="Freeform 6730"/>
          <p:cNvSpPr/>
          <p:nvPr/>
        </p:nvSpPr>
        <p:spPr>
          <a:xfrm rot="-5400000">
            <a:off x="3200175" y="174117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1" name="Freeform 6731"/>
          <p:cNvSpPr/>
          <p:nvPr/>
        </p:nvSpPr>
        <p:spPr>
          <a:xfrm rot="-5400000">
            <a:off x="3169919" y="174520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2" name="Freeform 6732"/>
          <p:cNvSpPr/>
          <p:nvPr/>
        </p:nvSpPr>
        <p:spPr>
          <a:xfrm rot="-5400000">
            <a:off x="3177651" y="174554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3" name="Freeform 6733"/>
          <p:cNvSpPr/>
          <p:nvPr/>
        </p:nvSpPr>
        <p:spPr>
          <a:xfrm rot="-5400000">
            <a:off x="3185383" y="174520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4" name="Freeform 6734"/>
          <p:cNvSpPr/>
          <p:nvPr/>
        </p:nvSpPr>
        <p:spPr>
          <a:xfrm rot="-5400000">
            <a:off x="3192779" y="174520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5" name="Freeform 6735"/>
          <p:cNvSpPr/>
          <p:nvPr/>
        </p:nvSpPr>
        <p:spPr>
          <a:xfrm rot="-5400000">
            <a:off x="3200175" y="174520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6" name="Freeform 6736"/>
          <p:cNvSpPr/>
          <p:nvPr/>
        </p:nvSpPr>
        <p:spPr>
          <a:xfrm rot="-5400000">
            <a:off x="3169919" y="17499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7" name="Freeform 6737"/>
          <p:cNvSpPr/>
          <p:nvPr/>
        </p:nvSpPr>
        <p:spPr>
          <a:xfrm rot="-5400000">
            <a:off x="3177651" y="175024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8" name="Freeform 6738"/>
          <p:cNvSpPr/>
          <p:nvPr/>
        </p:nvSpPr>
        <p:spPr>
          <a:xfrm rot="-5400000">
            <a:off x="3185383" y="17499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9" name="Freeform 6739"/>
          <p:cNvSpPr/>
          <p:nvPr/>
        </p:nvSpPr>
        <p:spPr>
          <a:xfrm rot="-5400000">
            <a:off x="3192779" y="17499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0" name="Freeform 6740"/>
          <p:cNvSpPr/>
          <p:nvPr/>
        </p:nvSpPr>
        <p:spPr>
          <a:xfrm rot="-5400000">
            <a:off x="3200175" y="174991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1" name="Freeform 6741"/>
          <p:cNvSpPr/>
          <p:nvPr/>
        </p:nvSpPr>
        <p:spPr>
          <a:xfrm rot="-5400000">
            <a:off x="3207235" y="175092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2" name="Freeform 6742"/>
          <p:cNvSpPr/>
          <p:nvPr/>
        </p:nvSpPr>
        <p:spPr>
          <a:xfrm rot="-5400000">
            <a:off x="3169919" y="1753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3" name="Freeform 6743"/>
          <p:cNvSpPr/>
          <p:nvPr/>
        </p:nvSpPr>
        <p:spPr>
          <a:xfrm rot="-5400000">
            <a:off x="3177651" y="175428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4" name="Freeform 6744"/>
          <p:cNvSpPr/>
          <p:nvPr/>
        </p:nvSpPr>
        <p:spPr>
          <a:xfrm rot="-5400000">
            <a:off x="3185383" y="1753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5" name="Freeform 6745"/>
          <p:cNvSpPr/>
          <p:nvPr/>
        </p:nvSpPr>
        <p:spPr>
          <a:xfrm rot="-5400000">
            <a:off x="3192779" y="1753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6" name="Freeform 6746"/>
          <p:cNvSpPr/>
          <p:nvPr/>
        </p:nvSpPr>
        <p:spPr>
          <a:xfrm rot="-5400000">
            <a:off x="3200175" y="175394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7" name="Freeform 6747"/>
          <p:cNvSpPr/>
          <p:nvPr/>
        </p:nvSpPr>
        <p:spPr>
          <a:xfrm rot="-5400000">
            <a:off x="3207235" y="1754956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8" name="Freeform 6748"/>
          <p:cNvSpPr/>
          <p:nvPr/>
        </p:nvSpPr>
        <p:spPr>
          <a:xfrm rot="-5400000">
            <a:off x="3169919" y="175865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9" name="Freeform 6749"/>
          <p:cNvSpPr/>
          <p:nvPr/>
        </p:nvSpPr>
        <p:spPr>
          <a:xfrm rot="-5400000">
            <a:off x="3177651" y="175899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0" name="Freeform 6750"/>
          <p:cNvSpPr/>
          <p:nvPr/>
        </p:nvSpPr>
        <p:spPr>
          <a:xfrm rot="-5400000">
            <a:off x="3185383" y="175865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1" name="Freeform 6751"/>
          <p:cNvSpPr/>
          <p:nvPr/>
        </p:nvSpPr>
        <p:spPr>
          <a:xfrm rot="-5400000">
            <a:off x="3170255" y="176302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2" name="Freeform 6752"/>
          <p:cNvSpPr/>
          <p:nvPr/>
        </p:nvSpPr>
        <p:spPr>
          <a:xfrm rot="-5400000">
            <a:off x="3170930" y="176033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3" name="Freeform 6753"/>
          <p:cNvSpPr/>
          <p:nvPr/>
        </p:nvSpPr>
        <p:spPr>
          <a:xfrm rot="-5400000">
            <a:off x="3166896" y="1753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4" name="Freeform 6754"/>
          <p:cNvSpPr/>
          <p:nvPr/>
        </p:nvSpPr>
        <p:spPr>
          <a:xfrm rot="-5400000">
            <a:off x="3174628" y="175798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5" name="Freeform 6755"/>
          <p:cNvSpPr/>
          <p:nvPr/>
        </p:nvSpPr>
        <p:spPr>
          <a:xfrm rot="-5400000">
            <a:off x="3170930" y="1751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6" name="Freeform 6756"/>
          <p:cNvSpPr/>
          <p:nvPr/>
        </p:nvSpPr>
        <p:spPr>
          <a:xfrm rot="-5400000">
            <a:off x="3166896" y="17448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7" name="Freeform 6757"/>
          <p:cNvSpPr/>
          <p:nvPr/>
        </p:nvSpPr>
        <p:spPr>
          <a:xfrm rot="-5400000">
            <a:off x="3178326" y="175562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8" name="Freeform 6758"/>
          <p:cNvSpPr/>
          <p:nvPr/>
        </p:nvSpPr>
        <p:spPr>
          <a:xfrm rot="-5400000">
            <a:off x="3174628" y="174924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9" name="Freeform 6759"/>
          <p:cNvSpPr/>
          <p:nvPr/>
        </p:nvSpPr>
        <p:spPr>
          <a:xfrm rot="-5400000">
            <a:off x="3171602" y="174352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0" name="Freeform 6760"/>
          <p:cNvSpPr/>
          <p:nvPr/>
        </p:nvSpPr>
        <p:spPr>
          <a:xfrm rot="-5400000">
            <a:off x="3186394" y="176033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1" name="Freeform 6761"/>
          <p:cNvSpPr/>
          <p:nvPr/>
        </p:nvSpPr>
        <p:spPr>
          <a:xfrm rot="-5400000">
            <a:off x="3182360" y="1753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2" name="Freeform 6762"/>
          <p:cNvSpPr/>
          <p:nvPr/>
        </p:nvSpPr>
        <p:spPr>
          <a:xfrm rot="-5400000">
            <a:off x="3178326" y="17468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3" name="Freeform 6763"/>
          <p:cNvSpPr/>
          <p:nvPr/>
        </p:nvSpPr>
        <p:spPr>
          <a:xfrm rot="-5400000">
            <a:off x="3189756" y="175764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4" name="Freeform 6764"/>
          <p:cNvSpPr/>
          <p:nvPr/>
        </p:nvSpPr>
        <p:spPr>
          <a:xfrm rot="-5400000">
            <a:off x="3186058" y="175193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5" name="Freeform 6765"/>
          <p:cNvSpPr/>
          <p:nvPr/>
        </p:nvSpPr>
        <p:spPr>
          <a:xfrm rot="-5400000">
            <a:off x="3182360" y="17448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6" name="Freeform 6766"/>
          <p:cNvSpPr/>
          <p:nvPr/>
        </p:nvSpPr>
        <p:spPr>
          <a:xfrm rot="-5400000">
            <a:off x="3193790" y="175562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7" name="Freeform 6767"/>
          <p:cNvSpPr/>
          <p:nvPr/>
        </p:nvSpPr>
        <p:spPr>
          <a:xfrm rot="-5400000">
            <a:off x="3189419" y="174924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8" name="Freeform 6768"/>
          <p:cNvSpPr/>
          <p:nvPr/>
        </p:nvSpPr>
        <p:spPr>
          <a:xfrm rot="-5400000">
            <a:off x="3186058" y="174319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9" name="Freeform 6769"/>
          <p:cNvSpPr/>
          <p:nvPr/>
        </p:nvSpPr>
        <p:spPr>
          <a:xfrm rot="-5400000">
            <a:off x="3197152" y="1753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0" name="Freeform 6770"/>
          <p:cNvSpPr/>
          <p:nvPr/>
        </p:nvSpPr>
        <p:spPr>
          <a:xfrm rot="-5400000">
            <a:off x="3193790" y="17468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1" name="Freeform 6771"/>
          <p:cNvSpPr/>
          <p:nvPr/>
        </p:nvSpPr>
        <p:spPr>
          <a:xfrm rot="-5400000">
            <a:off x="3189419" y="174050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2" name="Freeform 6772"/>
          <p:cNvSpPr/>
          <p:nvPr/>
        </p:nvSpPr>
        <p:spPr>
          <a:xfrm rot="-5400000">
            <a:off x="3201186" y="1751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3" name="Freeform 6773"/>
          <p:cNvSpPr/>
          <p:nvPr/>
        </p:nvSpPr>
        <p:spPr>
          <a:xfrm rot="-5400000">
            <a:off x="3197152" y="17448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4" name="Freeform 6774"/>
          <p:cNvSpPr/>
          <p:nvPr/>
        </p:nvSpPr>
        <p:spPr>
          <a:xfrm rot="-5400000">
            <a:off x="3193790" y="173814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5" name="Freeform 6775"/>
          <p:cNvSpPr/>
          <p:nvPr/>
        </p:nvSpPr>
        <p:spPr>
          <a:xfrm rot="-5400000">
            <a:off x="3204883" y="174924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6" name="Freeform 6776"/>
          <p:cNvSpPr/>
          <p:nvPr/>
        </p:nvSpPr>
        <p:spPr>
          <a:xfrm rot="-5400000">
            <a:off x="3201186" y="17428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7" name="Freeform 6777"/>
          <p:cNvSpPr/>
          <p:nvPr/>
        </p:nvSpPr>
        <p:spPr>
          <a:xfrm rot="-5400000">
            <a:off x="3198160" y="1737138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8" name="Freeform 6778"/>
          <p:cNvSpPr/>
          <p:nvPr/>
        </p:nvSpPr>
        <p:spPr>
          <a:xfrm rot="-5400000">
            <a:off x="3166896" y="1751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9" name="Freeform 6779"/>
          <p:cNvSpPr/>
          <p:nvPr/>
        </p:nvSpPr>
        <p:spPr>
          <a:xfrm rot="-5400000">
            <a:off x="3170930" y="17448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0" name="Freeform 6780"/>
          <p:cNvSpPr/>
          <p:nvPr/>
        </p:nvSpPr>
        <p:spPr>
          <a:xfrm rot="-5400000">
            <a:off x="3168241" y="1760334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1" name="Freeform 6781"/>
          <p:cNvSpPr/>
          <p:nvPr/>
        </p:nvSpPr>
        <p:spPr>
          <a:xfrm rot="-5400000">
            <a:off x="3170930" y="1753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2" name="Freeform 6782"/>
          <p:cNvSpPr/>
          <p:nvPr/>
        </p:nvSpPr>
        <p:spPr>
          <a:xfrm rot="-5400000">
            <a:off x="3174964" y="17468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3" name="Freeform 6783"/>
          <p:cNvSpPr/>
          <p:nvPr/>
        </p:nvSpPr>
        <p:spPr>
          <a:xfrm rot="-5400000">
            <a:off x="3178661" y="174184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4" name="Freeform 6784"/>
          <p:cNvSpPr/>
          <p:nvPr/>
        </p:nvSpPr>
        <p:spPr>
          <a:xfrm rot="-5400000">
            <a:off x="3170930" y="176235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5" name="Freeform 6785"/>
          <p:cNvSpPr/>
          <p:nvPr/>
        </p:nvSpPr>
        <p:spPr>
          <a:xfrm rot="-5400000">
            <a:off x="3174964" y="175562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6" name="Freeform 6786"/>
          <p:cNvSpPr/>
          <p:nvPr/>
        </p:nvSpPr>
        <p:spPr>
          <a:xfrm rot="-5400000">
            <a:off x="3177989" y="174924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7" name="Freeform 6787"/>
          <p:cNvSpPr/>
          <p:nvPr/>
        </p:nvSpPr>
        <p:spPr>
          <a:xfrm rot="-5400000">
            <a:off x="3182360" y="17428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8" name="Freeform 6788"/>
          <p:cNvSpPr/>
          <p:nvPr/>
        </p:nvSpPr>
        <p:spPr>
          <a:xfrm rot="-5400000">
            <a:off x="3177989" y="175798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9" name="Freeform 6789"/>
          <p:cNvSpPr/>
          <p:nvPr/>
        </p:nvSpPr>
        <p:spPr>
          <a:xfrm rot="-5400000">
            <a:off x="3182360" y="1751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0" name="Freeform 6790"/>
          <p:cNvSpPr/>
          <p:nvPr/>
        </p:nvSpPr>
        <p:spPr>
          <a:xfrm rot="-5400000">
            <a:off x="3186058" y="174520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1" name="Freeform 6791"/>
          <p:cNvSpPr/>
          <p:nvPr/>
        </p:nvSpPr>
        <p:spPr>
          <a:xfrm rot="-5400000">
            <a:off x="3189756" y="173881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2" name="Freeform 6792"/>
          <p:cNvSpPr/>
          <p:nvPr/>
        </p:nvSpPr>
        <p:spPr>
          <a:xfrm rot="-5400000">
            <a:off x="3182695" y="175999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3" name="Freeform 6793"/>
          <p:cNvSpPr/>
          <p:nvPr/>
        </p:nvSpPr>
        <p:spPr>
          <a:xfrm rot="-5400000">
            <a:off x="3186058" y="175394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4" name="Freeform 6794"/>
          <p:cNvSpPr/>
          <p:nvPr/>
        </p:nvSpPr>
        <p:spPr>
          <a:xfrm rot="-5400000">
            <a:off x="3189756" y="17468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5" name="Freeform 6795"/>
          <p:cNvSpPr/>
          <p:nvPr/>
        </p:nvSpPr>
        <p:spPr>
          <a:xfrm rot="-5400000">
            <a:off x="3193453" y="174050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6" name="Freeform 6796"/>
          <p:cNvSpPr/>
          <p:nvPr/>
        </p:nvSpPr>
        <p:spPr>
          <a:xfrm rot="-5400000">
            <a:off x="3189756" y="175562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7" name="Freeform 6797"/>
          <p:cNvSpPr/>
          <p:nvPr/>
        </p:nvSpPr>
        <p:spPr>
          <a:xfrm rot="-5400000">
            <a:off x="3193453" y="174924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8" name="Freeform 6798"/>
          <p:cNvSpPr/>
          <p:nvPr/>
        </p:nvSpPr>
        <p:spPr>
          <a:xfrm rot="-5400000">
            <a:off x="3197152" y="174285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9" name="Freeform 6799"/>
          <p:cNvSpPr/>
          <p:nvPr/>
        </p:nvSpPr>
        <p:spPr>
          <a:xfrm rot="-5400000">
            <a:off x="3201186" y="173612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0" name="Freeform 6800"/>
          <p:cNvSpPr/>
          <p:nvPr/>
        </p:nvSpPr>
        <p:spPr>
          <a:xfrm rot="-5400000">
            <a:off x="3194462" y="175764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1" name="Freeform 6801"/>
          <p:cNvSpPr/>
          <p:nvPr/>
        </p:nvSpPr>
        <p:spPr>
          <a:xfrm rot="-5400000">
            <a:off x="3197152" y="175159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2" name="Freeform 6802"/>
          <p:cNvSpPr/>
          <p:nvPr/>
        </p:nvSpPr>
        <p:spPr>
          <a:xfrm rot="-5400000">
            <a:off x="3201186" y="174487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3" name="Freeform 6803"/>
          <p:cNvSpPr/>
          <p:nvPr/>
        </p:nvSpPr>
        <p:spPr>
          <a:xfrm rot="-5400000">
            <a:off x="3201186" y="17536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4" name="Freeform 6804"/>
          <p:cNvSpPr/>
          <p:nvPr/>
        </p:nvSpPr>
        <p:spPr>
          <a:xfrm rot="-5400000">
            <a:off x="3204884" y="17472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5" name="Freeform 6805"/>
          <p:cNvSpPr/>
          <p:nvPr/>
        </p:nvSpPr>
        <p:spPr>
          <a:xfrm rot="-5400000">
            <a:off x="3206228" y="175529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6" name="Freeform 6806"/>
          <p:cNvSpPr/>
          <p:nvPr/>
        </p:nvSpPr>
        <p:spPr>
          <a:xfrm rot="-5400000">
            <a:off x="3172273" y="1728062"/>
            <a:ext cx="28910" cy="44374"/>
          </a:xfrm>
          <a:custGeom>
            <a:avLst/>
            <a:gdLst/>
            <a:ahLst/>
            <a:cxnLst/>
            <a:rect l="0" t="0" r="0" b="0"/>
            <a:pathLst>
              <a:path w="546100" h="838200">
                <a:moveTo>
                  <a:pt x="0" y="88900"/>
                </a:moveTo>
                <a:lnTo>
                  <a:pt x="177800" y="838200"/>
                </a:lnTo>
                <a:lnTo>
                  <a:pt x="546100" y="736600"/>
                </a:lnTo>
                <a:lnTo>
                  <a:pt x="368300" y="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7" name="Freeform 6807"/>
          <p:cNvSpPr/>
          <p:nvPr/>
        </p:nvSpPr>
        <p:spPr>
          <a:xfrm rot="-5400000">
            <a:off x="3192107" y="1803701"/>
            <a:ext cx="13446" cy="53787"/>
          </a:xfrm>
          <a:custGeom>
            <a:avLst/>
            <a:gdLst/>
            <a:ahLst/>
            <a:cxnLst/>
            <a:rect l="0" t="0" r="0" b="0"/>
            <a:pathLst>
              <a:path w="254000" h="1016000">
                <a:moveTo>
                  <a:pt x="254000" y="1016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8" name="Freeform 6808"/>
          <p:cNvSpPr/>
          <p:nvPr/>
        </p:nvSpPr>
        <p:spPr>
          <a:xfrm rot="-5400000">
            <a:off x="3032423" y="1089998"/>
            <a:ext cx="10757" cy="54460"/>
          </a:xfrm>
          <a:custGeom>
            <a:avLst/>
            <a:gdLst/>
            <a:ahLst/>
            <a:cxnLst/>
            <a:rect l="0" t="0" r="0" b="0"/>
            <a:pathLst>
              <a:path w="203200" h="1028700">
                <a:moveTo>
                  <a:pt x="203200" y="1028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9" name="Freeform 6809"/>
          <p:cNvSpPr/>
          <p:nvPr/>
        </p:nvSpPr>
        <p:spPr>
          <a:xfrm rot="-5400000">
            <a:off x="2993093" y="1140089"/>
            <a:ext cx="162036" cy="32944"/>
          </a:xfrm>
          <a:custGeom>
            <a:avLst/>
            <a:gdLst/>
            <a:ahLst/>
            <a:cxnLst/>
            <a:rect l="0" t="0" r="0" b="0"/>
            <a:pathLst>
              <a:path w="3060700" h="622300">
                <a:moveTo>
                  <a:pt x="3060700" y="0"/>
                </a:moveTo>
                <a:lnTo>
                  <a:pt x="0" y="622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0" name="Freeform 6810"/>
          <p:cNvSpPr/>
          <p:nvPr/>
        </p:nvSpPr>
        <p:spPr>
          <a:xfrm rot="-5400000">
            <a:off x="2197363" y="2696922"/>
            <a:ext cx="3178884" cy="1184013"/>
          </a:xfrm>
          <a:custGeom>
            <a:avLst/>
            <a:gdLst/>
            <a:ahLst/>
            <a:cxnLst/>
            <a:rect l="0" t="0" r="0" b="0"/>
            <a:pathLst>
              <a:path w="60045600" h="22364700">
                <a:moveTo>
                  <a:pt x="60045600" y="0"/>
                </a:moveTo>
                <a:lnTo>
                  <a:pt x="56464200" y="901700"/>
                </a:lnTo>
                <a:lnTo>
                  <a:pt x="52882800" y="1854200"/>
                </a:lnTo>
                <a:lnTo>
                  <a:pt x="49326800" y="2844800"/>
                </a:lnTo>
                <a:lnTo>
                  <a:pt x="45783500" y="3886200"/>
                </a:lnTo>
                <a:lnTo>
                  <a:pt x="42252900" y="4978400"/>
                </a:lnTo>
                <a:lnTo>
                  <a:pt x="38735000" y="6121400"/>
                </a:lnTo>
                <a:lnTo>
                  <a:pt x="35229800" y="7315200"/>
                </a:lnTo>
                <a:lnTo>
                  <a:pt x="31750000" y="8547100"/>
                </a:lnTo>
                <a:lnTo>
                  <a:pt x="28282900" y="9829800"/>
                </a:lnTo>
                <a:lnTo>
                  <a:pt x="24828500" y="11163300"/>
                </a:lnTo>
                <a:lnTo>
                  <a:pt x="21399500" y="12547600"/>
                </a:lnTo>
                <a:lnTo>
                  <a:pt x="17995900" y="13970000"/>
                </a:lnTo>
                <a:lnTo>
                  <a:pt x="14605000" y="15443200"/>
                </a:lnTo>
                <a:lnTo>
                  <a:pt x="11226800" y="16954500"/>
                </a:lnTo>
                <a:lnTo>
                  <a:pt x="7886700" y="18516600"/>
                </a:lnTo>
                <a:lnTo>
                  <a:pt x="4559300" y="20129500"/>
                </a:lnTo>
                <a:lnTo>
                  <a:pt x="0" y="22364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1" name="Freeform 6811"/>
          <p:cNvSpPr/>
          <p:nvPr/>
        </p:nvSpPr>
        <p:spPr>
          <a:xfrm rot="-5400000">
            <a:off x="3800923" y="5232365"/>
            <a:ext cx="10757" cy="54460"/>
          </a:xfrm>
          <a:custGeom>
            <a:avLst/>
            <a:gdLst/>
            <a:ahLst/>
            <a:cxnLst/>
            <a:rect l="0" t="0" r="0" b="0"/>
            <a:pathLst>
              <a:path w="203200" h="1028700">
                <a:moveTo>
                  <a:pt x="203200" y="1028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2" name="Freeform 6812"/>
          <p:cNvSpPr/>
          <p:nvPr/>
        </p:nvSpPr>
        <p:spPr>
          <a:xfrm rot="-5400000">
            <a:off x="3767307" y="5321788"/>
            <a:ext cx="90094" cy="55804"/>
          </a:xfrm>
          <a:custGeom>
            <a:avLst/>
            <a:gdLst/>
            <a:ahLst/>
            <a:cxnLst/>
            <a:rect l="0" t="0" r="0" b="0"/>
            <a:pathLst>
              <a:path w="1701800" h="1054100">
                <a:moveTo>
                  <a:pt x="1701800" y="1054100"/>
                </a:moveTo>
                <a:lnTo>
                  <a:pt x="1625600" y="0"/>
                </a:lnTo>
                <a:lnTo>
                  <a:pt x="0" y="990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3" name="Freeform 6813"/>
          <p:cNvSpPr/>
          <p:nvPr/>
        </p:nvSpPr>
        <p:spPr>
          <a:xfrm rot="-5400000">
            <a:off x="3744783" y="5202445"/>
            <a:ext cx="96818" cy="28238"/>
          </a:xfrm>
          <a:custGeom>
            <a:avLst/>
            <a:gdLst/>
            <a:ahLst/>
            <a:cxnLst/>
            <a:rect l="0" t="0" r="0" b="0"/>
            <a:pathLst>
              <a:path w="1828800" h="533400">
                <a:moveTo>
                  <a:pt x="1828800" y="533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4" name="Freeform 6814"/>
          <p:cNvSpPr/>
          <p:nvPr/>
        </p:nvSpPr>
        <p:spPr>
          <a:xfrm rot="-5400000">
            <a:off x="3657377" y="5613925"/>
            <a:ext cx="41685" cy="36306"/>
          </a:xfrm>
          <a:custGeom>
            <a:avLst/>
            <a:gdLst/>
            <a:ahLst/>
            <a:cxnLst/>
            <a:rect l="0" t="0" r="0" b="0"/>
            <a:pathLst>
              <a:path w="787400" h="685800">
                <a:moveTo>
                  <a:pt x="0" y="6858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5" name="Freeform 6815"/>
          <p:cNvSpPr/>
          <p:nvPr/>
        </p:nvSpPr>
        <p:spPr>
          <a:xfrm rot="-5400000">
            <a:off x="3693010" y="5578290"/>
            <a:ext cx="37651" cy="41685"/>
          </a:xfrm>
          <a:custGeom>
            <a:avLst/>
            <a:gdLst/>
            <a:ahLst/>
            <a:cxnLst/>
            <a:rect l="0" t="0" r="0" b="0"/>
            <a:pathLst>
              <a:path w="711200" h="787400">
                <a:moveTo>
                  <a:pt x="0" y="78740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6" name="Freeform 6816"/>
          <p:cNvSpPr/>
          <p:nvPr/>
        </p:nvSpPr>
        <p:spPr>
          <a:xfrm rot="-5400000">
            <a:off x="3594176" y="5639475"/>
            <a:ext cx="94129" cy="37651"/>
          </a:xfrm>
          <a:custGeom>
            <a:avLst/>
            <a:gdLst/>
            <a:ahLst/>
            <a:cxnLst/>
            <a:rect l="0" t="0" r="0" b="0"/>
            <a:pathLst>
              <a:path w="1778000" h="711200">
                <a:moveTo>
                  <a:pt x="0" y="0"/>
                </a:moveTo>
                <a:lnTo>
                  <a:pt x="1778000" y="711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7" name="Freeform 6817"/>
          <p:cNvSpPr/>
          <p:nvPr/>
        </p:nvSpPr>
        <p:spPr>
          <a:xfrm rot="-5400000">
            <a:off x="3720241" y="5514753"/>
            <a:ext cx="36306" cy="94801"/>
          </a:xfrm>
          <a:custGeom>
            <a:avLst/>
            <a:gdLst/>
            <a:ahLst/>
            <a:cxnLst/>
            <a:rect l="0" t="0" r="0" b="0"/>
            <a:pathLst>
              <a:path w="685800" h="1790700">
                <a:moveTo>
                  <a:pt x="685800" y="1790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8" name="Freeform 6818"/>
          <p:cNvSpPr/>
          <p:nvPr/>
        </p:nvSpPr>
        <p:spPr>
          <a:xfrm rot="-5400000">
            <a:off x="4930476" y="5968591"/>
            <a:ext cx="3361" cy="55132"/>
          </a:xfrm>
          <a:custGeom>
            <a:avLst/>
            <a:gdLst/>
            <a:ahLst/>
            <a:cxnLst/>
            <a:rect l="0" t="0" r="0" b="0"/>
            <a:pathLst>
              <a:path w="63500" h="1041400">
                <a:moveTo>
                  <a:pt x="0" y="0"/>
                </a:moveTo>
                <a:lnTo>
                  <a:pt x="63500" y="104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9" name="Freeform 6819"/>
          <p:cNvSpPr/>
          <p:nvPr/>
        </p:nvSpPr>
        <p:spPr>
          <a:xfrm rot="-5400000">
            <a:off x="4930476" y="5921527"/>
            <a:ext cx="3361" cy="55132"/>
          </a:xfrm>
          <a:custGeom>
            <a:avLst/>
            <a:gdLst/>
            <a:ahLst/>
            <a:cxnLst/>
            <a:rect l="0" t="0" r="0" b="0"/>
            <a:pathLst>
              <a:path w="63500" h="1041400">
                <a:moveTo>
                  <a:pt x="63500" y="0"/>
                </a:moveTo>
                <a:lnTo>
                  <a:pt x="0" y="104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0" name="Freeform 6820"/>
          <p:cNvSpPr/>
          <p:nvPr/>
        </p:nvSpPr>
        <p:spPr>
          <a:xfrm rot="-5400000">
            <a:off x="4972834" y="5752766"/>
            <a:ext cx="28910" cy="47064"/>
          </a:xfrm>
          <a:custGeom>
            <a:avLst/>
            <a:gdLst/>
            <a:ahLst/>
            <a:cxnLst/>
            <a:rect l="0" t="0" r="0" b="0"/>
            <a:pathLst>
              <a:path w="546100" h="889000">
                <a:moveTo>
                  <a:pt x="546100" y="0"/>
                </a:moveTo>
                <a:lnTo>
                  <a:pt x="0" y="889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1" name="Freeform 6821"/>
          <p:cNvSpPr/>
          <p:nvPr/>
        </p:nvSpPr>
        <p:spPr>
          <a:xfrm rot="-5400000">
            <a:off x="4996703" y="5716123"/>
            <a:ext cx="34961" cy="43030"/>
          </a:xfrm>
          <a:custGeom>
            <a:avLst/>
            <a:gdLst/>
            <a:ahLst/>
            <a:cxnLst/>
            <a:rect l="0" t="0" r="0" b="0"/>
            <a:pathLst>
              <a:path w="660400" h="812800">
                <a:moveTo>
                  <a:pt x="660400" y="0"/>
                </a:moveTo>
                <a:lnTo>
                  <a:pt x="0" y="812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2" name="Freeform 6822"/>
          <p:cNvSpPr/>
          <p:nvPr/>
        </p:nvSpPr>
        <p:spPr>
          <a:xfrm rot="-5400000">
            <a:off x="5050156" y="5662671"/>
            <a:ext cx="43702" cy="34961"/>
          </a:xfrm>
          <a:custGeom>
            <a:avLst/>
            <a:gdLst/>
            <a:ahLst/>
            <a:cxnLst/>
            <a:rect l="0" t="0" r="0" b="0"/>
            <a:pathLst>
              <a:path w="825500" h="660400">
                <a:moveTo>
                  <a:pt x="825500" y="0"/>
                </a:moveTo>
                <a:lnTo>
                  <a:pt x="0" y="660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3" name="Freeform 6823"/>
          <p:cNvSpPr/>
          <p:nvPr/>
        </p:nvSpPr>
        <p:spPr>
          <a:xfrm rot="-5400000">
            <a:off x="4934846" y="5862024"/>
            <a:ext cx="12101" cy="53787"/>
          </a:xfrm>
          <a:custGeom>
            <a:avLst/>
            <a:gdLst/>
            <a:ahLst/>
            <a:cxnLst/>
            <a:rect l="0" t="0" r="0" b="0"/>
            <a:pathLst>
              <a:path w="228600" h="1016000">
                <a:moveTo>
                  <a:pt x="228600" y="0"/>
                </a:moveTo>
                <a:lnTo>
                  <a:pt x="0" y="1016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4" name="Freeform 6824"/>
          <p:cNvSpPr/>
          <p:nvPr/>
        </p:nvSpPr>
        <p:spPr>
          <a:xfrm rot="-5400000">
            <a:off x="4948965" y="5804874"/>
            <a:ext cx="20842" cy="51770"/>
          </a:xfrm>
          <a:custGeom>
            <a:avLst/>
            <a:gdLst/>
            <a:ahLst/>
            <a:cxnLst/>
            <a:rect l="0" t="0" r="0" b="0"/>
            <a:pathLst>
              <a:path w="393700" h="977900">
                <a:moveTo>
                  <a:pt x="393700" y="0"/>
                </a:moveTo>
                <a:lnTo>
                  <a:pt x="0" y="977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5" name="Freeform 6825"/>
          <p:cNvSpPr/>
          <p:nvPr/>
        </p:nvSpPr>
        <p:spPr>
          <a:xfrm rot="-5400000">
            <a:off x="4938880" y="6052972"/>
            <a:ext cx="15463" cy="53115"/>
          </a:xfrm>
          <a:custGeom>
            <a:avLst/>
            <a:gdLst/>
            <a:ahLst/>
            <a:cxnLst/>
            <a:rect l="0" t="0" r="0" b="0"/>
            <a:pathLst>
              <a:path w="292100" h="1003300">
                <a:moveTo>
                  <a:pt x="0" y="0"/>
                </a:moveTo>
                <a:lnTo>
                  <a:pt x="292100" y="1003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6" name="Freeform 6826"/>
          <p:cNvSpPr/>
          <p:nvPr/>
        </p:nvSpPr>
        <p:spPr>
          <a:xfrm rot="-5400000">
            <a:off x="4380155" y="4936866"/>
            <a:ext cx="34289" cy="43702"/>
          </a:xfrm>
          <a:custGeom>
            <a:avLst/>
            <a:gdLst/>
            <a:ahLst/>
            <a:cxnLst/>
            <a:rect l="0" t="0" r="0" b="0"/>
            <a:pathLst>
              <a:path w="647700" h="825500">
                <a:moveTo>
                  <a:pt x="0" y="0"/>
                </a:moveTo>
                <a:lnTo>
                  <a:pt x="647700" y="825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7" name="Freeform 6827"/>
          <p:cNvSpPr/>
          <p:nvPr/>
        </p:nvSpPr>
        <p:spPr>
          <a:xfrm rot="-5400000">
            <a:off x="4408732" y="4974181"/>
            <a:ext cx="39668" cy="38996"/>
          </a:xfrm>
          <a:custGeom>
            <a:avLst/>
            <a:gdLst/>
            <a:ahLst/>
            <a:cxnLst/>
            <a:rect l="0" t="0" r="0" b="0"/>
            <a:pathLst>
              <a:path w="749300" h="736600">
                <a:moveTo>
                  <a:pt x="0" y="0"/>
                </a:moveTo>
                <a:lnTo>
                  <a:pt x="749300" y="736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8" name="Freeform 6828"/>
          <p:cNvSpPr/>
          <p:nvPr/>
        </p:nvSpPr>
        <p:spPr>
          <a:xfrm rot="-5400000">
            <a:off x="4340486" y="4862235"/>
            <a:ext cx="24204" cy="49753"/>
          </a:xfrm>
          <a:custGeom>
            <a:avLst/>
            <a:gdLst/>
            <a:ahLst/>
            <a:cxnLst/>
            <a:rect l="0" t="0" r="0" b="0"/>
            <a:pathLst>
              <a:path w="457200" h="939800">
                <a:moveTo>
                  <a:pt x="0" y="0"/>
                </a:moveTo>
                <a:lnTo>
                  <a:pt x="457200" y="939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9" name="Freeform 6829"/>
          <p:cNvSpPr/>
          <p:nvPr/>
        </p:nvSpPr>
        <p:spPr>
          <a:xfrm rot="-5400000">
            <a:off x="4453107" y="5016540"/>
            <a:ext cx="45047" cy="32272"/>
          </a:xfrm>
          <a:custGeom>
            <a:avLst/>
            <a:gdLst/>
            <a:ahLst/>
            <a:cxnLst/>
            <a:rect l="0" t="0" r="0" b="0"/>
            <a:pathLst>
              <a:path w="850900" h="609600">
                <a:moveTo>
                  <a:pt x="0" y="0"/>
                </a:moveTo>
                <a:lnTo>
                  <a:pt x="850900" y="609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0" name="Freeform 6830"/>
          <p:cNvSpPr/>
          <p:nvPr/>
        </p:nvSpPr>
        <p:spPr>
          <a:xfrm rot="-5400000">
            <a:off x="4631617" y="5096886"/>
            <a:ext cx="55804" cy="4706"/>
          </a:xfrm>
          <a:custGeom>
            <a:avLst/>
            <a:gdLst/>
            <a:ahLst/>
            <a:cxnLst/>
            <a:rect l="0" t="0" r="0" b="0"/>
            <a:pathLst>
              <a:path w="1054100" h="88900">
                <a:moveTo>
                  <a:pt x="0" y="0"/>
                </a:moveTo>
                <a:lnTo>
                  <a:pt x="1054100" y="88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1" name="Freeform 6831"/>
          <p:cNvSpPr/>
          <p:nvPr/>
        </p:nvSpPr>
        <p:spPr>
          <a:xfrm rot="-5400000">
            <a:off x="4572450" y="5082766"/>
            <a:ext cx="53787" cy="13446"/>
          </a:xfrm>
          <a:custGeom>
            <a:avLst/>
            <a:gdLst/>
            <a:ahLst/>
            <a:cxnLst/>
            <a:rect l="0" t="0" r="0" b="0"/>
            <a:pathLst>
              <a:path w="1016000" h="254000">
                <a:moveTo>
                  <a:pt x="0" y="0"/>
                </a:moveTo>
                <a:lnTo>
                  <a:pt x="1016000" y="254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2" name="Freeform 6832"/>
          <p:cNvSpPr/>
          <p:nvPr/>
        </p:nvSpPr>
        <p:spPr>
          <a:xfrm rot="-5400000">
            <a:off x="4679018" y="5099239"/>
            <a:ext cx="55132" cy="2016"/>
          </a:xfrm>
          <a:custGeom>
            <a:avLst/>
            <a:gdLst/>
            <a:ahLst/>
            <a:cxnLst/>
            <a:rect l="0" t="0" r="0" b="0"/>
            <a:pathLst>
              <a:path w="1041400" h="38100">
                <a:moveTo>
                  <a:pt x="0" y="381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3" name="Freeform 6833"/>
          <p:cNvSpPr/>
          <p:nvPr/>
        </p:nvSpPr>
        <p:spPr>
          <a:xfrm rot="-5400000">
            <a:off x="4762726" y="5080077"/>
            <a:ext cx="53787" cy="14791"/>
          </a:xfrm>
          <a:custGeom>
            <a:avLst/>
            <a:gdLst/>
            <a:ahLst/>
            <a:cxnLst/>
            <a:rect l="0" t="0" r="0" b="0"/>
            <a:pathLst>
              <a:path w="1016000" h="279400">
                <a:moveTo>
                  <a:pt x="0" y="279400"/>
                </a:moveTo>
                <a:lnTo>
                  <a:pt x="10160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4" name="Freeform 6834"/>
          <p:cNvSpPr/>
          <p:nvPr/>
        </p:nvSpPr>
        <p:spPr>
          <a:xfrm rot="-5400000">
            <a:off x="2998133" y="915186"/>
            <a:ext cx="10757" cy="54460"/>
          </a:xfrm>
          <a:custGeom>
            <a:avLst/>
            <a:gdLst/>
            <a:ahLst/>
            <a:cxnLst/>
            <a:rect l="0" t="0" r="0" b="0"/>
            <a:pathLst>
              <a:path w="203200" h="1028700">
                <a:moveTo>
                  <a:pt x="0" y="0"/>
                </a:moveTo>
                <a:lnTo>
                  <a:pt x="203200" y="1028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5" name="Freeform 6835"/>
          <p:cNvSpPr/>
          <p:nvPr/>
        </p:nvSpPr>
        <p:spPr>
          <a:xfrm rot="-5400000">
            <a:off x="3015951" y="1004273"/>
            <a:ext cx="10084" cy="54460"/>
          </a:xfrm>
          <a:custGeom>
            <a:avLst/>
            <a:gdLst/>
            <a:ahLst/>
            <a:cxnLst/>
            <a:rect l="0" t="0" r="0" b="0"/>
            <a:pathLst>
              <a:path w="190500" h="1028700">
                <a:moveTo>
                  <a:pt x="0" y="0"/>
                </a:moveTo>
                <a:lnTo>
                  <a:pt x="190500" y="1028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6" name="Freeform 6836"/>
          <p:cNvSpPr/>
          <p:nvPr/>
        </p:nvSpPr>
        <p:spPr>
          <a:xfrm rot="-5400000">
            <a:off x="2988048" y="865432"/>
            <a:ext cx="10757" cy="54460"/>
          </a:xfrm>
          <a:custGeom>
            <a:avLst/>
            <a:gdLst/>
            <a:ahLst/>
            <a:cxnLst/>
            <a:rect l="0" t="0" r="0" b="0"/>
            <a:pathLst>
              <a:path w="203200" h="1028700">
                <a:moveTo>
                  <a:pt x="0" y="0"/>
                </a:moveTo>
                <a:lnTo>
                  <a:pt x="203200" y="1028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7" name="Freeform 6837"/>
          <p:cNvSpPr/>
          <p:nvPr/>
        </p:nvSpPr>
        <p:spPr>
          <a:xfrm rot="-5400000">
            <a:off x="2970567" y="776682"/>
            <a:ext cx="10757" cy="54460"/>
          </a:xfrm>
          <a:custGeom>
            <a:avLst/>
            <a:gdLst/>
            <a:ahLst/>
            <a:cxnLst/>
            <a:rect l="0" t="0" r="0" b="0"/>
            <a:pathLst>
              <a:path w="203200" h="1028700">
                <a:moveTo>
                  <a:pt x="0" y="0"/>
                </a:moveTo>
                <a:lnTo>
                  <a:pt x="203200" y="1028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8" name="Freeform 6838"/>
          <p:cNvSpPr/>
          <p:nvPr/>
        </p:nvSpPr>
        <p:spPr>
          <a:xfrm rot="-5400000">
            <a:off x="2516729" y="1007299"/>
            <a:ext cx="6050" cy="55132"/>
          </a:xfrm>
          <a:custGeom>
            <a:avLst/>
            <a:gdLst/>
            <a:ahLst/>
            <a:cxnLst/>
            <a:rect l="0" t="0" r="0" b="0"/>
            <a:pathLst>
              <a:path w="114300" h="1041400">
                <a:moveTo>
                  <a:pt x="114300" y="1041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9" name="Freeform 6839"/>
          <p:cNvSpPr/>
          <p:nvPr/>
        </p:nvSpPr>
        <p:spPr>
          <a:xfrm rot="-5400000">
            <a:off x="2526478" y="1097730"/>
            <a:ext cx="6723" cy="55132"/>
          </a:xfrm>
          <a:custGeom>
            <a:avLst/>
            <a:gdLst/>
            <a:ahLst/>
            <a:cxnLst/>
            <a:rect l="0" t="0" r="0" b="0"/>
            <a:pathLst>
              <a:path w="127000" h="1041400">
                <a:moveTo>
                  <a:pt x="127000" y="1041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40" name="Freeform 6840"/>
          <p:cNvSpPr/>
          <p:nvPr/>
        </p:nvSpPr>
        <p:spPr>
          <a:xfrm rot="-5400000">
            <a:off x="2511350" y="957545"/>
            <a:ext cx="6050" cy="55132"/>
          </a:xfrm>
          <a:custGeom>
            <a:avLst/>
            <a:gdLst/>
            <a:ahLst/>
            <a:cxnLst/>
            <a:rect l="0" t="0" r="0" b="0"/>
            <a:pathLst>
              <a:path w="114300" h="1041400">
                <a:moveTo>
                  <a:pt x="114300" y="1041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41" name="Freeform 6841"/>
          <p:cNvSpPr/>
          <p:nvPr/>
        </p:nvSpPr>
        <p:spPr>
          <a:xfrm rot="-5400000">
            <a:off x="2500928" y="867113"/>
            <a:ext cx="6723" cy="55132"/>
          </a:xfrm>
          <a:custGeom>
            <a:avLst/>
            <a:gdLst/>
            <a:ahLst/>
            <a:cxnLst/>
            <a:rect l="0" t="0" r="0" b="0"/>
            <a:pathLst>
              <a:path w="127000" h="1041400">
                <a:moveTo>
                  <a:pt x="127000" y="1041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42" name="Picture 6842"/>
          <p:cNvPicPr>
            <a:picLocks noChangeArrowheads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1659" y="6087485"/>
            <a:ext cx="33169" cy="29807"/>
          </a:xfrm>
          <a:prstGeom prst="rect">
            <a:avLst/>
          </a:prstGeom>
          <a:noFill/>
        </p:spPr>
      </p:pic>
      <p:sp>
        <p:nvSpPr>
          <p:cNvPr id="6843" name="Freeform 6843"/>
          <p:cNvSpPr/>
          <p:nvPr/>
        </p:nvSpPr>
        <p:spPr>
          <a:xfrm rot="-5400000">
            <a:off x="4545892" y="610373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12700"/>
                </a:moveTo>
                <a:lnTo>
                  <a:pt x="0" y="25400"/>
                </a:lnTo>
                <a:lnTo>
                  <a:pt x="63500" y="0"/>
                </a:lnTo>
                <a:close/>
                <a:moveTo>
                  <a:pt x="91668600" y="102920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44" name="Picture 6844"/>
          <p:cNvPicPr>
            <a:picLocks noChangeArrowheads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5693" y="6091519"/>
            <a:ext cx="24428" cy="25773"/>
          </a:xfrm>
          <a:prstGeom prst="rect">
            <a:avLst/>
          </a:prstGeom>
          <a:noFill/>
        </p:spPr>
      </p:pic>
      <p:sp>
        <p:nvSpPr>
          <p:cNvPr id="6845" name="Freeform 6845"/>
          <p:cNvSpPr/>
          <p:nvPr/>
        </p:nvSpPr>
        <p:spPr>
          <a:xfrm rot="-5400000">
            <a:off x="4545892" y="610373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  <a:close/>
                <a:moveTo>
                  <a:pt x="91655900" y="102920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46" name="Picture 6846"/>
          <p:cNvPicPr>
            <a:picLocks noChangeArrowheads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6366" y="6092191"/>
            <a:ext cx="24428" cy="25100"/>
          </a:xfrm>
          <a:prstGeom prst="rect">
            <a:avLst/>
          </a:prstGeom>
          <a:noFill/>
        </p:spPr>
      </p:pic>
      <p:sp>
        <p:nvSpPr>
          <p:cNvPr id="6847" name="Freeform 6847"/>
          <p:cNvSpPr/>
          <p:nvPr/>
        </p:nvSpPr>
        <p:spPr>
          <a:xfrm rot="-5400000">
            <a:off x="4444365" y="4919721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50800"/>
                </a:moveTo>
                <a:lnTo>
                  <a:pt x="38100" y="76200"/>
                </a:lnTo>
                <a:lnTo>
                  <a:pt x="0" y="0"/>
                </a:lnTo>
                <a:close/>
                <a:moveTo>
                  <a:pt x="71234300" y="10487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48" name="Picture 6848"/>
          <p:cNvPicPr>
            <a:picLocks noChangeArrowheads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324" y="4908177"/>
            <a:ext cx="56029" cy="67235"/>
          </a:xfrm>
          <a:prstGeom prst="rect">
            <a:avLst/>
          </a:prstGeom>
          <a:noFill/>
        </p:spPr>
      </p:pic>
      <p:sp>
        <p:nvSpPr>
          <p:cNvPr id="6849" name="Freeform 6849"/>
          <p:cNvSpPr/>
          <p:nvPr/>
        </p:nvSpPr>
        <p:spPr>
          <a:xfrm rot="-5400000">
            <a:off x="4459829" y="4948632"/>
            <a:ext cx="3361" cy="6723"/>
          </a:xfrm>
          <a:custGeom>
            <a:avLst/>
            <a:gdLst/>
            <a:ahLst/>
            <a:cxnLst/>
            <a:rect l="0" t="0" r="0" b="0"/>
            <a:pathLst>
              <a:path w="63500" h="127000">
                <a:moveTo>
                  <a:pt x="0" y="0"/>
                </a:moveTo>
                <a:lnTo>
                  <a:pt x="63500" y="127000"/>
                </a:lnTo>
                <a:lnTo>
                  <a:pt x="38100" y="101600"/>
                </a:lnTo>
                <a:close/>
                <a:moveTo>
                  <a:pt x="71589900" y="104597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0" name="Freeform 6850"/>
          <p:cNvSpPr/>
          <p:nvPr/>
        </p:nvSpPr>
        <p:spPr>
          <a:xfrm rot="-7025558">
            <a:off x="4435289" y="4918711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336550" y="673100"/>
                </a:moveTo>
                <a:cubicBezTo>
                  <a:pt x="522421" y="673100"/>
                  <a:pt x="673100" y="522421"/>
                  <a:pt x="673100" y="336550"/>
                </a:cubicBezTo>
                <a:cubicBezTo>
                  <a:pt x="673100" y="150679"/>
                  <a:pt x="522421" y="0"/>
                  <a:pt x="336550" y="0"/>
                </a:cubicBezTo>
                <a:cubicBezTo>
                  <a:pt x="150679" y="0"/>
                  <a:pt x="0" y="150679"/>
                  <a:pt x="0" y="336550"/>
                </a:cubicBezTo>
                <a:cubicBezTo>
                  <a:pt x="0" y="522421"/>
                  <a:pt x="150679" y="673100"/>
                  <a:pt x="336550" y="6731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1" name="Freeform 6851"/>
          <p:cNvSpPr/>
          <p:nvPr/>
        </p:nvSpPr>
        <p:spPr>
          <a:xfrm rot="-5400000">
            <a:off x="4063479" y="5151346"/>
            <a:ext cx="120350" cy="58494"/>
          </a:xfrm>
          <a:custGeom>
            <a:avLst/>
            <a:gdLst/>
            <a:ahLst/>
            <a:cxnLst/>
            <a:rect l="0" t="0" r="0" b="0"/>
            <a:pathLst>
              <a:path w="2273300" h="1104900">
                <a:moveTo>
                  <a:pt x="2273300" y="0"/>
                </a:moveTo>
                <a:lnTo>
                  <a:pt x="1155700" y="546100"/>
                </a:lnTo>
                <a:lnTo>
                  <a:pt x="977900" y="558800"/>
                </a:lnTo>
                <a:lnTo>
                  <a:pt x="850900" y="457200"/>
                </a:lnTo>
                <a:lnTo>
                  <a:pt x="0" y="1104900"/>
                </a:lnTo>
                <a:lnTo>
                  <a:pt x="1041400" y="825500"/>
                </a:lnTo>
                <a:lnTo>
                  <a:pt x="1028700" y="685800"/>
                </a:lnTo>
                <a:lnTo>
                  <a:pt x="1155700" y="546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2" name="Freeform 6852"/>
          <p:cNvSpPr/>
          <p:nvPr/>
        </p:nvSpPr>
        <p:spPr>
          <a:xfrm rot="-5400000">
            <a:off x="4121301" y="5195049"/>
            <a:ext cx="35634" cy="16808"/>
          </a:xfrm>
          <a:custGeom>
            <a:avLst/>
            <a:gdLst/>
            <a:ahLst/>
            <a:cxnLst/>
            <a:rect l="0" t="0" r="0" b="0"/>
            <a:pathLst>
              <a:path w="673100" h="317500">
                <a:moveTo>
                  <a:pt x="673100" y="139700"/>
                </a:moveTo>
                <a:lnTo>
                  <a:pt x="660400" y="0"/>
                </a:lnTo>
                <a:lnTo>
                  <a:pt x="0" y="317500"/>
                </a:lnTo>
                <a:close/>
                <a:moveTo>
                  <a:pt x="82689700" y="110782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53" name="Picture 6853"/>
          <p:cNvPicPr>
            <a:picLocks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2111" y="5169050"/>
            <a:ext cx="56477" cy="86509"/>
          </a:xfrm>
          <a:prstGeom prst="rect">
            <a:avLst/>
          </a:prstGeom>
          <a:noFill/>
        </p:spPr>
      </p:pic>
      <p:sp>
        <p:nvSpPr>
          <p:cNvPr id="6854" name="Freeform 6854"/>
          <p:cNvSpPr/>
          <p:nvPr/>
        </p:nvSpPr>
        <p:spPr>
          <a:xfrm rot="-5400000">
            <a:off x="4107517" y="5195386"/>
            <a:ext cx="60511" cy="28910"/>
          </a:xfrm>
          <a:custGeom>
            <a:avLst/>
            <a:gdLst/>
            <a:ahLst/>
            <a:cxnLst/>
            <a:rect l="0" t="0" r="0" b="0"/>
            <a:pathLst>
              <a:path w="1143000" h="546100">
                <a:moveTo>
                  <a:pt x="0" y="546100"/>
                </a:moveTo>
                <a:lnTo>
                  <a:pt x="1143000" y="0"/>
                </a:lnTo>
                <a:lnTo>
                  <a:pt x="965200" y="12700"/>
                </a:lnTo>
                <a:close/>
                <a:moveTo>
                  <a:pt x="82778600" y="110921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5" name="Freeform 6855"/>
          <p:cNvSpPr/>
          <p:nvPr/>
        </p:nvSpPr>
        <p:spPr>
          <a:xfrm rot="-5400000">
            <a:off x="4182147" y="4849123"/>
            <a:ext cx="183551" cy="359036"/>
          </a:xfrm>
          <a:custGeom>
            <a:avLst/>
            <a:gdLst/>
            <a:ahLst/>
            <a:cxnLst/>
            <a:rect l="0" t="0" r="0" b="0"/>
            <a:pathLst>
              <a:path w="3467100" h="6781800">
                <a:moveTo>
                  <a:pt x="3467100" y="6781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6" name="Freeform 6856"/>
          <p:cNvSpPr/>
          <p:nvPr/>
        </p:nvSpPr>
        <p:spPr>
          <a:xfrm rot="-5400000">
            <a:off x="4153574" y="5105627"/>
            <a:ext cx="119678" cy="57821"/>
          </a:xfrm>
          <a:custGeom>
            <a:avLst/>
            <a:gdLst/>
            <a:ahLst/>
            <a:cxnLst/>
            <a:rect l="0" t="0" r="0" b="0"/>
            <a:pathLst>
              <a:path w="2260600" h="1092200">
                <a:moveTo>
                  <a:pt x="2260600" y="0"/>
                </a:moveTo>
                <a:lnTo>
                  <a:pt x="1143000" y="533400"/>
                </a:lnTo>
                <a:lnTo>
                  <a:pt x="965200" y="546100"/>
                </a:lnTo>
                <a:lnTo>
                  <a:pt x="850900" y="444500"/>
                </a:lnTo>
                <a:lnTo>
                  <a:pt x="0" y="1092200"/>
                </a:lnTo>
                <a:lnTo>
                  <a:pt x="1028700" y="825500"/>
                </a:lnTo>
                <a:lnTo>
                  <a:pt x="1028700" y="673100"/>
                </a:lnTo>
                <a:lnTo>
                  <a:pt x="1143000" y="533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7" name="Freeform 6857"/>
          <p:cNvSpPr/>
          <p:nvPr/>
        </p:nvSpPr>
        <p:spPr>
          <a:xfrm rot="-5400000">
            <a:off x="4211060" y="5148993"/>
            <a:ext cx="35634" cy="17480"/>
          </a:xfrm>
          <a:custGeom>
            <a:avLst/>
            <a:gdLst/>
            <a:ahLst/>
            <a:cxnLst/>
            <a:rect l="0" t="0" r="0" b="0"/>
            <a:pathLst>
              <a:path w="673100" h="330200">
                <a:moveTo>
                  <a:pt x="673100" y="152400"/>
                </a:moveTo>
                <a:lnTo>
                  <a:pt x="673100" y="0"/>
                </a:lnTo>
                <a:lnTo>
                  <a:pt x="0" y="330200"/>
                </a:lnTo>
                <a:close/>
                <a:moveTo>
                  <a:pt x="80124300" y="10909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58" name="Picture 6858"/>
          <p:cNvPicPr>
            <a:picLocks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2206" y="5122657"/>
            <a:ext cx="56029" cy="88078"/>
          </a:xfrm>
          <a:prstGeom prst="rect">
            <a:avLst/>
          </a:prstGeom>
          <a:noFill/>
        </p:spPr>
      </p:pic>
      <p:sp>
        <p:nvSpPr>
          <p:cNvPr id="6859" name="Freeform 6859"/>
          <p:cNvSpPr/>
          <p:nvPr/>
        </p:nvSpPr>
        <p:spPr>
          <a:xfrm rot="-5400000">
            <a:off x="4197276" y="5149329"/>
            <a:ext cx="59839" cy="28910"/>
          </a:xfrm>
          <a:custGeom>
            <a:avLst/>
            <a:gdLst/>
            <a:ahLst/>
            <a:cxnLst/>
            <a:rect l="0" t="0" r="0" b="0"/>
            <a:pathLst>
              <a:path w="1130300" h="546100">
                <a:moveTo>
                  <a:pt x="0" y="546100"/>
                </a:moveTo>
                <a:lnTo>
                  <a:pt x="1130300" y="0"/>
                </a:lnTo>
                <a:lnTo>
                  <a:pt x="952500" y="12700"/>
                </a:lnTo>
                <a:close/>
                <a:moveTo>
                  <a:pt x="80213200" y="10923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0" name="Freeform 6860"/>
          <p:cNvSpPr/>
          <p:nvPr/>
        </p:nvSpPr>
        <p:spPr>
          <a:xfrm rot="-5400000">
            <a:off x="3562912" y="5633087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63500" y="12700"/>
                </a:moveTo>
                <a:lnTo>
                  <a:pt x="76200" y="0"/>
                </a:lnTo>
                <a:lnTo>
                  <a:pt x="0" y="38100"/>
                </a:lnTo>
                <a:close/>
                <a:moveTo>
                  <a:pt x="101358700" y="12148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61" name="Picture 6861"/>
          <p:cNvPicPr>
            <a:picLocks noChangeArrowheads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041" y="5602941"/>
            <a:ext cx="67459" cy="56029"/>
          </a:xfrm>
          <a:prstGeom prst="rect">
            <a:avLst/>
          </a:prstGeom>
          <a:noFill/>
        </p:spPr>
      </p:pic>
      <p:sp>
        <p:nvSpPr>
          <p:cNvPr id="6862" name="Freeform 6862"/>
          <p:cNvSpPr/>
          <p:nvPr/>
        </p:nvSpPr>
        <p:spPr>
          <a:xfrm rot="-5400000">
            <a:off x="3592159" y="5615942"/>
            <a:ext cx="7395" cy="3361"/>
          </a:xfrm>
          <a:custGeom>
            <a:avLst/>
            <a:gdLst/>
            <a:ahLst/>
            <a:cxnLst/>
            <a:rect l="0" t="0" r="0" b="0"/>
            <a:pathLst>
              <a:path w="139700" h="63500">
                <a:moveTo>
                  <a:pt x="0" y="63500"/>
                </a:moveTo>
                <a:lnTo>
                  <a:pt x="139700" y="0"/>
                </a:lnTo>
                <a:lnTo>
                  <a:pt x="101600" y="12700"/>
                </a:lnTo>
                <a:close/>
                <a:moveTo>
                  <a:pt x="100457000" y="12091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3" name="Freeform 6863"/>
          <p:cNvSpPr/>
          <p:nvPr/>
        </p:nvSpPr>
        <p:spPr>
          <a:xfrm rot="-7042994">
            <a:off x="3562574" y="5607200"/>
            <a:ext cx="35635" cy="35635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673100" y="336550"/>
                </a:moveTo>
                <a:cubicBezTo>
                  <a:pt x="673100" y="150679"/>
                  <a:pt x="522421" y="0"/>
                  <a:pt x="336550" y="0"/>
                </a:cubicBezTo>
                <a:cubicBezTo>
                  <a:pt x="150679" y="0"/>
                  <a:pt x="0" y="150679"/>
                  <a:pt x="0" y="336550"/>
                </a:cubicBezTo>
                <a:cubicBezTo>
                  <a:pt x="0" y="522421"/>
                  <a:pt x="150679" y="673100"/>
                  <a:pt x="336550" y="673100"/>
                </a:cubicBezTo>
                <a:cubicBezTo>
                  <a:pt x="522421" y="673100"/>
                  <a:pt x="673100" y="522421"/>
                  <a:pt x="673100" y="3365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4" name="Freeform 6864"/>
          <p:cNvSpPr/>
          <p:nvPr/>
        </p:nvSpPr>
        <p:spPr>
          <a:xfrm rot="-5400000">
            <a:off x="3796552" y="5894968"/>
            <a:ext cx="58494" cy="119006"/>
          </a:xfrm>
          <a:custGeom>
            <a:avLst/>
            <a:gdLst/>
            <a:ahLst/>
            <a:cxnLst/>
            <a:rect l="0" t="0" r="0" b="0"/>
            <a:pathLst>
              <a:path w="1104900" h="2247900">
                <a:moveTo>
                  <a:pt x="0" y="0"/>
                </a:moveTo>
                <a:lnTo>
                  <a:pt x="546100" y="1104900"/>
                </a:lnTo>
                <a:lnTo>
                  <a:pt x="558800" y="1282700"/>
                </a:lnTo>
                <a:lnTo>
                  <a:pt x="457200" y="1409700"/>
                </a:lnTo>
                <a:lnTo>
                  <a:pt x="1104900" y="2247900"/>
                </a:lnTo>
                <a:lnTo>
                  <a:pt x="838200" y="1219200"/>
                </a:lnTo>
                <a:lnTo>
                  <a:pt x="685800" y="1219200"/>
                </a:lnTo>
                <a:lnTo>
                  <a:pt x="546100" y="1104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5" name="Freeform 6865"/>
          <p:cNvSpPr/>
          <p:nvPr/>
        </p:nvSpPr>
        <p:spPr>
          <a:xfrm rot="-5400000">
            <a:off x="3839919" y="5920854"/>
            <a:ext cx="17480" cy="35634"/>
          </a:xfrm>
          <a:custGeom>
            <a:avLst/>
            <a:gdLst/>
            <a:ahLst/>
            <a:cxnLst/>
            <a:rect l="0" t="0" r="0" b="0"/>
            <a:pathLst>
              <a:path w="330200" h="673100">
                <a:moveTo>
                  <a:pt x="152400" y="0"/>
                </a:moveTo>
                <a:lnTo>
                  <a:pt x="0" y="0"/>
                </a:lnTo>
                <a:lnTo>
                  <a:pt x="330200" y="673100"/>
                </a:lnTo>
                <a:close/>
                <a:moveTo>
                  <a:pt x="102209600" y="11644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66" name="Picture 6866"/>
          <p:cNvPicPr>
            <a:picLocks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4259" y="5914018"/>
            <a:ext cx="85388" cy="58718"/>
          </a:xfrm>
          <a:prstGeom prst="rect">
            <a:avLst/>
          </a:prstGeom>
          <a:noFill/>
        </p:spPr>
      </p:pic>
      <p:sp>
        <p:nvSpPr>
          <p:cNvPr id="6867" name="Freeform 6867"/>
          <p:cNvSpPr/>
          <p:nvPr/>
        </p:nvSpPr>
        <p:spPr>
          <a:xfrm rot="-5400000">
            <a:off x="3840256" y="5910433"/>
            <a:ext cx="28910" cy="59839"/>
          </a:xfrm>
          <a:custGeom>
            <a:avLst/>
            <a:gdLst/>
            <a:ahLst/>
            <a:cxnLst/>
            <a:rect l="0" t="0" r="0" b="0"/>
            <a:pathLst>
              <a:path w="546100" h="1130300">
                <a:moveTo>
                  <a:pt x="546100" y="1130300"/>
                </a:moveTo>
                <a:lnTo>
                  <a:pt x="0" y="0"/>
                </a:lnTo>
                <a:lnTo>
                  <a:pt x="12700" y="177800"/>
                </a:lnTo>
                <a:close/>
                <a:moveTo>
                  <a:pt x="101333300" y="11656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8" name="Freeform 6868"/>
          <p:cNvSpPr/>
          <p:nvPr/>
        </p:nvSpPr>
        <p:spPr>
          <a:xfrm rot="-5400000">
            <a:off x="3494332" y="5711752"/>
            <a:ext cx="358363" cy="185569"/>
          </a:xfrm>
          <a:custGeom>
            <a:avLst/>
            <a:gdLst/>
            <a:ahLst/>
            <a:cxnLst/>
            <a:rect l="0" t="0" r="0" b="0"/>
            <a:pathLst>
              <a:path w="6769100" h="3505200">
                <a:moveTo>
                  <a:pt x="6769100" y="0"/>
                </a:moveTo>
                <a:lnTo>
                  <a:pt x="0" y="350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9" name="Freeform 6869"/>
          <p:cNvSpPr/>
          <p:nvPr/>
        </p:nvSpPr>
        <p:spPr>
          <a:xfrm rot="-5400000">
            <a:off x="3749824" y="5805209"/>
            <a:ext cx="59166" cy="119006"/>
          </a:xfrm>
          <a:custGeom>
            <a:avLst/>
            <a:gdLst/>
            <a:ahLst/>
            <a:cxnLst/>
            <a:rect l="0" t="0" r="0" b="0"/>
            <a:pathLst>
              <a:path w="1117600" h="2247900">
                <a:moveTo>
                  <a:pt x="0" y="0"/>
                </a:moveTo>
                <a:lnTo>
                  <a:pt x="546100" y="1104900"/>
                </a:lnTo>
                <a:lnTo>
                  <a:pt x="558800" y="1282700"/>
                </a:lnTo>
                <a:lnTo>
                  <a:pt x="457200" y="1409700"/>
                </a:lnTo>
                <a:lnTo>
                  <a:pt x="1117600" y="2247900"/>
                </a:lnTo>
                <a:lnTo>
                  <a:pt x="838200" y="1219200"/>
                </a:lnTo>
                <a:lnTo>
                  <a:pt x="685800" y="1219200"/>
                </a:lnTo>
                <a:lnTo>
                  <a:pt x="546100" y="1104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0" name="Freeform 6870"/>
          <p:cNvSpPr/>
          <p:nvPr/>
        </p:nvSpPr>
        <p:spPr>
          <a:xfrm rot="-5400000">
            <a:off x="3793527" y="5831431"/>
            <a:ext cx="17480" cy="35634"/>
          </a:xfrm>
          <a:custGeom>
            <a:avLst/>
            <a:gdLst/>
            <a:ahLst/>
            <a:cxnLst/>
            <a:rect l="0" t="0" r="0" b="0"/>
            <a:pathLst>
              <a:path w="330200" h="673100">
                <a:moveTo>
                  <a:pt x="152400" y="0"/>
                </a:moveTo>
                <a:lnTo>
                  <a:pt x="0" y="0"/>
                </a:lnTo>
                <a:lnTo>
                  <a:pt x="330200" y="673100"/>
                </a:lnTo>
                <a:close/>
                <a:moveTo>
                  <a:pt x="101396800" y="117322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71" name="Picture 6871"/>
          <p:cNvPicPr>
            <a:picLocks noChangeArrowheads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7865" y="5823923"/>
            <a:ext cx="86958" cy="59166"/>
          </a:xfrm>
          <a:prstGeom prst="rect">
            <a:avLst/>
          </a:prstGeom>
          <a:noFill/>
        </p:spPr>
      </p:pic>
      <p:sp>
        <p:nvSpPr>
          <p:cNvPr id="6872" name="Freeform 6872"/>
          <p:cNvSpPr/>
          <p:nvPr/>
        </p:nvSpPr>
        <p:spPr>
          <a:xfrm rot="-5400000">
            <a:off x="3793527" y="5820673"/>
            <a:ext cx="29583" cy="59839"/>
          </a:xfrm>
          <a:custGeom>
            <a:avLst/>
            <a:gdLst/>
            <a:ahLst/>
            <a:cxnLst/>
            <a:rect l="0" t="0" r="0" b="0"/>
            <a:pathLst>
              <a:path w="558800" h="1130300">
                <a:moveTo>
                  <a:pt x="558800" y="1130300"/>
                </a:moveTo>
                <a:lnTo>
                  <a:pt x="0" y="0"/>
                </a:lnTo>
                <a:lnTo>
                  <a:pt x="12700" y="177800"/>
                </a:lnTo>
                <a:close/>
                <a:moveTo>
                  <a:pt x="100520500" y="11743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3" name="Freeform 6873"/>
          <p:cNvSpPr/>
          <p:nvPr/>
        </p:nvSpPr>
        <p:spPr>
          <a:xfrm rot="-5400000">
            <a:off x="5077051" y="5776971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12700" y="25400"/>
                </a:moveTo>
                <a:lnTo>
                  <a:pt x="0" y="38100"/>
                </a:lnTo>
                <a:lnTo>
                  <a:pt x="76200" y="0"/>
                </a:lnTo>
                <a:close/>
                <a:moveTo>
                  <a:pt x="75463400" y="9288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74" name="Picture 6874"/>
          <p:cNvPicPr>
            <a:picLocks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2647" y="5759824"/>
            <a:ext cx="56029" cy="56029"/>
          </a:xfrm>
          <a:prstGeom prst="rect">
            <a:avLst/>
          </a:prstGeom>
          <a:noFill/>
        </p:spPr>
      </p:pic>
      <p:sp>
        <p:nvSpPr>
          <p:cNvPr id="6875" name="Freeform 6875"/>
          <p:cNvSpPr/>
          <p:nvPr/>
        </p:nvSpPr>
        <p:spPr>
          <a:xfrm rot="-5400000">
            <a:off x="5044777" y="5791762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127000" y="0"/>
                </a:moveTo>
                <a:lnTo>
                  <a:pt x="0" y="63500"/>
                </a:lnTo>
                <a:lnTo>
                  <a:pt x="25400" y="38100"/>
                </a:lnTo>
                <a:close/>
                <a:moveTo>
                  <a:pt x="76403200" y="93484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6" name="Freeform 6876"/>
          <p:cNvSpPr/>
          <p:nvPr/>
        </p:nvSpPr>
        <p:spPr>
          <a:xfrm rot="3860169">
            <a:off x="5045113" y="576789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673100" y="336550"/>
                </a:moveTo>
                <a:cubicBezTo>
                  <a:pt x="673100" y="150679"/>
                  <a:pt x="522421" y="0"/>
                  <a:pt x="336550" y="0"/>
                </a:cubicBezTo>
                <a:cubicBezTo>
                  <a:pt x="150679" y="0"/>
                  <a:pt x="0" y="150679"/>
                  <a:pt x="0" y="336550"/>
                </a:cubicBezTo>
                <a:cubicBezTo>
                  <a:pt x="0" y="522421"/>
                  <a:pt x="150679" y="673100"/>
                  <a:pt x="336550" y="673100"/>
                </a:cubicBezTo>
                <a:cubicBezTo>
                  <a:pt x="522421" y="673100"/>
                  <a:pt x="673100" y="522421"/>
                  <a:pt x="673100" y="3365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7" name="Freeform 6877"/>
          <p:cNvSpPr/>
          <p:nvPr/>
        </p:nvSpPr>
        <p:spPr>
          <a:xfrm rot="-5400000">
            <a:off x="4800375" y="5389359"/>
            <a:ext cx="55132" cy="121023"/>
          </a:xfrm>
          <a:custGeom>
            <a:avLst/>
            <a:gdLst/>
            <a:ahLst/>
            <a:cxnLst/>
            <a:rect l="0" t="0" r="0" b="0"/>
            <a:pathLst>
              <a:path w="1041400" h="2286000">
                <a:moveTo>
                  <a:pt x="1041400" y="2286000"/>
                </a:moveTo>
                <a:lnTo>
                  <a:pt x="533400" y="1168400"/>
                </a:lnTo>
                <a:lnTo>
                  <a:pt x="520700" y="990600"/>
                </a:lnTo>
                <a:lnTo>
                  <a:pt x="622300" y="863600"/>
                </a:lnTo>
                <a:lnTo>
                  <a:pt x="0" y="0"/>
                </a:lnTo>
                <a:lnTo>
                  <a:pt x="241300" y="1041400"/>
                </a:lnTo>
                <a:lnTo>
                  <a:pt x="393700" y="1041400"/>
                </a:lnTo>
                <a:lnTo>
                  <a:pt x="533400" y="1168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8" name="Freeform 6878"/>
          <p:cNvSpPr/>
          <p:nvPr/>
        </p:nvSpPr>
        <p:spPr>
          <a:xfrm rot="-5400000">
            <a:off x="4796677" y="5446845"/>
            <a:ext cx="16136" cy="35634"/>
          </a:xfrm>
          <a:custGeom>
            <a:avLst/>
            <a:gdLst/>
            <a:ahLst/>
            <a:cxnLst/>
            <a:rect l="0" t="0" r="0" b="0"/>
            <a:pathLst>
              <a:path w="304800" h="673100">
                <a:moveTo>
                  <a:pt x="152400" y="673100"/>
                </a:moveTo>
                <a:lnTo>
                  <a:pt x="304800" y="673100"/>
                </a:lnTo>
                <a:lnTo>
                  <a:pt x="0" y="0"/>
                </a:lnTo>
                <a:close/>
                <a:moveTo>
                  <a:pt x="74510900" y="9838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79" name="Picture 6879"/>
          <p:cNvPicPr>
            <a:picLocks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225" y="5434853"/>
            <a:ext cx="84716" cy="56029"/>
          </a:xfrm>
          <a:prstGeom prst="rect">
            <a:avLst/>
          </a:prstGeom>
          <a:noFill/>
        </p:spPr>
      </p:pic>
      <p:sp>
        <p:nvSpPr>
          <p:cNvPr id="6880" name="Freeform 6880"/>
          <p:cNvSpPr/>
          <p:nvPr/>
        </p:nvSpPr>
        <p:spPr>
          <a:xfrm rot="-5400000">
            <a:off x="4784911" y="5432390"/>
            <a:ext cx="27566" cy="61183"/>
          </a:xfrm>
          <a:custGeom>
            <a:avLst/>
            <a:gdLst/>
            <a:ahLst/>
            <a:cxnLst/>
            <a:rect l="0" t="0" r="0" b="0"/>
            <a:pathLst>
              <a:path w="520700" h="1155700">
                <a:moveTo>
                  <a:pt x="0" y="0"/>
                </a:moveTo>
                <a:lnTo>
                  <a:pt x="520700" y="1155700"/>
                </a:lnTo>
                <a:lnTo>
                  <a:pt x="508000" y="977900"/>
                </a:lnTo>
                <a:close/>
                <a:moveTo>
                  <a:pt x="75615800" y="98742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1" name="Freeform 6881"/>
          <p:cNvSpPr/>
          <p:nvPr/>
        </p:nvSpPr>
        <p:spPr>
          <a:xfrm rot="-5400000">
            <a:off x="4793990" y="5516770"/>
            <a:ext cx="363742" cy="174811"/>
          </a:xfrm>
          <a:custGeom>
            <a:avLst/>
            <a:gdLst/>
            <a:ahLst/>
            <a:cxnLst/>
            <a:rect l="0" t="0" r="0" b="0"/>
            <a:pathLst>
              <a:path w="6870700" h="3302000">
                <a:moveTo>
                  <a:pt x="0" y="3302000"/>
                </a:moveTo>
                <a:lnTo>
                  <a:pt x="6870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2" name="Freeform 6882"/>
          <p:cNvSpPr/>
          <p:nvPr/>
        </p:nvSpPr>
        <p:spPr>
          <a:xfrm rot="-5400000">
            <a:off x="4844078" y="5480127"/>
            <a:ext cx="55132" cy="121023"/>
          </a:xfrm>
          <a:custGeom>
            <a:avLst/>
            <a:gdLst/>
            <a:ahLst/>
            <a:cxnLst/>
            <a:rect l="0" t="0" r="0" b="0"/>
            <a:pathLst>
              <a:path w="1041400" h="2286000">
                <a:moveTo>
                  <a:pt x="1041400" y="2286000"/>
                </a:moveTo>
                <a:lnTo>
                  <a:pt x="520700" y="1168400"/>
                </a:lnTo>
                <a:lnTo>
                  <a:pt x="520700" y="990600"/>
                </a:lnTo>
                <a:lnTo>
                  <a:pt x="622300" y="863600"/>
                </a:lnTo>
                <a:lnTo>
                  <a:pt x="0" y="0"/>
                </a:lnTo>
                <a:lnTo>
                  <a:pt x="241300" y="1041400"/>
                </a:lnTo>
                <a:lnTo>
                  <a:pt x="381000" y="1041400"/>
                </a:lnTo>
                <a:lnTo>
                  <a:pt x="520700" y="1168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3" name="Freeform 6883"/>
          <p:cNvSpPr/>
          <p:nvPr/>
        </p:nvSpPr>
        <p:spPr>
          <a:xfrm rot="-5400000">
            <a:off x="4840380" y="5538285"/>
            <a:ext cx="16136" cy="35634"/>
          </a:xfrm>
          <a:custGeom>
            <a:avLst/>
            <a:gdLst/>
            <a:ahLst/>
            <a:cxnLst/>
            <a:rect l="0" t="0" r="0" b="0"/>
            <a:pathLst>
              <a:path w="304800" h="673100">
                <a:moveTo>
                  <a:pt x="165100" y="673100"/>
                </a:moveTo>
                <a:lnTo>
                  <a:pt x="304800" y="673100"/>
                </a:lnTo>
                <a:lnTo>
                  <a:pt x="0" y="0"/>
                </a:lnTo>
                <a:close/>
                <a:moveTo>
                  <a:pt x="75412600" y="97561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84" name="Picture 6884"/>
          <p:cNvPicPr>
            <a:picLocks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9927" y="5524500"/>
            <a:ext cx="85837" cy="56029"/>
          </a:xfrm>
          <a:prstGeom prst="rect">
            <a:avLst/>
          </a:prstGeom>
          <a:noFill/>
        </p:spPr>
      </p:pic>
      <p:sp>
        <p:nvSpPr>
          <p:cNvPr id="6885" name="Freeform 6885"/>
          <p:cNvSpPr/>
          <p:nvPr/>
        </p:nvSpPr>
        <p:spPr>
          <a:xfrm rot="-5400000">
            <a:off x="4828614" y="5523830"/>
            <a:ext cx="27566" cy="61183"/>
          </a:xfrm>
          <a:custGeom>
            <a:avLst/>
            <a:gdLst/>
            <a:ahLst/>
            <a:cxnLst/>
            <a:rect l="0" t="0" r="0" b="0"/>
            <a:pathLst>
              <a:path w="520700" h="1155700">
                <a:moveTo>
                  <a:pt x="0" y="0"/>
                </a:moveTo>
                <a:lnTo>
                  <a:pt x="520700" y="1155700"/>
                </a:lnTo>
                <a:lnTo>
                  <a:pt x="520700" y="977900"/>
                </a:lnTo>
                <a:close/>
                <a:moveTo>
                  <a:pt x="76517500" y="97917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6" name="Freeform 6886"/>
          <p:cNvSpPr/>
          <p:nvPr/>
        </p:nvSpPr>
        <p:spPr>
          <a:xfrm rot="-5400000">
            <a:off x="3763271" y="5311030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12700"/>
                </a:moveTo>
                <a:lnTo>
                  <a:pt x="12700" y="0"/>
                </a:lnTo>
                <a:lnTo>
                  <a:pt x="0" y="50800"/>
                </a:lnTo>
                <a:close/>
                <a:moveTo>
                  <a:pt x="91503500" y="11774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87" name="Picture 6887"/>
          <p:cNvPicPr>
            <a:picLocks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9711" y="5289176"/>
            <a:ext cx="37876" cy="44824"/>
          </a:xfrm>
          <a:prstGeom prst="rect">
            <a:avLst/>
          </a:prstGeom>
          <a:noFill/>
        </p:spPr>
      </p:pic>
      <p:sp>
        <p:nvSpPr>
          <p:cNvPr id="6888" name="Freeform 6888"/>
          <p:cNvSpPr/>
          <p:nvPr/>
        </p:nvSpPr>
        <p:spPr>
          <a:xfrm rot="-5400000">
            <a:off x="3768650" y="5291532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0" y="88900"/>
                </a:moveTo>
                <a:lnTo>
                  <a:pt x="25400" y="0"/>
                </a:lnTo>
                <a:lnTo>
                  <a:pt x="25400" y="25400"/>
                </a:lnTo>
                <a:close/>
                <a:moveTo>
                  <a:pt x="90995500" y="11765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9" name="Freeform 6889"/>
          <p:cNvSpPr/>
          <p:nvPr/>
        </p:nvSpPr>
        <p:spPr>
          <a:xfrm rot="6500487">
            <a:off x="3755539" y="5293212"/>
            <a:ext cx="20843" cy="19498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196850" y="368300"/>
                </a:moveTo>
                <a:cubicBezTo>
                  <a:pt x="305567" y="368300"/>
                  <a:pt x="393700" y="285853"/>
                  <a:pt x="393700" y="184150"/>
                </a:cubicBezTo>
                <a:cubicBezTo>
                  <a:pt x="393700" y="82447"/>
                  <a:pt x="305567" y="0"/>
                  <a:pt x="196850" y="0"/>
                </a:cubicBezTo>
                <a:cubicBezTo>
                  <a:pt x="88133" y="0"/>
                  <a:pt x="0" y="82447"/>
                  <a:pt x="0" y="184150"/>
                </a:cubicBezTo>
                <a:cubicBezTo>
                  <a:pt x="0" y="285853"/>
                  <a:pt x="88133" y="368300"/>
                  <a:pt x="196850" y="3683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90" name="Freeform 6890"/>
          <p:cNvSpPr/>
          <p:nvPr/>
        </p:nvSpPr>
        <p:spPr>
          <a:xfrm rot="-5400000">
            <a:off x="3789157" y="5264974"/>
            <a:ext cx="18825" cy="47064"/>
          </a:xfrm>
          <a:custGeom>
            <a:avLst/>
            <a:gdLst/>
            <a:ahLst/>
            <a:cxnLst/>
            <a:rect l="0" t="0" r="0" b="0"/>
            <a:pathLst>
              <a:path w="355600" h="889000">
                <a:moveTo>
                  <a:pt x="0" y="0"/>
                </a:moveTo>
                <a:lnTo>
                  <a:pt x="355600" y="889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91" name="Picture 6891"/>
          <p:cNvPicPr>
            <a:picLocks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6191" y="5248388"/>
            <a:ext cx="53339" cy="52667"/>
          </a:xfrm>
          <a:prstGeom prst="rect">
            <a:avLst/>
          </a:prstGeom>
          <a:noFill/>
        </p:spPr>
      </p:pic>
      <p:sp>
        <p:nvSpPr>
          <p:cNvPr id="6892" name="Freeform 6892"/>
          <p:cNvSpPr/>
          <p:nvPr/>
        </p:nvSpPr>
        <p:spPr>
          <a:xfrm rot="-5400000">
            <a:off x="3824119" y="5243459"/>
            <a:ext cx="39668" cy="53115"/>
          </a:xfrm>
          <a:custGeom>
            <a:avLst/>
            <a:gdLst/>
            <a:ahLst/>
            <a:cxnLst/>
            <a:rect l="0" t="0" r="0" b="0"/>
            <a:pathLst>
              <a:path w="749300" h="1003300">
                <a:moveTo>
                  <a:pt x="0" y="165100"/>
                </a:moveTo>
                <a:lnTo>
                  <a:pt x="330200" y="1003300"/>
                </a:lnTo>
                <a:lnTo>
                  <a:pt x="749300" y="825500"/>
                </a:lnTo>
                <a:lnTo>
                  <a:pt x="406400" y="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93" name="Freeform 6893"/>
          <p:cNvSpPr/>
          <p:nvPr/>
        </p:nvSpPr>
        <p:spPr>
          <a:xfrm rot="-5400000">
            <a:off x="3833198" y="5265982"/>
            <a:ext cx="21514" cy="8740"/>
          </a:xfrm>
          <a:custGeom>
            <a:avLst/>
            <a:gdLst/>
            <a:ahLst/>
            <a:cxnLst/>
            <a:rect l="0" t="0" r="0" b="0"/>
            <a:pathLst>
              <a:path w="406400" h="165100">
                <a:moveTo>
                  <a:pt x="0" y="16510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94" name="Picture 6894"/>
          <p:cNvPicPr>
            <a:picLocks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4920" y="5254440"/>
            <a:ext cx="38548" cy="28462"/>
          </a:xfrm>
          <a:prstGeom prst="rect">
            <a:avLst/>
          </a:prstGeom>
          <a:noFill/>
        </p:spPr>
      </p:pic>
      <p:sp>
        <p:nvSpPr>
          <p:cNvPr id="6895" name="Freeform 6895"/>
          <p:cNvSpPr/>
          <p:nvPr/>
        </p:nvSpPr>
        <p:spPr>
          <a:xfrm rot="-5400000">
            <a:off x="3751169" y="5260603"/>
            <a:ext cx="6050" cy="16136"/>
          </a:xfrm>
          <a:custGeom>
            <a:avLst/>
            <a:gdLst/>
            <a:ahLst/>
            <a:cxnLst/>
            <a:rect l="0" t="0" r="0" b="0"/>
            <a:pathLst>
              <a:path w="114300" h="304800">
                <a:moveTo>
                  <a:pt x="114300" y="304800"/>
                </a:moveTo>
                <a:lnTo>
                  <a:pt x="762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96" name="Freeform 6896"/>
          <p:cNvSpPr/>
          <p:nvPr/>
        </p:nvSpPr>
        <p:spPr>
          <a:xfrm rot="-5400000">
            <a:off x="3751505" y="527438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25400"/>
                </a:moveTo>
                <a:lnTo>
                  <a:pt x="0" y="0"/>
                </a:lnTo>
                <a:lnTo>
                  <a:pt x="12700" y="38100"/>
                </a:lnTo>
                <a:close/>
                <a:moveTo>
                  <a:pt x="91008200" y="11795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897" name="Picture 6897"/>
          <p:cNvPicPr>
            <a:picLocks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8283" y="5263853"/>
            <a:ext cx="49305" cy="47736"/>
          </a:xfrm>
          <a:prstGeom prst="rect">
            <a:avLst/>
          </a:prstGeom>
          <a:noFill/>
        </p:spPr>
      </p:pic>
      <p:sp>
        <p:nvSpPr>
          <p:cNvPr id="6898" name="Freeform 6898"/>
          <p:cNvSpPr/>
          <p:nvPr/>
        </p:nvSpPr>
        <p:spPr>
          <a:xfrm rot="-5400000">
            <a:off x="3760918" y="5289851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  <a:close/>
                <a:moveTo>
                  <a:pt x="91109800" y="11777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99" name="Freeform 6899"/>
          <p:cNvSpPr/>
          <p:nvPr/>
        </p:nvSpPr>
        <p:spPr>
          <a:xfrm rot="3954410">
            <a:off x="3746127" y="5273713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184150" y="368300"/>
                </a:moveTo>
                <a:cubicBezTo>
                  <a:pt x="285853" y="368300"/>
                  <a:pt x="368300" y="285853"/>
                  <a:pt x="368300" y="184150"/>
                </a:cubicBez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0" name="Freeform 6900"/>
          <p:cNvSpPr/>
          <p:nvPr/>
        </p:nvSpPr>
        <p:spPr>
          <a:xfrm rot="-5400000">
            <a:off x="3744109" y="5258250"/>
            <a:ext cx="10757" cy="25549"/>
          </a:xfrm>
          <a:custGeom>
            <a:avLst/>
            <a:gdLst/>
            <a:ahLst/>
            <a:cxnLst/>
            <a:rect l="0" t="0" r="0" b="0"/>
            <a:pathLst>
              <a:path w="203200" h="482600">
                <a:moveTo>
                  <a:pt x="203200" y="482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1" name="Freeform 6901"/>
          <p:cNvSpPr/>
          <p:nvPr/>
        </p:nvSpPr>
        <p:spPr>
          <a:xfrm rot="-5400000">
            <a:off x="3747473" y="5279766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2" name="Freeform 6902"/>
          <p:cNvSpPr/>
          <p:nvPr/>
        </p:nvSpPr>
        <p:spPr>
          <a:xfrm rot="-5400000">
            <a:off x="3752177" y="5275059"/>
            <a:ext cx="8067" cy="17480"/>
          </a:xfrm>
          <a:custGeom>
            <a:avLst/>
            <a:gdLst/>
            <a:ahLst/>
            <a:cxnLst/>
            <a:rect l="0" t="0" r="0" b="0"/>
            <a:pathLst>
              <a:path w="152400" h="330200">
                <a:moveTo>
                  <a:pt x="1524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3" name="Freeform 6903"/>
          <p:cNvSpPr/>
          <p:nvPr/>
        </p:nvSpPr>
        <p:spPr>
          <a:xfrm rot="-5400000">
            <a:off x="4488404" y="4983258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12700" y="38100"/>
                </a:moveTo>
                <a:lnTo>
                  <a:pt x="0" y="50800"/>
                </a:lnTo>
                <a:lnTo>
                  <a:pt x="25400" y="0"/>
                </a:lnTo>
                <a:close/>
                <a:moveTo>
                  <a:pt x="71589900" y="10403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04" name="Picture 6904"/>
          <p:cNvPicPr>
            <a:picLocks noChangeArrowheads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1147" y="4972724"/>
            <a:ext cx="44824" cy="47512"/>
          </a:xfrm>
          <a:prstGeom prst="rect">
            <a:avLst/>
          </a:prstGeom>
          <a:noFill/>
        </p:spPr>
      </p:pic>
      <p:sp>
        <p:nvSpPr>
          <p:cNvPr id="6905" name="Freeform 6905"/>
          <p:cNvSpPr/>
          <p:nvPr/>
        </p:nvSpPr>
        <p:spPr>
          <a:xfrm rot="-5400000">
            <a:off x="4480672" y="5001076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0"/>
                </a:moveTo>
                <a:lnTo>
                  <a:pt x="0" y="76200"/>
                </a:lnTo>
                <a:lnTo>
                  <a:pt x="12700" y="50800"/>
                </a:lnTo>
                <a:close/>
                <a:moveTo>
                  <a:pt x="72136000" y="104190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6" name="Freeform 6906"/>
          <p:cNvSpPr/>
          <p:nvPr/>
        </p:nvSpPr>
        <p:spPr>
          <a:xfrm rot="-4085921">
            <a:off x="4474285" y="4983929"/>
            <a:ext cx="20843" cy="19498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196850" y="368300"/>
                </a:moveTo>
                <a:cubicBezTo>
                  <a:pt x="305567" y="368300"/>
                  <a:pt x="393700" y="285853"/>
                  <a:pt x="393700" y="184150"/>
                </a:cubicBezTo>
                <a:cubicBezTo>
                  <a:pt x="393700" y="82447"/>
                  <a:pt x="305567" y="0"/>
                  <a:pt x="196850" y="0"/>
                </a:cubicBezTo>
                <a:cubicBezTo>
                  <a:pt x="88133" y="0"/>
                  <a:pt x="0" y="82447"/>
                  <a:pt x="0" y="184150"/>
                </a:cubicBezTo>
                <a:cubicBezTo>
                  <a:pt x="0" y="285853"/>
                  <a:pt x="88133" y="368300"/>
                  <a:pt x="196850" y="3683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7" name="Freeform 6907"/>
          <p:cNvSpPr/>
          <p:nvPr/>
        </p:nvSpPr>
        <p:spPr>
          <a:xfrm rot="-5400000">
            <a:off x="4442348" y="4986956"/>
            <a:ext cx="22859" cy="45047"/>
          </a:xfrm>
          <a:custGeom>
            <a:avLst/>
            <a:gdLst/>
            <a:ahLst/>
            <a:cxnLst/>
            <a:rect l="0" t="0" r="0" b="0"/>
            <a:pathLst>
              <a:path w="431800" h="850900">
                <a:moveTo>
                  <a:pt x="4318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08" name="Picture 6908"/>
          <p:cNvPicPr>
            <a:picLocks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3826" y="4998945"/>
            <a:ext cx="54012" cy="54684"/>
          </a:xfrm>
          <a:prstGeom prst="rect">
            <a:avLst/>
          </a:prstGeom>
          <a:noFill/>
        </p:spPr>
      </p:pic>
      <p:sp>
        <p:nvSpPr>
          <p:cNvPr id="6909" name="Freeform 6909"/>
          <p:cNvSpPr/>
          <p:nvPr/>
        </p:nvSpPr>
        <p:spPr>
          <a:xfrm rot="-5400000">
            <a:off x="4388559" y="5005110"/>
            <a:ext cx="43030" cy="53115"/>
          </a:xfrm>
          <a:custGeom>
            <a:avLst/>
            <a:gdLst/>
            <a:ahLst/>
            <a:cxnLst/>
            <a:rect l="0" t="0" r="0" b="0"/>
            <a:pathLst>
              <a:path w="812800" h="1003300">
                <a:moveTo>
                  <a:pt x="812800" y="800100"/>
                </a:moveTo>
                <a:lnTo>
                  <a:pt x="406400" y="0"/>
                </a:lnTo>
                <a:lnTo>
                  <a:pt x="0" y="203200"/>
                </a:lnTo>
                <a:lnTo>
                  <a:pt x="406400" y="1003300"/>
                </a:lnTo>
                <a:lnTo>
                  <a:pt x="812800" y="800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0" name="Freeform 6910"/>
          <p:cNvSpPr/>
          <p:nvPr/>
        </p:nvSpPr>
        <p:spPr>
          <a:xfrm rot="-5400000">
            <a:off x="4399655" y="5026289"/>
            <a:ext cx="21514" cy="10757"/>
          </a:xfrm>
          <a:custGeom>
            <a:avLst/>
            <a:gdLst/>
            <a:ahLst/>
            <a:cxnLst/>
            <a:rect l="0" t="0" r="0" b="0"/>
            <a:pathLst>
              <a:path w="406400" h="203200">
                <a:moveTo>
                  <a:pt x="4064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11" name="Picture 6911"/>
          <p:cNvPicPr>
            <a:picLocks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6941" y="4946501"/>
            <a:ext cx="37204" cy="33169"/>
          </a:xfrm>
          <a:prstGeom prst="rect">
            <a:avLst/>
          </a:prstGeom>
          <a:noFill/>
        </p:spPr>
      </p:pic>
      <p:sp>
        <p:nvSpPr>
          <p:cNvPr id="6912" name="Freeform 6912"/>
          <p:cNvSpPr/>
          <p:nvPr/>
        </p:nvSpPr>
        <p:spPr>
          <a:xfrm rot="-5400000">
            <a:off x="4460165" y="4955692"/>
            <a:ext cx="10757" cy="14791"/>
          </a:xfrm>
          <a:custGeom>
            <a:avLst/>
            <a:gdLst/>
            <a:ahLst/>
            <a:cxnLst/>
            <a:rect l="0" t="0" r="0" b="0"/>
            <a:pathLst>
              <a:path w="203200" h="279400">
                <a:moveTo>
                  <a:pt x="0" y="0"/>
                </a:moveTo>
                <a:lnTo>
                  <a:pt x="203200" y="241300"/>
                </a:lnTo>
                <a:lnTo>
                  <a:pt x="12700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3" name="Freeform 6913"/>
          <p:cNvSpPr/>
          <p:nvPr/>
        </p:nvSpPr>
        <p:spPr>
          <a:xfrm rot="-5400000">
            <a:off x="4472603" y="496611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12700" y="0"/>
                </a:moveTo>
                <a:lnTo>
                  <a:pt x="25400" y="38100"/>
                </a:lnTo>
                <a:lnTo>
                  <a:pt x="0" y="0"/>
                </a:lnTo>
                <a:close/>
                <a:moveTo>
                  <a:pt x="71589900" y="10433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14" name="Picture 6914"/>
          <p:cNvPicPr>
            <a:picLocks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9941" y="4955241"/>
            <a:ext cx="44824" cy="42582"/>
          </a:xfrm>
          <a:prstGeom prst="rect">
            <a:avLst/>
          </a:prstGeom>
          <a:noFill/>
        </p:spPr>
      </p:pic>
      <p:sp>
        <p:nvSpPr>
          <p:cNvPr id="6915" name="Freeform 6915"/>
          <p:cNvSpPr/>
          <p:nvPr/>
        </p:nvSpPr>
        <p:spPr>
          <a:xfrm rot="-5400000">
            <a:off x="4477982" y="498292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63500"/>
                </a:lnTo>
                <a:lnTo>
                  <a:pt x="12700" y="63500"/>
                </a:lnTo>
                <a:close/>
                <a:moveTo>
                  <a:pt x="71831200" y="10424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6" name="Freeform 6916"/>
          <p:cNvSpPr/>
          <p:nvPr/>
        </p:nvSpPr>
        <p:spPr>
          <a:xfrm rot="-1514473">
            <a:off x="4466216" y="4965776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7" name="Freeform 6917"/>
          <p:cNvSpPr/>
          <p:nvPr/>
        </p:nvSpPr>
        <p:spPr>
          <a:xfrm rot="-5400000">
            <a:off x="4464872" y="4949640"/>
            <a:ext cx="12101" cy="25549"/>
          </a:xfrm>
          <a:custGeom>
            <a:avLst/>
            <a:gdLst/>
            <a:ahLst/>
            <a:cxnLst/>
            <a:rect l="0" t="0" r="0" b="0"/>
            <a:pathLst>
              <a:path w="228600" h="482600">
                <a:moveTo>
                  <a:pt x="0" y="0"/>
                </a:moveTo>
                <a:lnTo>
                  <a:pt x="228600" y="482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8" name="Freeform 6918"/>
          <p:cNvSpPr/>
          <p:nvPr/>
        </p:nvSpPr>
        <p:spPr>
          <a:xfrm rot="-5400000">
            <a:off x="4467563" y="4971828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9" name="Freeform 6919"/>
          <p:cNvSpPr/>
          <p:nvPr/>
        </p:nvSpPr>
        <p:spPr>
          <a:xfrm rot="-5400000">
            <a:off x="4472267" y="4967122"/>
            <a:ext cx="8067" cy="17480"/>
          </a:xfrm>
          <a:custGeom>
            <a:avLst/>
            <a:gdLst/>
            <a:ahLst/>
            <a:cxnLst/>
            <a:rect l="0" t="0" r="0" b="0"/>
            <a:pathLst>
              <a:path w="152400" h="330200">
                <a:moveTo>
                  <a:pt x="0" y="0"/>
                </a:moveTo>
                <a:lnTo>
                  <a:pt x="1524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20" name="Freeform 6920"/>
          <p:cNvSpPr/>
          <p:nvPr/>
        </p:nvSpPr>
        <p:spPr>
          <a:xfrm rot="-5400000">
            <a:off x="3665109" y="553425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38100" y="12700"/>
                </a:moveTo>
                <a:lnTo>
                  <a:pt x="50800" y="12700"/>
                </a:lnTo>
                <a:lnTo>
                  <a:pt x="0" y="0"/>
                </a:lnTo>
                <a:close/>
                <a:moveTo>
                  <a:pt x="97536000" y="11955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21" name="Picture 6921"/>
          <p:cNvPicPr>
            <a:picLocks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4911" y="5521364"/>
            <a:ext cx="43030" cy="47960"/>
          </a:xfrm>
          <a:prstGeom prst="rect">
            <a:avLst/>
          </a:prstGeom>
          <a:noFill/>
        </p:spPr>
      </p:pic>
      <p:sp>
        <p:nvSpPr>
          <p:cNvPr id="6922" name="Freeform 6922"/>
          <p:cNvSpPr/>
          <p:nvPr/>
        </p:nvSpPr>
        <p:spPr>
          <a:xfrm rot="-5400000">
            <a:off x="3682590" y="5540302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0"/>
                </a:moveTo>
                <a:lnTo>
                  <a:pt x="88900" y="25400"/>
                </a:lnTo>
                <a:lnTo>
                  <a:pt x="63500" y="25400"/>
                </a:lnTo>
                <a:close/>
                <a:moveTo>
                  <a:pt x="97345500" y="11921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23" name="Freeform 6923"/>
          <p:cNvSpPr/>
          <p:nvPr/>
        </p:nvSpPr>
        <p:spPr>
          <a:xfrm rot="-4257962">
            <a:off x="3664770" y="5527863"/>
            <a:ext cx="20843" cy="19498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393700" y="184150"/>
                </a:moveTo>
                <a:cubicBezTo>
                  <a:pt x="393700" y="82447"/>
                  <a:pt x="305567" y="0"/>
                  <a:pt x="196850" y="0"/>
                </a:cubicBezTo>
                <a:cubicBezTo>
                  <a:pt x="88133" y="0"/>
                  <a:pt x="0" y="82447"/>
                  <a:pt x="0" y="184150"/>
                </a:cubicBezTo>
                <a:cubicBezTo>
                  <a:pt x="0" y="285853"/>
                  <a:pt x="88133" y="368300"/>
                  <a:pt x="196850" y="368300"/>
                </a:cubicBezTo>
                <a:cubicBezTo>
                  <a:pt x="305567" y="368300"/>
                  <a:pt x="393700" y="285853"/>
                  <a:pt x="393700" y="1841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24" name="Freeform 6924"/>
          <p:cNvSpPr/>
          <p:nvPr/>
        </p:nvSpPr>
        <p:spPr>
          <a:xfrm rot="-5400000">
            <a:off x="3671160" y="5555766"/>
            <a:ext cx="43702" cy="25549"/>
          </a:xfrm>
          <a:custGeom>
            <a:avLst/>
            <a:gdLst/>
            <a:ahLst/>
            <a:cxnLst/>
            <a:rect l="0" t="0" r="0" b="0"/>
            <a:pathLst>
              <a:path w="825500" h="482600">
                <a:moveTo>
                  <a:pt x="825500" y="0"/>
                </a:moveTo>
                <a:lnTo>
                  <a:pt x="0" y="482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25" name="Picture 6925"/>
          <p:cNvPicPr>
            <a:picLocks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493" y="5573135"/>
            <a:ext cx="54685" cy="54684"/>
          </a:xfrm>
          <a:prstGeom prst="rect">
            <a:avLst/>
          </a:prstGeom>
          <a:noFill/>
        </p:spPr>
      </p:pic>
      <p:sp>
        <p:nvSpPr>
          <p:cNvPr id="6926" name="Freeform 6926"/>
          <p:cNvSpPr/>
          <p:nvPr/>
        </p:nvSpPr>
        <p:spPr>
          <a:xfrm rot="-5400000">
            <a:off x="3690995" y="5589048"/>
            <a:ext cx="53115" cy="43702"/>
          </a:xfrm>
          <a:custGeom>
            <a:avLst/>
            <a:gdLst/>
            <a:ahLst/>
            <a:cxnLst/>
            <a:rect l="0" t="0" r="0" b="0"/>
            <a:pathLst>
              <a:path w="1003300" h="825500">
                <a:moveTo>
                  <a:pt x="774700" y="0"/>
                </a:moveTo>
                <a:lnTo>
                  <a:pt x="0" y="431800"/>
                </a:lnTo>
                <a:lnTo>
                  <a:pt x="228600" y="825500"/>
                </a:lnTo>
                <a:lnTo>
                  <a:pt x="1003300" y="381000"/>
                </a:ln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27" name="Freeform 6927"/>
          <p:cNvSpPr/>
          <p:nvPr/>
        </p:nvSpPr>
        <p:spPr>
          <a:xfrm rot="-5400000">
            <a:off x="3711836" y="5600478"/>
            <a:ext cx="11429" cy="20842"/>
          </a:xfrm>
          <a:custGeom>
            <a:avLst/>
            <a:gdLst/>
            <a:ahLst/>
            <a:cxnLst/>
            <a:rect l="0" t="0" r="0" b="0"/>
            <a:pathLst>
              <a:path w="215900" h="393700">
                <a:moveTo>
                  <a:pt x="0" y="0"/>
                </a:moveTo>
                <a:lnTo>
                  <a:pt x="215900" y="393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28" name="Picture 6928"/>
          <p:cNvPicPr>
            <a:picLocks noChangeArrowheads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5252" y="5505226"/>
            <a:ext cx="29807" cy="38548"/>
          </a:xfrm>
          <a:prstGeom prst="rect">
            <a:avLst/>
          </a:prstGeom>
          <a:noFill/>
        </p:spPr>
      </p:pic>
      <p:sp>
        <p:nvSpPr>
          <p:cNvPr id="6929" name="Freeform 6929"/>
          <p:cNvSpPr/>
          <p:nvPr/>
        </p:nvSpPr>
        <p:spPr>
          <a:xfrm rot="-5400000">
            <a:off x="3702088" y="5520804"/>
            <a:ext cx="16136" cy="7395"/>
          </a:xfrm>
          <a:custGeom>
            <a:avLst/>
            <a:gdLst/>
            <a:ahLst/>
            <a:cxnLst/>
            <a:rect l="0" t="0" r="0" b="0"/>
            <a:pathLst>
              <a:path w="304800" h="139700">
                <a:moveTo>
                  <a:pt x="0" y="139700"/>
                </a:moveTo>
                <a:lnTo>
                  <a:pt x="304800" y="76200"/>
                </a:ln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0" name="Freeform 6930"/>
          <p:cNvSpPr/>
          <p:nvPr/>
        </p:nvSpPr>
        <p:spPr>
          <a:xfrm rot="-5400000">
            <a:off x="3702424" y="552181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  <a:lnTo>
                  <a:pt x="0" y="12700"/>
                </a:lnTo>
                <a:close/>
                <a:moveTo>
                  <a:pt x="96596200" y="118872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31" name="Picture 6931"/>
          <p:cNvPicPr>
            <a:picLocks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735" y="5509260"/>
            <a:ext cx="33618" cy="48858"/>
          </a:xfrm>
          <a:prstGeom prst="rect">
            <a:avLst/>
          </a:prstGeom>
          <a:noFill/>
        </p:spPr>
      </p:pic>
      <p:sp>
        <p:nvSpPr>
          <p:cNvPr id="6932" name="Freeform 6932"/>
          <p:cNvSpPr/>
          <p:nvPr/>
        </p:nvSpPr>
        <p:spPr>
          <a:xfrm rot="-5400000">
            <a:off x="3686624" y="5532907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12700"/>
                </a:lnTo>
                <a:lnTo>
                  <a:pt x="50800" y="0"/>
                </a:lnTo>
                <a:close/>
                <a:moveTo>
                  <a:pt x="97104200" y="11916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3" name="Freeform 6933"/>
          <p:cNvSpPr/>
          <p:nvPr/>
        </p:nvSpPr>
        <p:spPr>
          <a:xfrm rot="-7169905">
            <a:off x="3684943" y="5517777"/>
            <a:ext cx="19498" cy="19498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4" name="Freeform 6934"/>
          <p:cNvSpPr/>
          <p:nvPr/>
        </p:nvSpPr>
        <p:spPr>
          <a:xfrm rot="-5400000">
            <a:off x="3694693" y="5513408"/>
            <a:ext cx="24876" cy="13446"/>
          </a:xfrm>
          <a:custGeom>
            <a:avLst/>
            <a:gdLst/>
            <a:ahLst/>
            <a:cxnLst/>
            <a:rect l="0" t="0" r="0" b="0"/>
            <a:pathLst>
              <a:path w="469900" h="254000">
                <a:moveTo>
                  <a:pt x="0" y="2540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5" name="Freeform 6935"/>
          <p:cNvSpPr/>
          <p:nvPr/>
        </p:nvSpPr>
        <p:spPr>
          <a:xfrm rot="-5400000">
            <a:off x="3690657" y="5519460"/>
            <a:ext cx="9412" cy="16808"/>
          </a:xfrm>
          <a:custGeom>
            <a:avLst/>
            <a:gdLst/>
            <a:ahLst/>
            <a:cxnLst/>
            <a:rect l="0" t="0" r="0" b="0"/>
            <a:pathLst>
              <a:path w="177800" h="317500">
                <a:moveTo>
                  <a:pt x="1778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6" name="Freeform 6936"/>
          <p:cNvSpPr/>
          <p:nvPr/>
        </p:nvSpPr>
        <p:spPr>
          <a:xfrm rot="-5400000">
            <a:off x="3686961" y="5523158"/>
            <a:ext cx="16136" cy="9412"/>
          </a:xfrm>
          <a:custGeom>
            <a:avLst/>
            <a:gdLst/>
            <a:ahLst/>
            <a:cxnLst/>
            <a:rect l="0" t="0" r="0" b="0"/>
            <a:pathLst>
              <a:path w="304800" h="177800">
                <a:moveTo>
                  <a:pt x="0" y="1778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7" name="Freeform 6937"/>
          <p:cNvSpPr/>
          <p:nvPr/>
        </p:nvSpPr>
        <p:spPr>
          <a:xfrm rot="-5400000">
            <a:off x="4977541" y="596119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38100"/>
                </a:moveTo>
                <a:lnTo>
                  <a:pt x="0" y="50800"/>
                </a:lnTo>
                <a:lnTo>
                  <a:pt x="12700" y="0"/>
                </a:lnTo>
                <a:close/>
                <a:moveTo>
                  <a:pt x="80822800" y="9480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38" name="Picture 6938"/>
          <p:cNvPicPr>
            <a:picLocks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4206" y="5950323"/>
            <a:ext cx="33618" cy="44824"/>
          </a:xfrm>
          <a:prstGeom prst="rect">
            <a:avLst/>
          </a:prstGeom>
          <a:noFill/>
        </p:spPr>
      </p:pic>
      <p:sp>
        <p:nvSpPr>
          <p:cNvPr id="6939" name="Freeform 6939"/>
          <p:cNvSpPr/>
          <p:nvPr/>
        </p:nvSpPr>
        <p:spPr>
          <a:xfrm rot="-5400000">
            <a:off x="4970144" y="5978676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25400" y="0"/>
                </a:moveTo>
                <a:lnTo>
                  <a:pt x="0" y="88900"/>
                </a:lnTo>
                <a:lnTo>
                  <a:pt x="0" y="63500"/>
                </a:lnTo>
                <a:close/>
                <a:moveTo>
                  <a:pt x="81368900" y="94957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40" name="Freeform 6940"/>
          <p:cNvSpPr/>
          <p:nvPr/>
        </p:nvSpPr>
        <p:spPr>
          <a:xfrm rot="-4085921">
            <a:off x="4963757" y="5961530"/>
            <a:ext cx="20843" cy="19498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196850" y="368300"/>
                </a:moveTo>
                <a:cubicBezTo>
                  <a:pt x="305567" y="368300"/>
                  <a:pt x="393700" y="285853"/>
                  <a:pt x="393700" y="184150"/>
                </a:cubicBezTo>
                <a:cubicBezTo>
                  <a:pt x="393700" y="82447"/>
                  <a:pt x="305567" y="0"/>
                  <a:pt x="196850" y="0"/>
                </a:cubicBezTo>
                <a:cubicBezTo>
                  <a:pt x="88133" y="0"/>
                  <a:pt x="0" y="82447"/>
                  <a:pt x="0" y="184150"/>
                </a:cubicBezTo>
                <a:cubicBezTo>
                  <a:pt x="0" y="285853"/>
                  <a:pt x="88133" y="368300"/>
                  <a:pt x="196850" y="3683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41" name="Freeform 6941"/>
          <p:cNvSpPr/>
          <p:nvPr/>
        </p:nvSpPr>
        <p:spPr>
          <a:xfrm rot="-5400000">
            <a:off x="4931821" y="5964557"/>
            <a:ext cx="21514" cy="45047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4064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42" name="Picture 6942"/>
          <p:cNvPicPr>
            <a:picLocks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1955" y="5975873"/>
            <a:ext cx="54012" cy="54012"/>
          </a:xfrm>
          <a:prstGeom prst="rect">
            <a:avLst/>
          </a:prstGeom>
          <a:noFill/>
        </p:spPr>
      </p:pic>
      <p:sp>
        <p:nvSpPr>
          <p:cNvPr id="6943" name="Freeform 6943"/>
          <p:cNvSpPr/>
          <p:nvPr/>
        </p:nvSpPr>
        <p:spPr>
          <a:xfrm rot="-5400000">
            <a:off x="4877696" y="5981702"/>
            <a:ext cx="41685" cy="52443"/>
          </a:xfrm>
          <a:custGeom>
            <a:avLst/>
            <a:gdLst/>
            <a:ahLst/>
            <a:cxnLst/>
            <a:rect l="0" t="0" r="0" b="0"/>
            <a:pathLst>
              <a:path w="787400" h="990600">
                <a:moveTo>
                  <a:pt x="787400" y="800100"/>
                </a:moveTo>
                <a:lnTo>
                  <a:pt x="406400" y="0"/>
                </a:lnTo>
                <a:lnTo>
                  <a:pt x="0" y="190500"/>
                </a:lnTo>
                <a:lnTo>
                  <a:pt x="381000" y="990600"/>
                </a:lnTo>
                <a:lnTo>
                  <a:pt x="787400" y="800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44" name="Freeform 6944"/>
          <p:cNvSpPr/>
          <p:nvPr/>
        </p:nvSpPr>
        <p:spPr>
          <a:xfrm rot="-5400000">
            <a:off x="4887447" y="6002882"/>
            <a:ext cx="21514" cy="10084"/>
          </a:xfrm>
          <a:custGeom>
            <a:avLst/>
            <a:gdLst/>
            <a:ahLst/>
            <a:cxnLst/>
            <a:rect l="0" t="0" r="0" b="0"/>
            <a:pathLst>
              <a:path w="406400" h="190500">
                <a:moveTo>
                  <a:pt x="40640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45" name="Picture 6945"/>
          <p:cNvPicPr>
            <a:picLocks noChangeArrowheads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6416" y="5924775"/>
            <a:ext cx="36530" cy="33169"/>
          </a:xfrm>
          <a:prstGeom prst="rect">
            <a:avLst/>
          </a:prstGeom>
          <a:noFill/>
        </p:spPr>
      </p:pic>
      <p:sp>
        <p:nvSpPr>
          <p:cNvPr id="6946" name="Freeform 6946"/>
          <p:cNvSpPr/>
          <p:nvPr/>
        </p:nvSpPr>
        <p:spPr>
          <a:xfrm rot="-5400000">
            <a:off x="4949302" y="5934301"/>
            <a:ext cx="10757" cy="14119"/>
          </a:xfrm>
          <a:custGeom>
            <a:avLst/>
            <a:gdLst/>
            <a:ahLst/>
            <a:cxnLst/>
            <a:rect l="0" t="0" r="0" b="0"/>
            <a:pathLst>
              <a:path w="203200" h="266700">
                <a:moveTo>
                  <a:pt x="0" y="0"/>
                </a:moveTo>
                <a:lnTo>
                  <a:pt x="203200" y="228600"/>
                </a:lnTo>
                <a:lnTo>
                  <a:pt x="127000" y="266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47" name="Freeform 6947"/>
          <p:cNvSpPr/>
          <p:nvPr/>
        </p:nvSpPr>
        <p:spPr>
          <a:xfrm rot="-5400000">
            <a:off x="4962077" y="594438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  <a:close/>
                <a:moveTo>
                  <a:pt x="80810100" y="9508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48" name="Picture 6948"/>
          <p:cNvPicPr>
            <a:picLocks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0534" y="5933515"/>
            <a:ext cx="36083" cy="50426"/>
          </a:xfrm>
          <a:prstGeom prst="rect">
            <a:avLst/>
          </a:prstGeom>
          <a:noFill/>
        </p:spPr>
      </p:pic>
      <p:sp>
        <p:nvSpPr>
          <p:cNvPr id="6949" name="Freeform 6949"/>
          <p:cNvSpPr/>
          <p:nvPr/>
        </p:nvSpPr>
        <p:spPr>
          <a:xfrm rot="-5400000">
            <a:off x="4967455" y="596119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50800"/>
                </a:lnTo>
                <a:lnTo>
                  <a:pt x="25400" y="63500"/>
                </a:lnTo>
                <a:close/>
                <a:moveTo>
                  <a:pt x="81064100" y="94996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0" name="Freeform 6950"/>
          <p:cNvSpPr/>
          <p:nvPr/>
        </p:nvSpPr>
        <p:spPr>
          <a:xfrm rot="-1514473">
            <a:off x="4955689" y="5944050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1" name="Freeform 6951"/>
          <p:cNvSpPr/>
          <p:nvPr/>
        </p:nvSpPr>
        <p:spPr>
          <a:xfrm rot="-5400000">
            <a:off x="4954345" y="5927914"/>
            <a:ext cx="12101" cy="25549"/>
          </a:xfrm>
          <a:custGeom>
            <a:avLst/>
            <a:gdLst/>
            <a:ahLst/>
            <a:cxnLst/>
            <a:rect l="0" t="0" r="0" b="0"/>
            <a:pathLst>
              <a:path w="228600" h="482600">
                <a:moveTo>
                  <a:pt x="0" y="0"/>
                </a:moveTo>
                <a:lnTo>
                  <a:pt x="228600" y="482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2" name="Freeform 6952"/>
          <p:cNvSpPr/>
          <p:nvPr/>
        </p:nvSpPr>
        <p:spPr>
          <a:xfrm rot="-5400000">
            <a:off x="4957372" y="5949766"/>
            <a:ext cx="16808" cy="8067"/>
          </a:xfrm>
          <a:custGeom>
            <a:avLst/>
            <a:gdLst/>
            <a:ahLst/>
            <a:cxnLst/>
            <a:rect l="0" t="0" r="0" b="0"/>
            <a:pathLst>
              <a:path w="317500" h="152400">
                <a:moveTo>
                  <a:pt x="3175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3" name="Freeform 6953"/>
          <p:cNvSpPr/>
          <p:nvPr/>
        </p:nvSpPr>
        <p:spPr>
          <a:xfrm rot="-5400000">
            <a:off x="4961404" y="5945731"/>
            <a:ext cx="8067" cy="16808"/>
          </a:xfrm>
          <a:custGeom>
            <a:avLst/>
            <a:gdLst/>
            <a:ahLst/>
            <a:cxnLst/>
            <a:rect l="0" t="0" r="0" b="0"/>
            <a:pathLst>
              <a:path w="152400" h="317500">
                <a:moveTo>
                  <a:pt x="0" y="0"/>
                </a:moveTo>
                <a:lnTo>
                  <a:pt x="15240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4" name="Freeform 6954"/>
          <p:cNvSpPr/>
          <p:nvPr/>
        </p:nvSpPr>
        <p:spPr>
          <a:xfrm rot="-5400000">
            <a:off x="5034020" y="580319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12700" y="0"/>
                </a:moveTo>
                <a:lnTo>
                  <a:pt x="0" y="0"/>
                </a:lnTo>
                <a:lnTo>
                  <a:pt x="50800" y="12700"/>
                </a:lnTo>
                <a:close/>
                <a:moveTo>
                  <a:pt x="76771500" y="9370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55" name="Picture 6955"/>
          <p:cNvPicPr>
            <a:picLocks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9029" y="5782235"/>
            <a:ext cx="44824" cy="44824"/>
          </a:xfrm>
          <a:prstGeom prst="rect">
            <a:avLst/>
          </a:prstGeom>
          <a:noFill/>
        </p:spPr>
      </p:pic>
      <p:sp>
        <p:nvSpPr>
          <p:cNvPr id="6956" name="Freeform 6956"/>
          <p:cNvSpPr/>
          <p:nvPr/>
        </p:nvSpPr>
        <p:spPr>
          <a:xfrm rot="-5400000">
            <a:off x="5014858" y="5796805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0" y="0"/>
                </a:lnTo>
                <a:lnTo>
                  <a:pt x="25400" y="0"/>
                </a:lnTo>
                <a:close/>
                <a:moveTo>
                  <a:pt x="77000100" y="9405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7" name="Freeform 6957"/>
          <p:cNvSpPr/>
          <p:nvPr/>
        </p:nvSpPr>
        <p:spPr>
          <a:xfrm rot="6534775">
            <a:off x="5015529" y="5790081"/>
            <a:ext cx="20842" cy="19497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393700" y="184150"/>
                </a:moveTo>
                <a:cubicBezTo>
                  <a:pt x="393700" y="82447"/>
                  <a:pt x="305567" y="0"/>
                  <a:pt x="196850" y="0"/>
                </a:cubicBezTo>
                <a:cubicBezTo>
                  <a:pt x="88133" y="0"/>
                  <a:pt x="0" y="82447"/>
                  <a:pt x="0" y="184150"/>
                </a:cubicBezTo>
                <a:cubicBezTo>
                  <a:pt x="0" y="285853"/>
                  <a:pt x="88133" y="368300"/>
                  <a:pt x="196850" y="368300"/>
                </a:cubicBezTo>
                <a:cubicBezTo>
                  <a:pt x="305567" y="368300"/>
                  <a:pt x="393700" y="285853"/>
                  <a:pt x="393700" y="1841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8" name="Freeform 6958"/>
          <p:cNvSpPr/>
          <p:nvPr/>
        </p:nvSpPr>
        <p:spPr>
          <a:xfrm rot="-5400000">
            <a:off x="4986619" y="5757136"/>
            <a:ext cx="43702" cy="24876"/>
          </a:xfrm>
          <a:custGeom>
            <a:avLst/>
            <a:gdLst/>
            <a:ahLst/>
            <a:cxnLst/>
            <a:rect l="0" t="0" r="0" b="0"/>
            <a:pathLst>
              <a:path w="825500" h="469900">
                <a:moveTo>
                  <a:pt x="0" y="4699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59" name="Picture 6959"/>
          <p:cNvPicPr>
            <a:picLocks noChangeArrowheads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2637" y="5710295"/>
            <a:ext cx="54685" cy="54684"/>
          </a:xfrm>
          <a:prstGeom prst="rect">
            <a:avLst/>
          </a:prstGeom>
          <a:noFill/>
        </p:spPr>
      </p:pic>
      <p:sp>
        <p:nvSpPr>
          <p:cNvPr id="6960" name="Freeform 6960"/>
          <p:cNvSpPr/>
          <p:nvPr/>
        </p:nvSpPr>
        <p:spPr>
          <a:xfrm rot="-5400000">
            <a:off x="4957708" y="5705365"/>
            <a:ext cx="53115" cy="43702"/>
          </a:xfrm>
          <a:custGeom>
            <a:avLst/>
            <a:gdLst/>
            <a:ahLst/>
            <a:cxnLst/>
            <a:rect l="0" t="0" r="0" b="0"/>
            <a:pathLst>
              <a:path w="1003300" h="825500">
                <a:moveTo>
                  <a:pt x="228600" y="825500"/>
                </a:moveTo>
                <a:lnTo>
                  <a:pt x="1003300" y="381000"/>
                </a:lnTo>
                <a:lnTo>
                  <a:pt x="774700" y="0"/>
                </a:lnTo>
                <a:lnTo>
                  <a:pt x="0" y="444500"/>
                </a:lnTo>
                <a:lnTo>
                  <a:pt x="228600" y="825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1" name="Freeform 6961"/>
          <p:cNvSpPr/>
          <p:nvPr/>
        </p:nvSpPr>
        <p:spPr>
          <a:xfrm rot="-5400000">
            <a:off x="4978549" y="5716795"/>
            <a:ext cx="11429" cy="20842"/>
          </a:xfrm>
          <a:custGeom>
            <a:avLst/>
            <a:gdLst/>
            <a:ahLst/>
            <a:cxnLst/>
            <a:rect l="0" t="0" r="0" b="0"/>
            <a:pathLst>
              <a:path w="215900" h="393700">
                <a:moveTo>
                  <a:pt x="2159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62" name="Picture 6962"/>
          <p:cNvPicPr>
            <a:picLocks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756" y="5792993"/>
            <a:ext cx="29135" cy="38548"/>
          </a:xfrm>
          <a:prstGeom prst="rect">
            <a:avLst/>
          </a:prstGeom>
          <a:noFill/>
        </p:spPr>
      </p:pic>
      <p:sp>
        <p:nvSpPr>
          <p:cNvPr id="6963" name="Freeform 6963"/>
          <p:cNvSpPr/>
          <p:nvPr/>
        </p:nvSpPr>
        <p:spPr>
          <a:xfrm rot="-5400000">
            <a:off x="4983257" y="5808907"/>
            <a:ext cx="16136" cy="6723"/>
          </a:xfrm>
          <a:custGeom>
            <a:avLst/>
            <a:gdLst/>
            <a:ahLst/>
            <a:cxnLst/>
            <a:rect l="0" t="0" r="0" b="0"/>
            <a:pathLst>
              <a:path w="304800" h="127000">
                <a:moveTo>
                  <a:pt x="304800" y="0"/>
                </a:moveTo>
                <a:lnTo>
                  <a:pt x="0" y="50800"/>
                </a:lnTo>
                <a:lnTo>
                  <a:pt x="381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4" name="Freeform 6964"/>
          <p:cNvSpPr/>
          <p:nvPr/>
        </p:nvSpPr>
        <p:spPr>
          <a:xfrm rot="-5400000">
            <a:off x="4997713" y="581462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  <a:close/>
                <a:moveTo>
                  <a:pt x="77673200" y="94399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65" name="Picture 6965"/>
          <p:cNvPicPr>
            <a:picLocks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6842" y="5793441"/>
            <a:ext cx="44599" cy="44824"/>
          </a:xfrm>
          <a:prstGeom prst="rect">
            <a:avLst/>
          </a:prstGeom>
          <a:noFill/>
        </p:spPr>
      </p:pic>
      <p:sp>
        <p:nvSpPr>
          <p:cNvPr id="6966" name="Freeform 6966"/>
          <p:cNvSpPr/>
          <p:nvPr/>
        </p:nvSpPr>
        <p:spPr>
          <a:xfrm rot="-5400000">
            <a:off x="5012841" y="580487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  <a:close/>
                <a:moveTo>
                  <a:pt x="77216000" y="94107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7" name="Freeform 6967"/>
          <p:cNvSpPr/>
          <p:nvPr/>
        </p:nvSpPr>
        <p:spPr>
          <a:xfrm rot="3988687">
            <a:off x="4996703" y="5800165"/>
            <a:ext cx="19498" cy="19498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8" name="Freeform 6968"/>
          <p:cNvSpPr/>
          <p:nvPr/>
        </p:nvSpPr>
        <p:spPr>
          <a:xfrm rot="-5400000">
            <a:off x="4980904" y="5811261"/>
            <a:ext cx="25549" cy="11429"/>
          </a:xfrm>
          <a:custGeom>
            <a:avLst/>
            <a:gdLst/>
            <a:ahLst/>
            <a:cxnLst/>
            <a:rect l="0" t="0" r="0" b="0"/>
            <a:pathLst>
              <a:path w="482600" h="215900">
                <a:moveTo>
                  <a:pt x="4826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9" name="Freeform 6969"/>
          <p:cNvSpPr/>
          <p:nvPr/>
        </p:nvSpPr>
        <p:spPr>
          <a:xfrm rot="-5400000">
            <a:off x="5003090" y="5801848"/>
            <a:ext cx="7395" cy="17480"/>
          </a:xfrm>
          <a:custGeom>
            <a:avLst/>
            <a:gdLst/>
            <a:ahLst/>
            <a:cxnLst/>
            <a:rect l="0" t="0" r="0" b="0"/>
            <a:pathLst>
              <a:path w="139700" h="330200">
                <a:moveTo>
                  <a:pt x="0" y="0"/>
                </a:moveTo>
                <a:lnTo>
                  <a:pt x="1397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0" name="Freeform 6970"/>
          <p:cNvSpPr/>
          <p:nvPr/>
        </p:nvSpPr>
        <p:spPr>
          <a:xfrm rot="-5400000">
            <a:off x="4997713" y="5806554"/>
            <a:ext cx="17480" cy="7395"/>
          </a:xfrm>
          <a:custGeom>
            <a:avLst/>
            <a:gdLst/>
            <a:ahLst/>
            <a:cxnLst/>
            <a:rect l="0" t="0" r="0" b="0"/>
            <a:pathLst>
              <a:path w="330200" h="139700">
                <a:moveTo>
                  <a:pt x="33020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1" name="Freeform 6971"/>
          <p:cNvSpPr/>
          <p:nvPr/>
        </p:nvSpPr>
        <p:spPr>
          <a:xfrm rot="-5400000">
            <a:off x="4741881" y="4983931"/>
            <a:ext cx="10084" cy="23531"/>
          </a:xfrm>
          <a:custGeom>
            <a:avLst/>
            <a:gdLst/>
            <a:ahLst/>
            <a:cxnLst/>
            <a:rect l="0" t="0" r="0" b="0"/>
            <a:pathLst>
              <a:path w="190500" h="444500">
                <a:moveTo>
                  <a:pt x="0" y="444500"/>
                </a:moveTo>
                <a:lnTo>
                  <a:pt x="12700" y="0"/>
                </a:lnTo>
                <a:lnTo>
                  <a:pt x="190500" y="342900"/>
                </a:lnTo>
                <a:close/>
                <a:moveTo>
                  <a:pt x="66802000" y="9936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2" name="Freeform 6972"/>
          <p:cNvSpPr/>
          <p:nvPr/>
        </p:nvSpPr>
        <p:spPr>
          <a:xfrm rot="-5400000">
            <a:off x="4716669" y="5001076"/>
            <a:ext cx="19497" cy="17480"/>
          </a:xfrm>
          <a:custGeom>
            <a:avLst/>
            <a:gdLst/>
            <a:ahLst/>
            <a:cxnLst/>
            <a:rect l="0" t="0" r="0" b="0"/>
            <a:pathLst>
              <a:path w="368300" h="330200">
                <a:moveTo>
                  <a:pt x="0" y="88900"/>
                </a:moveTo>
                <a:lnTo>
                  <a:pt x="190500" y="0"/>
                </a:lnTo>
                <a:lnTo>
                  <a:pt x="368300" y="330200"/>
                </a:lnTo>
                <a:close/>
                <a:moveTo>
                  <a:pt x="67843400" y="9969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3" name="Freeform 6973"/>
          <p:cNvSpPr/>
          <p:nvPr/>
        </p:nvSpPr>
        <p:spPr>
          <a:xfrm rot="-5400000">
            <a:off x="4734487" y="4981241"/>
            <a:ext cx="19497" cy="18153"/>
          </a:xfrm>
          <a:custGeom>
            <a:avLst/>
            <a:gdLst/>
            <a:ahLst/>
            <a:cxnLst/>
            <a:rect l="0" t="0" r="0" b="0"/>
            <a:pathLst>
              <a:path w="368300" h="342900">
                <a:moveTo>
                  <a:pt x="177800" y="342900"/>
                </a:moveTo>
                <a:lnTo>
                  <a:pt x="0" y="0"/>
                </a:lnTo>
                <a:lnTo>
                  <a:pt x="368300" y="241300"/>
                </a:lnTo>
                <a:close/>
                <a:moveTo>
                  <a:pt x="66890900" y="9936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4" name="Freeform 6974"/>
          <p:cNvSpPr/>
          <p:nvPr/>
        </p:nvSpPr>
        <p:spPr>
          <a:xfrm rot="-5400000">
            <a:off x="4718685" y="4993007"/>
            <a:ext cx="10084" cy="22859"/>
          </a:xfrm>
          <a:custGeom>
            <a:avLst/>
            <a:gdLst/>
            <a:ahLst/>
            <a:cxnLst/>
            <a:rect l="0" t="0" r="0" b="0"/>
            <a:pathLst>
              <a:path w="190500" h="431800">
                <a:moveTo>
                  <a:pt x="177800" y="431800"/>
                </a:moveTo>
                <a:lnTo>
                  <a:pt x="0" y="101600"/>
                </a:lnTo>
                <a:lnTo>
                  <a:pt x="190500" y="0"/>
                </a:lnTo>
                <a:close/>
                <a:moveTo>
                  <a:pt x="67411600" y="9979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5" name="Freeform 6975"/>
          <p:cNvSpPr/>
          <p:nvPr/>
        </p:nvSpPr>
        <p:spPr>
          <a:xfrm rot="-5400000">
            <a:off x="4715995" y="4976871"/>
            <a:ext cx="38996" cy="46391"/>
          </a:xfrm>
          <a:custGeom>
            <a:avLst/>
            <a:gdLst/>
            <a:ahLst/>
            <a:cxnLst/>
            <a:rect l="0" t="0" r="0" b="0"/>
            <a:pathLst>
              <a:path w="736600" h="876300">
                <a:moveTo>
                  <a:pt x="0" y="190500"/>
                </a:moveTo>
                <a:lnTo>
                  <a:pt x="736600" y="673100"/>
                </a:lnTo>
                <a:lnTo>
                  <a:pt x="381000" y="0"/>
                </a:lnTo>
                <a:lnTo>
                  <a:pt x="0" y="190500"/>
                </a:lnTo>
                <a:lnTo>
                  <a:pt x="355600" y="876300"/>
                </a:lnTo>
                <a:lnTo>
                  <a:pt x="736600" y="673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6" name="Freeform 6976"/>
          <p:cNvSpPr/>
          <p:nvPr/>
        </p:nvSpPr>
        <p:spPr>
          <a:xfrm rot="-5400000">
            <a:off x="4709944" y="4951994"/>
            <a:ext cx="40340" cy="57149"/>
          </a:xfrm>
          <a:custGeom>
            <a:avLst/>
            <a:gdLst/>
            <a:ahLst/>
            <a:cxnLst/>
            <a:rect l="0" t="0" r="0" b="0"/>
            <a:pathLst>
              <a:path w="762000" h="1079500">
                <a:moveTo>
                  <a:pt x="0" y="1079500"/>
                </a:moveTo>
                <a:lnTo>
                  <a:pt x="25400" y="203200"/>
                </a:lnTo>
                <a:lnTo>
                  <a:pt x="406400" y="0"/>
                </a:lnTo>
                <a:lnTo>
                  <a:pt x="762000" y="673100"/>
                </a:lnTo>
                <a:lnTo>
                  <a:pt x="381000" y="876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7" name="Freeform 6977"/>
          <p:cNvSpPr/>
          <p:nvPr/>
        </p:nvSpPr>
        <p:spPr>
          <a:xfrm rot="-5400000">
            <a:off x="4693137" y="50541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25400" y="12700"/>
                </a:moveTo>
                <a:lnTo>
                  <a:pt x="38100" y="25400"/>
                </a:lnTo>
                <a:lnTo>
                  <a:pt x="0" y="0"/>
                </a:lnTo>
                <a:close/>
                <a:moveTo>
                  <a:pt x="69062600" y="10015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78" name="Picture 6978"/>
          <p:cNvPicPr>
            <a:picLocks noChangeArrowheads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265" y="5041304"/>
            <a:ext cx="46616" cy="46167"/>
          </a:xfrm>
          <a:prstGeom prst="rect">
            <a:avLst/>
          </a:prstGeom>
          <a:noFill/>
        </p:spPr>
      </p:pic>
      <p:sp>
        <p:nvSpPr>
          <p:cNvPr id="6979" name="Freeform 6979"/>
          <p:cNvSpPr/>
          <p:nvPr/>
        </p:nvSpPr>
        <p:spPr>
          <a:xfrm rot="-5400000">
            <a:off x="4709946" y="5062260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0"/>
                </a:moveTo>
                <a:lnTo>
                  <a:pt x="76200" y="38100"/>
                </a:lnTo>
                <a:lnTo>
                  <a:pt x="50800" y="38100"/>
                </a:lnTo>
                <a:close/>
                <a:moveTo>
                  <a:pt x="68922900" y="99822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80" name="Freeform 6980"/>
          <p:cNvSpPr/>
          <p:nvPr/>
        </p:nvSpPr>
        <p:spPr>
          <a:xfrm rot="-3842687">
            <a:off x="4692799" y="5049147"/>
            <a:ext cx="20843" cy="19498"/>
          </a:xfrm>
          <a:custGeom>
            <a:avLst/>
            <a:gdLst/>
            <a:ahLst/>
            <a:cxnLst/>
            <a:rect l="0" t="0" r="0" b="0"/>
            <a:pathLst>
              <a:path w="393700" h="368300">
                <a:moveTo>
                  <a:pt x="393700" y="184150"/>
                </a:moveTo>
                <a:cubicBezTo>
                  <a:pt x="393700" y="82447"/>
                  <a:pt x="305567" y="0"/>
                  <a:pt x="196850" y="0"/>
                </a:cubicBezTo>
                <a:cubicBezTo>
                  <a:pt x="88133" y="0"/>
                  <a:pt x="0" y="82447"/>
                  <a:pt x="0" y="184150"/>
                </a:cubicBezTo>
                <a:cubicBezTo>
                  <a:pt x="0" y="285853"/>
                  <a:pt x="88133" y="368300"/>
                  <a:pt x="196850" y="368300"/>
                </a:cubicBezTo>
                <a:cubicBezTo>
                  <a:pt x="305567" y="368300"/>
                  <a:pt x="393700" y="285853"/>
                  <a:pt x="393700" y="1841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81" name="Freeform 6981"/>
          <p:cNvSpPr/>
          <p:nvPr/>
        </p:nvSpPr>
        <p:spPr>
          <a:xfrm rot="-5400000">
            <a:off x="4688094" y="5087473"/>
            <a:ext cx="49081" cy="11429"/>
          </a:xfrm>
          <a:custGeom>
            <a:avLst/>
            <a:gdLst/>
            <a:ahLst/>
            <a:cxnLst/>
            <a:rect l="0" t="0" r="0" b="0"/>
            <a:pathLst>
              <a:path w="927100" h="215900">
                <a:moveTo>
                  <a:pt x="9271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82" name="Picture 6982"/>
          <p:cNvPicPr>
            <a:picLocks noChangeArrowheads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5713" y="5103832"/>
            <a:ext cx="51322" cy="50650"/>
          </a:xfrm>
          <a:prstGeom prst="rect">
            <a:avLst/>
          </a:prstGeom>
          <a:noFill/>
        </p:spPr>
      </p:pic>
      <p:sp>
        <p:nvSpPr>
          <p:cNvPr id="6983" name="Freeform 6983"/>
          <p:cNvSpPr/>
          <p:nvPr/>
        </p:nvSpPr>
        <p:spPr>
          <a:xfrm rot="-5400000">
            <a:off x="4698516" y="5123444"/>
            <a:ext cx="51098" cy="34289"/>
          </a:xfrm>
          <a:custGeom>
            <a:avLst/>
            <a:gdLst/>
            <a:ahLst/>
            <a:cxnLst/>
            <a:rect l="0" t="0" r="0" b="0"/>
            <a:pathLst>
              <a:path w="965200" h="647700">
                <a:moveTo>
                  <a:pt x="863600" y="0"/>
                </a:moveTo>
                <a:lnTo>
                  <a:pt x="0" y="215900"/>
                </a:lnTo>
                <a:lnTo>
                  <a:pt x="101600" y="647700"/>
                </a:lnTo>
                <a:lnTo>
                  <a:pt x="965200" y="431800"/>
                </a:ln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84" name="Freeform 6984"/>
          <p:cNvSpPr/>
          <p:nvPr/>
        </p:nvSpPr>
        <p:spPr>
          <a:xfrm rot="-5400000">
            <a:off x="4721374" y="5128823"/>
            <a:ext cx="5378" cy="23531"/>
          </a:xfrm>
          <a:custGeom>
            <a:avLst/>
            <a:gdLst/>
            <a:ahLst/>
            <a:cxnLst/>
            <a:rect l="0" t="0" r="0" b="0"/>
            <a:pathLst>
              <a:path w="101600" h="444500">
                <a:moveTo>
                  <a:pt x="0" y="0"/>
                </a:moveTo>
                <a:lnTo>
                  <a:pt x="101600" y="444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85" name="Picture 6985"/>
          <p:cNvPicPr>
            <a:picLocks noChangeArrowheads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5372" y="5058112"/>
            <a:ext cx="31825" cy="37203"/>
          </a:xfrm>
          <a:prstGeom prst="rect">
            <a:avLst/>
          </a:prstGeom>
          <a:noFill/>
        </p:spPr>
      </p:pic>
      <p:sp>
        <p:nvSpPr>
          <p:cNvPr id="6986" name="Freeform 6986"/>
          <p:cNvSpPr/>
          <p:nvPr/>
        </p:nvSpPr>
        <p:spPr>
          <a:xfrm rot="-5400000">
            <a:off x="4663890" y="5072009"/>
            <a:ext cx="14791" cy="9412"/>
          </a:xfrm>
          <a:custGeom>
            <a:avLst/>
            <a:gdLst/>
            <a:ahLst/>
            <a:cxnLst/>
            <a:rect l="0" t="0" r="0" b="0"/>
            <a:pathLst>
              <a:path w="279400" h="177800">
                <a:moveTo>
                  <a:pt x="0" y="177800"/>
                </a:moveTo>
                <a:lnTo>
                  <a:pt x="241300" y="0"/>
                </a:lnTo>
                <a:lnTo>
                  <a:pt x="279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87" name="Freeform 6987"/>
          <p:cNvSpPr/>
          <p:nvPr/>
        </p:nvSpPr>
        <p:spPr>
          <a:xfrm rot="-5400000">
            <a:off x="4674983" y="506898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  <a:close/>
                <a:moveTo>
                  <a:pt x="69672200" y="10049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88" name="Picture 6988"/>
          <p:cNvPicPr>
            <a:picLocks noChangeArrowheads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112" y="5053853"/>
            <a:ext cx="42358" cy="33618"/>
          </a:xfrm>
          <a:prstGeom prst="rect">
            <a:avLst/>
          </a:prstGeom>
          <a:noFill/>
        </p:spPr>
      </p:pic>
      <p:sp>
        <p:nvSpPr>
          <p:cNvPr id="6989" name="Freeform 6989"/>
          <p:cNvSpPr/>
          <p:nvPr/>
        </p:nvSpPr>
        <p:spPr>
          <a:xfrm rot="-5400000">
            <a:off x="4691792" y="506427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50800" y="0"/>
                </a:lnTo>
                <a:lnTo>
                  <a:pt x="63500" y="12700"/>
                </a:lnTo>
                <a:close/>
                <a:moveTo>
                  <a:pt x="69265800" y="10016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0" name="Freeform 6990"/>
          <p:cNvSpPr/>
          <p:nvPr/>
        </p:nvSpPr>
        <p:spPr>
          <a:xfrm rot="-6671249">
            <a:off x="4674647" y="5056544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1" name="Freeform 6991"/>
          <p:cNvSpPr/>
          <p:nvPr/>
        </p:nvSpPr>
        <p:spPr>
          <a:xfrm rot="-5400000">
            <a:off x="4658174" y="5066294"/>
            <a:ext cx="25549" cy="10084"/>
          </a:xfrm>
          <a:custGeom>
            <a:avLst/>
            <a:gdLst/>
            <a:ahLst/>
            <a:cxnLst/>
            <a:rect l="0" t="0" r="0" b="0"/>
            <a:pathLst>
              <a:path w="482600" h="190500">
                <a:moveTo>
                  <a:pt x="0" y="19050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2" name="Freeform 6992"/>
          <p:cNvSpPr/>
          <p:nvPr/>
        </p:nvSpPr>
        <p:spPr>
          <a:xfrm rot="-5400000">
            <a:off x="4681369" y="5057889"/>
            <a:ext cx="6723" cy="17480"/>
          </a:xfrm>
          <a:custGeom>
            <a:avLst/>
            <a:gdLst/>
            <a:ahLst/>
            <a:cxnLst/>
            <a:rect l="0" t="0" r="0" b="0"/>
            <a:pathLst>
              <a:path w="127000" h="330200">
                <a:moveTo>
                  <a:pt x="0" y="0"/>
                </a:moveTo>
                <a:lnTo>
                  <a:pt x="1270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3" name="Freeform 6993"/>
          <p:cNvSpPr/>
          <p:nvPr/>
        </p:nvSpPr>
        <p:spPr>
          <a:xfrm rot="-5400000">
            <a:off x="4675992" y="5063268"/>
            <a:ext cx="17480" cy="6723"/>
          </a:xfrm>
          <a:custGeom>
            <a:avLst/>
            <a:gdLst/>
            <a:ahLst/>
            <a:cxnLst/>
            <a:rect l="0" t="0" r="0" b="0"/>
            <a:pathLst>
              <a:path w="330200" h="127000">
                <a:moveTo>
                  <a:pt x="0" y="1270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4" name="Freeform 6994"/>
          <p:cNvSpPr/>
          <p:nvPr/>
        </p:nvSpPr>
        <p:spPr>
          <a:xfrm rot="-5400000">
            <a:off x="3703432" y="5715786"/>
            <a:ext cx="59166" cy="119006"/>
          </a:xfrm>
          <a:custGeom>
            <a:avLst/>
            <a:gdLst/>
            <a:ahLst/>
            <a:cxnLst/>
            <a:rect l="0" t="0" r="0" b="0"/>
            <a:pathLst>
              <a:path w="1117600" h="2247900">
                <a:moveTo>
                  <a:pt x="0" y="0"/>
                </a:moveTo>
                <a:lnTo>
                  <a:pt x="546100" y="1104900"/>
                </a:lnTo>
                <a:lnTo>
                  <a:pt x="558800" y="1282700"/>
                </a:lnTo>
                <a:lnTo>
                  <a:pt x="457200" y="1409700"/>
                </a:lnTo>
                <a:lnTo>
                  <a:pt x="1117600" y="2247900"/>
                </a:lnTo>
                <a:lnTo>
                  <a:pt x="838200" y="1219200"/>
                </a:lnTo>
                <a:lnTo>
                  <a:pt x="685800" y="1219200"/>
                </a:lnTo>
                <a:lnTo>
                  <a:pt x="546100" y="1104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5" name="Freeform 6995"/>
          <p:cNvSpPr/>
          <p:nvPr/>
        </p:nvSpPr>
        <p:spPr>
          <a:xfrm rot="-5400000">
            <a:off x="3747135" y="5742008"/>
            <a:ext cx="17480" cy="35634"/>
          </a:xfrm>
          <a:custGeom>
            <a:avLst/>
            <a:gdLst/>
            <a:ahLst/>
            <a:cxnLst/>
            <a:rect l="0" t="0" r="0" b="0"/>
            <a:pathLst>
              <a:path w="330200" h="673100">
                <a:moveTo>
                  <a:pt x="152400" y="0"/>
                </a:moveTo>
                <a:lnTo>
                  <a:pt x="0" y="0"/>
                </a:lnTo>
                <a:lnTo>
                  <a:pt x="330200" y="673100"/>
                </a:lnTo>
                <a:close/>
                <a:moveTo>
                  <a:pt x="100584000" y="118198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6996" name="Picture 6996"/>
          <p:cNvPicPr>
            <a:picLocks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1474" y="5734500"/>
            <a:ext cx="88526" cy="58942"/>
          </a:xfrm>
          <a:prstGeom prst="rect">
            <a:avLst/>
          </a:prstGeom>
          <a:noFill/>
        </p:spPr>
      </p:pic>
      <p:sp>
        <p:nvSpPr>
          <p:cNvPr id="6997" name="Freeform 6997"/>
          <p:cNvSpPr/>
          <p:nvPr/>
        </p:nvSpPr>
        <p:spPr>
          <a:xfrm rot="-5400000">
            <a:off x="3747134" y="5731251"/>
            <a:ext cx="29583" cy="59839"/>
          </a:xfrm>
          <a:custGeom>
            <a:avLst/>
            <a:gdLst/>
            <a:ahLst/>
            <a:cxnLst/>
            <a:rect l="0" t="0" r="0" b="0"/>
            <a:pathLst>
              <a:path w="558800" h="1130300">
                <a:moveTo>
                  <a:pt x="558800" y="1130300"/>
                </a:moveTo>
                <a:lnTo>
                  <a:pt x="0" y="0"/>
                </a:lnTo>
                <a:lnTo>
                  <a:pt x="12700" y="177800"/>
                </a:lnTo>
                <a:close/>
                <a:moveTo>
                  <a:pt x="99707700" y="11831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8" name="Freeform 6998"/>
          <p:cNvSpPr/>
          <p:nvPr/>
        </p:nvSpPr>
        <p:spPr>
          <a:xfrm rot="-5400000">
            <a:off x="4243333" y="5059570"/>
            <a:ext cx="119678" cy="58494"/>
          </a:xfrm>
          <a:custGeom>
            <a:avLst/>
            <a:gdLst/>
            <a:ahLst/>
            <a:cxnLst/>
            <a:rect l="0" t="0" r="0" b="0"/>
            <a:pathLst>
              <a:path w="2260600" h="1104900">
                <a:moveTo>
                  <a:pt x="2260600" y="0"/>
                </a:moveTo>
                <a:lnTo>
                  <a:pt x="1155700" y="546100"/>
                </a:lnTo>
                <a:lnTo>
                  <a:pt x="977900" y="558800"/>
                </a:lnTo>
                <a:lnTo>
                  <a:pt x="850900" y="457200"/>
                </a:lnTo>
                <a:lnTo>
                  <a:pt x="0" y="1104900"/>
                </a:lnTo>
                <a:lnTo>
                  <a:pt x="1028700" y="838200"/>
                </a:lnTo>
                <a:lnTo>
                  <a:pt x="1028700" y="685800"/>
                </a:lnTo>
                <a:lnTo>
                  <a:pt x="1155700" y="546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9" name="Freeform 6999"/>
          <p:cNvSpPr/>
          <p:nvPr/>
        </p:nvSpPr>
        <p:spPr>
          <a:xfrm rot="-5400000">
            <a:off x="4301155" y="5103273"/>
            <a:ext cx="34961" cy="16808"/>
          </a:xfrm>
          <a:custGeom>
            <a:avLst/>
            <a:gdLst/>
            <a:ahLst/>
            <a:cxnLst/>
            <a:rect l="0" t="0" r="0" b="0"/>
            <a:pathLst>
              <a:path w="660400" h="317500">
                <a:moveTo>
                  <a:pt x="660400" y="152400"/>
                </a:moveTo>
                <a:lnTo>
                  <a:pt x="660400" y="0"/>
                </a:lnTo>
                <a:lnTo>
                  <a:pt x="0" y="317500"/>
                </a:lnTo>
                <a:close/>
                <a:moveTo>
                  <a:pt x="77546200" y="10739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00" name="Picture 7000"/>
          <p:cNvPicPr>
            <a:picLocks noChangeArrowheads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628" y="5076265"/>
            <a:ext cx="56254" cy="89647"/>
          </a:xfrm>
          <a:prstGeom prst="rect">
            <a:avLst/>
          </a:prstGeom>
          <a:noFill/>
        </p:spPr>
      </p:pic>
      <p:sp>
        <p:nvSpPr>
          <p:cNvPr id="7001" name="Freeform 7001"/>
          <p:cNvSpPr/>
          <p:nvPr/>
        </p:nvSpPr>
        <p:spPr>
          <a:xfrm rot="-5400000">
            <a:off x="4287036" y="5103273"/>
            <a:ext cx="60511" cy="28910"/>
          </a:xfrm>
          <a:custGeom>
            <a:avLst/>
            <a:gdLst/>
            <a:ahLst/>
            <a:cxnLst/>
            <a:rect l="0" t="0" r="0" b="0"/>
            <a:pathLst>
              <a:path w="1143000" h="546100">
                <a:moveTo>
                  <a:pt x="0" y="546100"/>
                </a:moveTo>
                <a:lnTo>
                  <a:pt x="1143000" y="0"/>
                </a:lnTo>
                <a:lnTo>
                  <a:pt x="965200" y="12700"/>
                </a:lnTo>
                <a:close/>
                <a:moveTo>
                  <a:pt x="77647800" y="107530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02" name="Freeform 7002"/>
          <p:cNvSpPr/>
          <p:nvPr/>
        </p:nvSpPr>
        <p:spPr>
          <a:xfrm rot="-5400000">
            <a:off x="4887781" y="5571567"/>
            <a:ext cx="55132" cy="121023"/>
          </a:xfrm>
          <a:custGeom>
            <a:avLst/>
            <a:gdLst/>
            <a:ahLst/>
            <a:cxnLst/>
            <a:rect l="0" t="0" r="0" b="0"/>
            <a:pathLst>
              <a:path w="1041400" h="2286000">
                <a:moveTo>
                  <a:pt x="1041400" y="2286000"/>
                </a:moveTo>
                <a:lnTo>
                  <a:pt x="533400" y="1155700"/>
                </a:lnTo>
                <a:lnTo>
                  <a:pt x="533400" y="990600"/>
                </a:lnTo>
                <a:lnTo>
                  <a:pt x="635000" y="863600"/>
                </a:lnTo>
                <a:lnTo>
                  <a:pt x="0" y="0"/>
                </a:lnTo>
                <a:lnTo>
                  <a:pt x="254000" y="1041400"/>
                </a:lnTo>
                <a:lnTo>
                  <a:pt x="393700" y="1041400"/>
                </a:lnTo>
                <a:lnTo>
                  <a:pt x="533400" y="1155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03" name="Freeform 7003"/>
          <p:cNvSpPr/>
          <p:nvPr/>
        </p:nvSpPr>
        <p:spPr>
          <a:xfrm rot="-5400000">
            <a:off x="4884083" y="5629053"/>
            <a:ext cx="16136" cy="35634"/>
          </a:xfrm>
          <a:custGeom>
            <a:avLst/>
            <a:gdLst/>
            <a:ahLst/>
            <a:cxnLst/>
            <a:rect l="0" t="0" r="0" b="0"/>
            <a:pathLst>
              <a:path w="304800" h="673100">
                <a:moveTo>
                  <a:pt x="165100" y="673100"/>
                </a:moveTo>
                <a:lnTo>
                  <a:pt x="304800" y="673100"/>
                </a:lnTo>
                <a:lnTo>
                  <a:pt x="0" y="0"/>
                </a:lnTo>
                <a:close/>
                <a:moveTo>
                  <a:pt x="76301600" y="9673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04" name="Picture 7004"/>
          <p:cNvPicPr>
            <a:picLocks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3631" y="5620199"/>
            <a:ext cx="83595" cy="50651"/>
          </a:xfrm>
          <a:prstGeom prst="rect">
            <a:avLst/>
          </a:prstGeom>
          <a:noFill/>
        </p:spPr>
      </p:pic>
      <p:sp>
        <p:nvSpPr>
          <p:cNvPr id="7005" name="Freeform 7005"/>
          <p:cNvSpPr/>
          <p:nvPr/>
        </p:nvSpPr>
        <p:spPr>
          <a:xfrm rot="-5400000">
            <a:off x="4871309" y="5614934"/>
            <a:ext cx="28238" cy="61183"/>
          </a:xfrm>
          <a:custGeom>
            <a:avLst/>
            <a:gdLst/>
            <a:ahLst/>
            <a:cxnLst/>
            <a:rect l="0" t="0" r="0" b="0"/>
            <a:pathLst>
              <a:path w="533400" h="1155700">
                <a:moveTo>
                  <a:pt x="0" y="0"/>
                </a:moveTo>
                <a:lnTo>
                  <a:pt x="533400" y="1155700"/>
                </a:lnTo>
                <a:close/>
                <a:moveTo>
                  <a:pt x="77431900" y="97104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06" name="Picture 7006"/>
          <p:cNvPicPr>
            <a:picLocks noChangeArrowheads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4303" y="5614821"/>
            <a:ext cx="74182" cy="55356"/>
          </a:xfrm>
          <a:prstGeom prst="rect">
            <a:avLst/>
          </a:prstGeom>
          <a:noFill/>
        </p:spPr>
      </p:pic>
      <p:sp>
        <p:nvSpPr>
          <p:cNvPr id="7007" name="Freeform 7007"/>
          <p:cNvSpPr/>
          <p:nvPr/>
        </p:nvSpPr>
        <p:spPr>
          <a:xfrm rot="-5400000">
            <a:off x="4871981" y="5614934"/>
            <a:ext cx="27566" cy="60511"/>
          </a:xfrm>
          <a:custGeom>
            <a:avLst/>
            <a:gdLst/>
            <a:ahLst/>
            <a:cxnLst/>
            <a:rect l="0" t="0" r="0" b="0"/>
            <a:pathLst>
              <a:path w="520700" h="1143000">
                <a:moveTo>
                  <a:pt x="0" y="0"/>
                </a:moveTo>
                <a:lnTo>
                  <a:pt x="520700" y="1143000"/>
                </a:lnTo>
                <a:lnTo>
                  <a:pt x="520700" y="977900"/>
                </a:lnTo>
                <a:close/>
                <a:moveTo>
                  <a:pt x="77406500" y="9709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08" name="Freeform 7008"/>
          <p:cNvSpPr/>
          <p:nvPr/>
        </p:nvSpPr>
        <p:spPr>
          <a:xfrm rot="-5400000">
            <a:off x="8432092" y="3447268"/>
            <a:ext cx="332141" cy="168760"/>
          </a:xfrm>
          <a:custGeom>
            <a:avLst/>
            <a:gdLst/>
            <a:ahLst/>
            <a:cxnLst/>
            <a:rect l="0" t="0" r="0" b="0"/>
            <a:pathLst>
              <a:path w="6273800" h="3187700">
                <a:moveTo>
                  <a:pt x="6273800" y="0"/>
                </a:moveTo>
                <a:lnTo>
                  <a:pt x="0" y="31877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09" name="Freeform 7009"/>
          <p:cNvSpPr/>
          <p:nvPr/>
        </p:nvSpPr>
        <p:spPr>
          <a:xfrm rot="-5400000">
            <a:off x="8109024" y="3363560"/>
            <a:ext cx="151951" cy="318694"/>
          </a:xfrm>
          <a:custGeom>
            <a:avLst/>
            <a:gdLst/>
            <a:ahLst/>
            <a:cxnLst/>
            <a:rect l="0" t="0" r="0" b="0"/>
            <a:pathLst>
              <a:path w="2870200" h="6019800">
                <a:moveTo>
                  <a:pt x="0" y="0"/>
                </a:moveTo>
                <a:lnTo>
                  <a:pt x="2870200" y="6019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0" name="Freeform 7010"/>
          <p:cNvSpPr/>
          <p:nvPr/>
        </p:nvSpPr>
        <p:spPr>
          <a:xfrm rot="-5400000">
            <a:off x="8388387" y="3321538"/>
            <a:ext cx="81354" cy="169432"/>
          </a:xfrm>
          <a:custGeom>
            <a:avLst/>
            <a:gdLst/>
            <a:ahLst/>
            <a:cxnLst/>
            <a:rect l="0" t="0" r="0" b="0"/>
            <a:pathLst>
              <a:path w="1536700" h="3200400">
                <a:moveTo>
                  <a:pt x="0" y="0"/>
                </a:moveTo>
                <a:lnTo>
                  <a:pt x="1536700" y="32004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1" name="Freeform 7011"/>
          <p:cNvSpPr/>
          <p:nvPr/>
        </p:nvSpPr>
        <p:spPr>
          <a:xfrm rot="-5400000">
            <a:off x="8127178" y="3161854"/>
            <a:ext cx="261544" cy="511660"/>
          </a:xfrm>
          <a:custGeom>
            <a:avLst/>
            <a:gdLst/>
            <a:ahLst/>
            <a:cxnLst/>
            <a:rect l="0" t="0" r="0" b="0"/>
            <a:pathLst>
              <a:path w="4940300" h="9664700">
                <a:moveTo>
                  <a:pt x="0" y="0"/>
                </a:moveTo>
                <a:lnTo>
                  <a:pt x="3606800" y="7556500"/>
                </a:lnTo>
                <a:lnTo>
                  <a:pt x="4940300" y="8915400"/>
                </a:lnTo>
                <a:lnTo>
                  <a:pt x="3454400" y="9664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2" name="Freeform 7012"/>
          <p:cNvSpPr/>
          <p:nvPr/>
        </p:nvSpPr>
        <p:spPr>
          <a:xfrm rot="-5400000">
            <a:off x="8114740" y="3200514"/>
            <a:ext cx="160691" cy="414169"/>
          </a:xfrm>
          <a:custGeom>
            <a:avLst/>
            <a:gdLst/>
            <a:ahLst/>
            <a:cxnLst/>
            <a:rect l="0" t="0" r="0" b="0"/>
            <a:pathLst>
              <a:path w="3035300" h="7823200">
                <a:moveTo>
                  <a:pt x="0" y="0"/>
                </a:moveTo>
                <a:lnTo>
                  <a:pt x="3035300" y="6362700"/>
                </a:lnTo>
                <a:lnTo>
                  <a:pt x="2679700" y="6781800"/>
                </a:lnTo>
                <a:lnTo>
                  <a:pt x="2463800" y="7823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3" name="Freeform 7013"/>
          <p:cNvSpPr/>
          <p:nvPr/>
        </p:nvSpPr>
        <p:spPr>
          <a:xfrm rot="-5400000">
            <a:off x="7988338" y="3561568"/>
            <a:ext cx="50426" cy="24204"/>
          </a:xfrm>
          <a:custGeom>
            <a:avLst/>
            <a:gdLst/>
            <a:ahLst/>
            <a:cxnLst/>
            <a:rect l="0" t="0" r="0" b="0"/>
            <a:pathLst>
              <a:path w="952500" h="457200">
                <a:moveTo>
                  <a:pt x="0" y="4572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4" name="Freeform 7014"/>
          <p:cNvSpPr/>
          <p:nvPr/>
        </p:nvSpPr>
        <p:spPr>
          <a:xfrm rot="-5400000">
            <a:off x="7906311" y="3599892"/>
            <a:ext cx="50426" cy="22859"/>
          </a:xfrm>
          <a:custGeom>
            <a:avLst/>
            <a:gdLst/>
            <a:ahLst/>
            <a:cxnLst/>
            <a:rect l="0" t="0" r="0" b="0"/>
            <a:pathLst>
              <a:path w="952500" h="431800">
                <a:moveTo>
                  <a:pt x="0" y="4318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5" name="Freeform 7015"/>
          <p:cNvSpPr/>
          <p:nvPr/>
        </p:nvSpPr>
        <p:spPr>
          <a:xfrm rot="-5400000">
            <a:off x="8307034" y="3409616"/>
            <a:ext cx="50426" cy="24204"/>
          </a:xfrm>
          <a:custGeom>
            <a:avLst/>
            <a:gdLst/>
            <a:ahLst/>
            <a:cxnLst/>
            <a:rect l="0" t="0" r="0" b="0"/>
            <a:pathLst>
              <a:path w="952500" h="457200">
                <a:moveTo>
                  <a:pt x="952500" y="0"/>
                </a:moveTo>
                <a:lnTo>
                  <a:pt x="0" y="457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6" name="Freeform 7016"/>
          <p:cNvSpPr/>
          <p:nvPr/>
        </p:nvSpPr>
        <p:spPr>
          <a:xfrm rot="-5400000">
            <a:off x="8389061" y="3370620"/>
            <a:ext cx="49753" cy="23531"/>
          </a:xfrm>
          <a:custGeom>
            <a:avLst/>
            <a:gdLst/>
            <a:ahLst/>
            <a:cxnLst/>
            <a:rect l="0" t="0" r="0" b="0"/>
            <a:pathLst>
              <a:path w="939800" h="444500">
                <a:moveTo>
                  <a:pt x="93980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7" name="Freeform 7017"/>
          <p:cNvSpPr/>
          <p:nvPr/>
        </p:nvSpPr>
        <p:spPr>
          <a:xfrm rot="-5400000">
            <a:off x="7987330" y="3517528"/>
            <a:ext cx="45719" cy="16136"/>
          </a:xfrm>
          <a:custGeom>
            <a:avLst/>
            <a:gdLst/>
            <a:ahLst/>
            <a:cxnLst/>
            <a:rect l="0" t="0" r="0" b="0"/>
            <a:pathLst>
              <a:path w="863600" h="304800">
                <a:moveTo>
                  <a:pt x="0" y="0"/>
                </a:moveTo>
                <a:lnTo>
                  <a:pt x="393700" y="76200"/>
                </a:lnTo>
                <a:lnTo>
                  <a:pt x="698500" y="304800"/>
                </a:lnTo>
                <a:lnTo>
                  <a:pt x="863600" y="228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8" name="Freeform 7018"/>
          <p:cNvSpPr/>
          <p:nvPr/>
        </p:nvSpPr>
        <p:spPr>
          <a:xfrm>
            <a:off x="7992473" y="3493470"/>
            <a:ext cx="21626" cy="9102"/>
          </a:xfrm>
          <a:custGeom>
            <a:avLst/>
            <a:gdLst/>
            <a:ahLst/>
            <a:cxnLst/>
            <a:rect l="0" t="0" r="0" b="0"/>
            <a:pathLst>
              <a:path w="408509" h="171947">
                <a:moveTo>
                  <a:pt x="408509" y="171947"/>
                </a:moveTo>
                <a:cubicBezTo>
                  <a:pt x="314482" y="44605"/>
                  <a:pt x="144422" y="0"/>
                  <a:pt x="0" y="64799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9" name="Freeform 7019"/>
          <p:cNvSpPr/>
          <p:nvPr/>
        </p:nvSpPr>
        <p:spPr>
          <a:xfrm rot="-5400000">
            <a:off x="7985985" y="3489962"/>
            <a:ext cx="8740" cy="4706"/>
          </a:xfrm>
          <a:custGeom>
            <a:avLst/>
            <a:gdLst/>
            <a:ahLst/>
            <a:cxnLst/>
            <a:rect l="0" t="0" r="0" b="0"/>
            <a:pathLst>
              <a:path w="165100" h="88900">
                <a:moveTo>
                  <a:pt x="0" y="889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20" name="Picture 7020"/>
          <p:cNvPicPr>
            <a:picLocks noChangeArrowheads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4941" y="1187823"/>
            <a:ext cx="381000" cy="683559"/>
          </a:xfrm>
          <a:prstGeom prst="rect">
            <a:avLst/>
          </a:prstGeom>
          <a:noFill/>
        </p:spPr>
      </p:pic>
      <p:pic>
        <p:nvPicPr>
          <p:cNvPr id="7021" name="Picture 7021"/>
          <p:cNvPicPr>
            <a:picLocks noChangeArrowheads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730" y="3395382"/>
            <a:ext cx="620358" cy="493059"/>
          </a:xfrm>
          <a:prstGeom prst="rect">
            <a:avLst/>
          </a:prstGeom>
          <a:noFill/>
        </p:spPr>
      </p:pic>
      <p:sp>
        <p:nvSpPr>
          <p:cNvPr id="7022" name="Freeform 7022"/>
          <p:cNvSpPr/>
          <p:nvPr/>
        </p:nvSpPr>
        <p:spPr>
          <a:xfrm rot="-5400000">
            <a:off x="3304726" y="-335390"/>
            <a:ext cx="5489089" cy="7395209"/>
          </a:xfrm>
          <a:custGeom>
            <a:avLst/>
            <a:gdLst/>
            <a:ahLst/>
            <a:cxnLst/>
            <a:rect l="0" t="0" r="0" b="0"/>
            <a:pathLst>
              <a:path w="103682800" h="139687300">
                <a:moveTo>
                  <a:pt x="0" y="0"/>
                </a:moveTo>
                <a:lnTo>
                  <a:pt x="0" y="139687300"/>
                </a:lnTo>
                <a:lnTo>
                  <a:pt x="103682800" y="139687300"/>
                </a:lnTo>
                <a:lnTo>
                  <a:pt x="103682800" y="0"/>
                </a:lnTo>
                <a:lnTo>
                  <a:pt x="0" y="0"/>
                </a:lnTo>
              </a:path>
            </a:pathLst>
          </a:custGeom>
          <a:noFill/>
          <a:ln w="0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23" name="Picture 7023"/>
          <p:cNvPicPr>
            <a:picLocks noChangeArrowheads="1"/>
          </p:cNvPicPr>
          <p:nvPr/>
        </p:nvPicPr>
        <p:blipFill>
          <a:blip r:embed="rId2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7843445" y="4201312"/>
            <a:ext cx="1592803" cy="2220781"/>
          </a:xfrm>
          <a:prstGeom prst="rect">
            <a:avLst/>
          </a:prstGeom>
          <a:noFill/>
        </p:spPr>
      </p:pic>
      <p:sp>
        <p:nvSpPr>
          <p:cNvPr id="7024" name="Freeform 7024"/>
          <p:cNvSpPr/>
          <p:nvPr/>
        </p:nvSpPr>
        <p:spPr>
          <a:xfrm rot="-5400000">
            <a:off x="7843109" y="4202992"/>
            <a:ext cx="1590786" cy="2216747"/>
          </a:xfrm>
          <a:custGeom>
            <a:avLst/>
            <a:gdLst/>
            <a:ahLst/>
            <a:cxnLst/>
            <a:rect l="0" t="0" r="0" b="0"/>
            <a:pathLst>
              <a:path w="30048200" h="41871900">
                <a:moveTo>
                  <a:pt x="0" y="41871900"/>
                </a:moveTo>
                <a:lnTo>
                  <a:pt x="0" y="38100"/>
                </a:lnTo>
                <a:lnTo>
                  <a:pt x="30048200" y="0"/>
                </a:lnTo>
                <a:lnTo>
                  <a:pt x="30048200" y="41833800"/>
                </a:lnTo>
                <a:lnTo>
                  <a:pt x="0" y="41871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25" name="Freeform 7025"/>
          <p:cNvSpPr/>
          <p:nvPr/>
        </p:nvSpPr>
        <p:spPr>
          <a:xfrm rot="-5400000">
            <a:off x="7868658" y="4728100"/>
            <a:ext cx="7395" cy="615874"/>
          </a:xfrm>
          <a:custGeom>
            <a:avLst/>
            <a:gdLst/>
            <a:ahLst/>
            <a:cxnLst/>
            <a:rect l="0" t="0" r="0" b="0"/>
            <a:pathLst>
              <a:path w="139700" h="11633200">
                <a:moveTo>
                  <a:pt x="139700" y="12700"/>
                </a:moveTo>
                <a:lnTo>
                  <a:pt x="0" y="11633200"/>
                </a:lnTo>
                <a:lnTo>
                  <a:pt x="0" y="0"/>
                </a:lnTo>
                <a:close/>
                <a:moveTo>
                  <a:pt x="14528800" y="459232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26" name="Picture 7026"/>
          <p:cNvPicPr>
            <a:picLocks noChangeArrowheads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213" y="5028529"/>
            <a:ext cx="638286" cy="34514"/>
          </a:xfrm>
          <a:prstGeom prst="rect">
            <a:avLst/>
          </a:prstGeom>
          <a:noFill/>
        </p:spPr>
      </p:pic>
      <p:sp>
        <p:nvSpPr>
          <p:cNvPr id="7027" name="Freeform 7027"/>
          <p:cNvSpPr/>
          <p:nvPr/>
        </p:nvSpPr>
        <p:spPr>
          <a:xfrm rot="-5400000">
            <a:off x="7870003" y="4734152"/>
            <a:ext cx="4706" cy="615874"/>
          </a:xfrm>
          <a:custGeom>
            <a:avLst/>
            <a:gdLst/>
            <a:ahLst/>
            <a:cxnLst/>
            <a:rect l="0" t="0" r="0" b="0"/>
            <a:pathLst>
              <a:path w="88900" h="11633200">
                <a:moveTo>
                  <a:pt x="88900" y="0"/>
                </a:moveTo>
                <a:lnTo>
                  <a:pt x="88900" y="11633200"/>
                </a:lnTo>
                <a:lnTo>
                  <a:pt x="0" y="11633200"/>
                </a:lnTo>
                <a:close/>
                <a:moveTo>
                  <a:pt x="14630400" y="459232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28" name="Freeform 7028"/>
          <p:cNvSpPr/>
          <p:nvPr/>
        </p:nvSpPr>
        <p:spPr>
          <a:xfrm rot="-5400000">
            <a:off x="7862607" y="4734152"/>
            <a:ext cx="19497" cy="615874"/>
          </a:xfrm>
          <a:custGeom>
            <a:avLst/>
            <a:gdLst/>
            <a:ahLst/>
            <a:cxnLst/>
            <a:rect l="0" t="0" r="0" b="0"/>
            <a:pathLst>
              <a:path w="368300" h="11633200">
                <a:moveTo>
                  <a:pt x="228600" y="11633200"/>
                </a:moveTo>
                <a:lnTo>
                  <a:pt x="368300" y="12700"/>
                </a:lnTo>
                <a:lnTo>
                  <a:pt x="139700" y="0"/>
                </a:lnTo>
                <a:lnTo>
                  <a:pt x="0" y="11620500"/>
                </a:lnTo>
                <a:lnTo>
                  <a:pt x="228600" y="11633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29" name="Freeform 7029"/>
          <p:cNvSpPr/>
          <p:nvPr/>
        </p:nvSpPr>
        <p:spPr>
          <a:xfrm rot="-5400000">
            <a:off x="7868322" y="4740539"/>
            <a:ext cx="7395" cy="615202"/>
          </a:xfrm>
          <a:custGeom>
            <a:avLst/>
            <a:gdLst/>
            <a:ahLst/>
            <a:cxnLst/>
            <a:rect l="0" t="0" r="0" b="0"/>
            <a:pathLst>
              <a:path w="139700" h="11620500">
                <a:moveTo>
                  <a:pt x="0" y="11620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0" name="Freeform 7030"/>
          <p:cNvSpPr/>
          <p:nvPr/>
        </p:nvSpPr>
        <p:spPr>
          <a:xfrm rot="-5400000">
            <a:off x="7871684" y="4583208"/>
            <a:ext cx="2016" cy="615202"/>
          </a:xfrm>
          <a:custGeom>
            <a:avLst/>
            <a:gdLst/>
            <a:ahLst/>
            <a:cxnLst/>
            <a:rect l="0" t="0" r="0" b="0"/>
            <a:pathLst>
              <a:path w="38100" h="11620500">
                <a:moveTo>
                  <a:pt x="38100" y="0"/>
                </a:moveTo>
                <a:lnTo>
                  <a:pt x="0" y="11620500"/>
                </a:lnTo>
                <a:lnTo>
                  <a:pt x="0" y="0"/>
                </a:lnTo>
                <a:close/>
                <a:moveTo>
                  <a:pt x="11734800" y="45910500"/>
                </a:moveTo>
              </a:path>
            </a:pathLst>
          </a:custGeom>
          <a:solidFill>
            <a:srgbClr val="FFFF00">
              <a:alpha val="100000"/>
            </a:srgbClr>
          </a:solidFill>
          <a:ln w="0" cap="rnd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31" name="Picture 7031"/>
          <p:cNvPicPr>
            <a:picLocks noChangeArrowheads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886" y="4880611"/>
            <a:ext cx="637614" cy="35186"/>
          </a:xfrm>
          <a:prstGeom prst="rect">
            <a:avLst/>
          </a:prstGeom>
          <a:noFill/>
        </p:spPr>
      </p:pic>
      <p:sp>
        <p:nvSpPr>
          <p:cNvPr id="7032" name="Freeform 7032"/>
          <p:cNvSpPr/>
          <p:nvPr/>
        </p:nvSpPr>
        <p:spPr>
          <a:xfrm rot="-5400000">
            <a:off x="7867650" y="4589259"/>
            <a:ext cx="10084" cy="615202"/>
          </a:xfrm>
          <a:custGeom>
            <a:avLst/>
            <a:gdLst/>
            <a:ahLst/>
            <a:cxnLst/>
            <a:rect l="0" t="0" r="0" b="0"/>
            <a:pathLst>
              <a:path w="190500" h="11620500">
                <a:moveTo>
                  <a:pt x="190500" y="0"/>
                </a:moveTo>
                <a:lnTo>
                  <a:pt x="190500" y="11620500"/>
                </a:lnTo>
                <a:lnTo>
                  <a:pt x="0" y="11620500"/>
                </a:lnTo>
                <a:close/>
                <a:moveTo>
                  <a:pt x="11925300" y="45910500"/>
                </a:moveTo>
              </a:path>
            </a:pathLst>
          </a:custGeom>
          <a:solidFill>
            <a:srgbClr val="FFFF00">
              <a:alpha val="100000"/>
            </a:srgbClr>
          </a:solidFill>
          <a:ln w="0" cap="rnd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3" name="Freeform 7033"/>
          <p:cNvSpPr/>
          <p:nvPr/>
        </p:nvSpPr>
        <p:spPr>
          <a:xfrm rot="-5400000">
            <a:off x="7865296" y="4589595"/>
            <a:ext cx="14791" cy="615202"/>
          </a:xfrm>
          <a:custGeom>
            <a:avLst/>
            <a:gdLst/>
            <a:ahLst/>
            <a:cxnLst/>
            <a:rect l="0" t="0" r="0" b="0"/>
            <a:pathLst>
              <a:path w="279400" h="11620500">
                <a:moveTo>
                  <a:pt x="241300" y="11620500"/>
                </a:moveTo>
                <a:lnTo>
                  <a:pt x="279400" y="0"/>
                </a:lnTo>
                <a:lnTo>
                  <a:pt x="50800" y="0"/>
                </a:lnTo>
                <a:lnTo>
                  <a:pt x="0" y="11620500"/>
                </a:lnTo>
                <a:lnTo>
                  <a:pt x="241300" y="116205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4" name="Freeform 7034"/>
          <p:cNvSpPr/>
          <p:nvPr/>
        </p:nvSpPr>
        <p:spPr>
          <a:xfrm rot="-5400000">
            <a:off x="7871347" y="4595647"/>
            <a:ext cx="2689" cy="615202"/>
          </a:xfrm>
          <a:custGeom>
            <a:avLst/>
            <a:gdLst/>
            <a:ahLst/>
            <a:cxnLst/>
            <a:rect l="0" t="0" r="0" b="0"/>
            <a:pathLst>
              <a:path w="50800" h="11620500">
                <a:moveTo>
                  <a:pt x="0" y="11620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5" name="Freeform 7035"/>
          <p:cNvSpPr/>
          <p:nvPr/>
        </p:nvSpPr>
        <p:spPr>
          <a:xfrm rot="-5400000">
            <a:off x="7870003" y="4441006"/>
            <a:ext cx="4706" cy="615874"/>
          </a:xfrm>
          <a:custGeom>
            <a:avLst/>
            <a:gdLst/>
            <a:ahLst/>
            <a:cxnLst/>
            <a:rect l="0" t="0" r="0" b="0"/>
            <a:pathLst>
              <a:path w="88900" h="11633200">
                <a:moveTo>
                  <a:pt x="88900" y="0"/>
                </a:moveTo>
                <a:lnTo>
                  <a:pt x="0" y="1163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6" name="Freeform 7036"/>
          <p:cNvSpPr/>
          <p:nvPr/>
        </p:nvSpPr>
        <p:spPr>
          <a:xfrm rot="-5400000">
            <a:off x="7841766" y="5874462"/>
            <a:ext cx="63873" cy="40340"/>
          </a:xfrm>
          <a:custGeom>
            <a:avLst/>
            <a:gdLst/>
            <a:ahLst/>
            <a:cxnLst/>
            <a:rect l="0" t="0" r="0" b="0"/>
            <a:pathLst>
              <a:path w="1206500" h="762000">
                <a:moveTo>
                  <a:pt x="1206500" y="368300"/>
                </a:moveTo>
                <a:lnTo>
                  <a:pt x="0" y="762000"/>
                </a:lnTo>
                <a:lnTo>
                  <a:pt x="0" y="0"/>
                </a:lnTo>
                <a:close/>
                <a:moveTo>
                  <a:pt x="25463500" y="4046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7" name="Freeform 7037"/>
          <p:cNvSpPr/>
          <p:nvPr/>
        </p:nvSpPr>
        <p:spPr>
          <a:xfrm rot="-5400000">
            <a:off x="7849832" y="5935646"/>
            <a:ext cx="5378" cy="6050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101600" y="25400"/>
                </a:moveTo>
                <a:lnTo>
                  <a:pt x="101600" y="114300"/>
                </a:lnTo>
                <a:lnTo>
                  <a:pt x="0" y="0"/>
                </a:lnTo>
                <a:close/>
                <a:moveTo>
                  <a:pt x="26162000" y="4053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8" name="Freeform 7038"/>
          <p:cNvSpPr/>
          <p:nvPr/>
        </p:nvSpPr>
        <p:spPr>
          <a:xfrm rot="-5400000">
            <a:off x="7892863" y="5934974"/>
            <a:ext cx="4706" cy="6723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88900" y="0"/>
                </a:moveTo>
                <a:lnTo>
                  <a:pt x="88900" y="88900"/>
                </a:lnTo>
                <a:lnTo>
                  <a:pt x="0" y="127000"/>
                </a:lnTo>
                <a:close/>
                <a:moveTo>
                  <a:pt x="25374600" y="39738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9" name="Freeform 7039"/>
          <p:cNvSpPr/>
          <p:nvPr/>
        </p:nvSpPr>
        <p:spPr>
          <a:xfrm rot="-5400000">
            <a:off x="7915723" y="5934974"/>
            <a:ext cx="5378" cy="6050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101600" y="0"/>
                </a:moveTo>
                <a:lnTo>
                  <a:pt x="0" y="114300"/>
                </a:lnTo>
                <a:lnTo>
                  <a:pt x="0" y="25400"/>
                </a:lnTo>
                <a:close/>
                <a:moveTo>
                  <a:pt x="24930100" y="39293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40" name="Picture 7040"/>
          <p:cNvPicPr>
            <a:picLocks noChangeArrowheads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5323" y="5915363"/>
            <a:ext cx="52444" cy="34961"/>
          </a:xfrm>
          <a:prstGeom prst="rect">
            <a:avLst/>
          </a:prstGeom>
          <a:noFill/>
        </p:spPr>
      </p:pic>
      <p:pic>
        <p:nvPicPr>
          <p:cNvPr id="7041" name="Picture 7041"/>
          <p:cNvPicPr>
            <a:picLocks noChangeArrowheads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9635" y="5915362"/>
            <a:ext cx="37876" cy="31824"/>
          </a:xfrm>
          <a:prstGeom prst="rect">
            <a:avLst/>
          </a:prstGeom>
          <a:noFill/>
        </p:spPr>
      </p:pic>
      <p:pic>
        <p:nvPicPr>
          <p:cNvPr id="7042" name="Picture 7042"/>
          <p:cNvPicPr>
            <a:picLocks noChangeArrowheads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509" y="5929481"/>
            <a:ext cx="62753" cy="51994"/>
          </a:xfrm>
          <a:prstGeom prst="rect">
            <a:avLst/>
          </a:prstGeom>
          <a:noFill/>
        </p:spPr>
      </p:pic>
      <p:sp>
        <p:nvSpPr>
          <p:cNvPr id="7043" name="Freeform 7043"/>
          <p:cNvSpPr/>
          <p:nvPr/>
        </p:nvSpPr>
        <p:spPr>
          <a:xfrm rot="-5400000">
            <a:off x="7939928" y="5955144"/>
            <a:ext cx="671" cy="29583"/>
          </a:xfrm>
          <a:custGeom>
            <a:avLst/>
            <a:gdLst/>
            <a:ahLst/>
            <a:cxnLst/>
            <a:rect l="0" t="0" r="0" b="0"/>
            <a:pathLst>
              <a:path w="12700" h="558800">
                <a:moveTo>
                  <a:pt x="0" y="0"/>
                </a:moveTo>
                <a:lnTo>
                  <a:pt x="12700" y="558800"/>
                </a:lnTo>
                <a:close/>
                <a:moveTo>
                  <a:pt x="25298400" y="39103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44" name="Picture 7044"/>
          <p:cNvPicPr>
            <a:picLocks noChangeArrowheads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5323" y="5927912"/>
            <a:ext cx="123265" cy="123265"/>
          </a:xfrm>
          <a:prstGeom prst="rect">
            <a:avLst/>
          </a:prstGeom>
          <a:noFill/>
        </p:spPr>
      </p:pic>
      <p:sp>
        <p:nvSpPr>
          <p:cNvPr id="7045" name="Freeform 7045"/>
          <p:cNvSpPr/>
          <p:nvPr/>
        </p:nvSpPr>
        <p:spPr>
          <a:xfrm rot="-5400000">
            <a:off x="7917069" y="5999520"/>
            <a:ext cx="33617" cy="23531"/>
          </a:xfrm>
          <a:custGeom>
            <a:avLst/>
            <a:gdLst/>
            <a:ahLst/>
            <a:cxnLst/>
            <a:rect l="0" t="0" r="0" b="0"/>
            <a:pathLst>
              <a:path w="635000" h="444500">
                <a:moveTo>
                  <a:pt x="635000" y="76200"/>
                </a:moveTo>
                <a:lnTo>
                  <a:pt x="635000" y="444500"/>
                </a:lnTo>
                <a:lnTo>
                  <a:pt x="0" y="0"/>
                </a:lnTo>
                <a:close/>
                <a:moveTo>
                  <a:pt x="26377900" y="3916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46" name="Picture 7046"/>
          <p:cNvPicPr>
            <a:picLocks noChangeArrowheads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6445" y="6012182"/>
            <a:ext cx="43702" cy="61407"/>
          </a:xfrm>
          <a:prstGeom prst="rect">
            <a:avLst/>
          </a:prstGeom>
          <a:noFill/>
        </p:spPr>
      </p:pic>
      <p:sp>
        <p:nvSpPr>
          <p:cNvPr id="7047" name="Freeform 7047"/>
          <p:cNvSpPr/>
          <p:nvPr/>
        </p:nvSpPr>
        <p:spPr>
          <a:xfrm rot="-43179">
            <a:off x="7893355" y="5994654"/>
            <a:ext cx="22045" cy="8344"/>
          </a:xfrm>
          <a:custGeom>
            <a:avLst/>
            <a:gdLst/>
            <a:ahLst/>
            <a:cxnLst/>
            <a:rect l="0" t="0" r="0" b="0"/>
            <a:pathLst>
              <a:path w="416404" h="157629">
                <a:moveTo>
                  <a:pt x="416404" y="0"/>
                </a:moveTo>
                <a:cubicBezTo>
                  <a:pt x="264030" y="5247"/>
                  <a:pt x="117652" y="60658"/>
                  <a:pt x="0" y="157629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48" name="Freeform 7048"/>
          <p:cNvSpPr/>
          <p:nvPr/>
        </p:nvSpPr>
        <p:spPr>
          <a:xfrm rot="-5400000">
            <a:off x="7890511" y="5960187"/>
            <a:ext cx="94129" cy="44374"/>
          </a:xfrm>
          <a:custGeom>
            <a:avLst/>
            <a:gdLst/>
            <a:ahLst/>
            <a:cxnLst/>
            <a:rect l="0" t="0" r="0" b="0"/>
            <a:pathLst>
              <a:path w="1778000" h="838200">
                <a:moveTo>
                  <a:pt x="660400" y="0"/>
                </a:moveTo>
                <a:lnTo>
                  <a:pt x="660400" y="203200"/>
                </a:lnTo>
                <a:lnTo>
                  <a:pt x="0" y="114300"/>
                </a:lnTo>
                <a:lnTo>
                  <a:pt x="1041400" y="838200"/>
                </a:lnTo>
                <a:lnTo>
                  <a:pt x="1778000" y="0"/>
                </a:lnTo>
                <a:lnTo>
                  <a:pt x="1117600" y="190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49" name="Freeform 7049"/>
          <p:cNvSpPr/>
          <p:nvPr/>
        </p:nvSpPr>
        <p:spPr>
          <a:xfrm rot="-43179">
            <a:off x="7903672" y="5969676"/>
            <a:ext cx="21520" cy="1487"/>
          </a:xfrm>
          <a:custGeom>
            <a:avLst/>
            <a:gdLst/>
            <a:ahLst/>
            <a:cxnLst/>
            <a:rect l="0" t="0" r="0" b="0"/>
            <a:pathLst>
              <a:path w="406486" h="28090">
                <a:moveTo>
                  <a:pt x="406486" y="1122"/>
                </a:moveTo>
                <a:cubicBezTo>
                  <a:pt x="270509" y="0"/>
                  <a:pt x="134638" y="9015"/>
                  <a:pt x="0" y="2809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0" name="Freeform 7050"/>
          <p:cNvSpPr/>
          <p:nvPr/>
        </p:nvSpPr>
        <p:spPr>
          <a:xfrm rot="-43179">
            <a:off x="7881738" y="5971561"/>
            <a:ext cx="22463" cy="10930"/>
          </a:xfrm>
          <a:custGeom>
            <a:avLst/>
            <a:gdLst/>
            <a:ahLst/>
            <a:cxnLst/>
            <a:rect l="0" t="0" r="0" b="0"/>
            <a:pathLst>
              <a:path w="424316" h="206466">
                <a:moveTo>
                  <a:pt x="424316" y="0"/>
                </a:moveTo>
                <a:cubicBezTo>
                  <a:pt x="264722" y="22611"/>
                  <a:pt x="116281" y="94841"/>
                  <a:pt x="0" y="206466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1" name="Freeform 7051"/>
          <p:cNvSpPr/>
          <p:nvPr/>
        </p:nvSpPr>
        <p:spPr>
          <a:xfrm rot="-5400000">
            <a:off x="7775875" y="5936318"/>
            <a:ext cx="196326" cy="49081"/>
          </a:xfrm>
          <a:custGeom>
            <a:avLst/>
            <a:gdLst/>
            <a:ahLst/>
            <a:cxnLst/>
            <a:rect l="0" t="0" r="0" b="0"/>
            <a:pathLst>
              <a:path w="3708400" h="927100">
                <a:moveTo>
                  <a:pt x="1435100" y="609600"/>
                </a:moveTo>
                <a:lnTo>
                  <a:pt x="2501900" y="596900"/>
                </a:lnTo>
                <a:lnTo>
                  <a:pt x="2235200" y="927100"/>
                </a:lnTo>
                <a:lnTo>
                  <a:pt x="3708400" y="444500"/>
                </a:lnTo>
                <a:lnTo>
                  <a:pt x="2222500" y="0"/>
                </a:lnTo>
                <a:lnTo>
                  <a:pt x="2501900" y="317500"/>
                </a:lnTo>
                <a:lnTo>
                  <a:pt x="0" y="355600"/>
                </a:lnTo>
                <a:lnTo>
                  <a:pt x="0" y="622300"/>
                </a:lnTo>
                <a:lnTo>
                  <a:pt x="571500" y="622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2" name="Freeform 7052"/>
          <p:cNvSpPr/>
          <p:nvPr/>
        </p:nvSpPr>
        <p:spPr>
          <a:xfrm rot="-43179">
            <a:off x="7882136" y="6003443"/>
            <a:ext cx="11779" cy="25171"/>
          </a:xfrm>
          <a:custGeom>
            <a:avLst/>
            <a:gdLst/>
            <a:ahLst/>
            <a:cxnLst/>
            <a:rect l="0" t="0" r="0" b="0"/>
            <a:pathLst>
              <a:path w="222516" h="475457">
                <a:moveTo>
                  <a:pt x="222516" y="0"/>
                </a:moveTo>
                <a:cubicBezTo>
                  <a:pt x="80792" y="116812"/>
                  <a:pt x="0" y="291824"/>
                  <a:pt x="3029" y="475457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3" name="Freeform 7053"/>
          <p:cNvSpPr/>
          <p:nvPr/>
        </p:nvSpPr>
        <p:spPr>
          <a:xfrm rot="-5400000">
            <a:off x="7789656" y="5925897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  <a:close/>
                <a:moveTo>
                  <a:pt x="27101800" y="4170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4" name="Freeform 7054"/>
          <p:cNvSpPr/>
          <p:nvPr/>
        </p:nvSpPr>
        <p:spPr>
          <a:xfrm rot="-5400000">
            <a:off x="7789992" y="5929595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  <a:close/>
                <a:moveTo>
                  <a:pt x="27152600" y="4169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55" name="Picture 7055"/>
          <p:cNvPicPr>
            <a:picLocks noChangeArrowheads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5090" y="5916706"/>
            <a:ext cx="35410" cy="33618"/>
          </a:xfrm>
          <a:prstGeom prst="rect">
            <a:avLst/>
          </a:prstGeom>
          <a:noFill/>
        </p:spPr>
      </p:pic>
      <p:sp>
        <p:nvSpPr>
          <p:cNvPr id="7056" name="Freeform 7056"/>
          <p:cNvSpPr/>
          <p:nvPr/>
        </p:nvSpPr>
        <p:spPr>
          <a:xfrm rot="-5400000">
            <a:off x="7787639" y="593732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close/>
                <a:moveTo>
                  <a:pt x="27305000" y="4171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7" name="Freeform 7057"/>
          <p:cNvSpPr/>
          <p:nvPr/>
        </p:nvSpPr>
        <p:spPr>
          <a:xfrm rot="-5400000">
            <a:off x="7803776" y="5936654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889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26962100" y="41440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58" name="Picture 7058"/>
          <p:cNvPicPr>
            <a:picLocks noChangeArrowheads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7191" y="5928137"/>
            <a:ext cx="34514" cy="33393"/>
          </a:xfrm>
          <a:prstGeom prst="rect">
            <a:avLst/>
          </a:prstGeom>
          <a:noFill/>
        </p:spPr>
      </p:pic>
      <p:sp>
        <p:nvSpPr>
          <p:cNvPr id="7059" name="Freeform 7059"/>
          <p:cNvSpPr/>
          <p:nvPr/>
        </p:nvSpPr>
        <p:spPr>
          <a:xfrm rot="-5400000">
            <a:off x="7802431" y="5937999"/>
            <a:ext cx="0" cy="8067"/>
          </a:xfrm>
          <a:custGeom>
            <a:avLst/>
            <a:gdLst/>
            <a:ahLst/>
            <a:cxnLst/>
            <a:rect l="0" t="0" r="0" b="0"/>
            <a:pathLst>
              <a:path h="152400">
                <a:moveTo>
                  <a:pt x="0" y="0"/>
                </a:moveTo>
                <a:lnTo>
                  <a:pt x="0" y="152400"/>
                </a:lnTo>
                <a:close/>
                <a:moveTo>
                  <a:pt x="27165300" y="41503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60" name="Picture 7060"/>
          <p:cNvPicPr>
            <a:picLocks noChangeArrowheads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6882" y="5927912"/>
            <a:ext cx="44824" cy="44824"/>
          </a:xfrm>
          <a:prstGeom prst="rect">
            <a:avLst/>
          </a:prstGeom>
          <a:noFill/>
        </p:spPr>
      </p:pic>
      <p:sp>
        <p:nvSpPr>
          <p:cNvPr id="7061" name="Freeform 7061"/>
          <p:cNvSpPr/>
          <p:nvPr/>
        </p:nvSpPr>
        <p:spPr>
          <a:xfrm rot="-5400000">
            <a:off x="7780916" y="595884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12700"/>
                </a:moveTo>
                <a:lnTo>
                  <a:pt x="0" y="25400"/>
                </a:lnTo>
                <a:lnTo>
                  <a:pt x="0" y="0"/>
                </a:lnTo>
                <a:close/>
                <a:moveTo>
                  <a:pt x="27825700" y="4184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62" name="Picture 7062"/>
          <p:cNvPicPr>
            <a:picLocks noChangeArrowheads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677" y="5945619"/>
            <a:ext cx="67235" cy="38323"/>
          </a:xfrm>
          <a:prstGeom prst="rect">
            <a:avLst/>
          </a:prstGeom>
          <a:noFill/>
        </p:spPr>
      </p:pic>
      <p:sp>
        <p:nvSpPr>
          <p:cNvPr id="7063" name="Freeform 7063"/>
          <p:cNvSpPr/>
          <p:nvPr/>
        </p:nvSpPr>
        <p:spPr>
          <a:xfrm rot="-5400000">
            <a:off x="7815206" y="5960859"/>
            <a:ext cx="671" cy="6050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0"/>
                </a:moveTo>
                <a:lnTo>
                  <a:pt x="12700" y="114300"/>
                </a:lnTo>
                <a:close/>
                <a:moveTo>
                  <a:pt x="27317700" y="4123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64" name="Picture 7064"/>
          <p:cNvPicPr>
            <a:picLocks noChangeArrowheads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677" y="5950324"/>
            <a:ext cx="78441" cy="56029"/>
          </a:xfrm>
          <a:prstGeom prst="rect">
            <a:avLst/>
          </a:prstGeom>
          <a:noFill/>
        </p:spPr>
      </p:pic>
      <p:sp>
        <p:nvSpPr>
          <p:cNvPr id="7065" name="Freeform 7065"/>
          <p:cNvSpPr/>
          <p:nvPr/>
        </p:nvSpPr>
        <p:spPr>
          <a:xfrm rot="-5400000">
            <a:off x="7813861" y="599044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lnTo>
                  <a:pt x="0" y="12700"/>
                </a:lnTo>
                <a:close/>
                <a:moveTo>
                  <a:pt x="27813000" y="41224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66" name="Picture 7066"/>
          <p:cNvPicPr>
            <a:picLocks noChangeArrowheads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2571" y="5979907"/>
            <a:ext cx="40340" cy="26446"/>
          </a:xfrm>
          <a:prstGeom prst="rect">
            <a:avLst/>
          </a:prstGeom>
          <a:noFill/>
        </p:spPr>
      </p:pic>
      <p:sp>
        <p:nvSpPr>
          <p:cNvPr id="7067" name="Freeform 7067"/>
          <p:cNvSpPr/>
          <p:nvPr/>
        </p:nvSpPr>
        <p:spPr>
          <a:xfrm rot="-5400000">
            <a:off x="7781927" y="599279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28435300" y="4180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68" name="Picture 7068"/>
          <p:cNvPicPr>
            <a:picLocks noChangeArrowheads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677" y="5979907"/>
            <a:ext cx="78441" cy="37652"/>
          </a:xfrm>
          <a:prstGeom prst="rect">
            <a:avLst/>
          </a:prstGeom>
          <a:noFill/>
        </p:spPr>
      </p:pic>
      <p:sp>
        <p:nvSpPr>
          <p:cNvPr id="7069" name="Freeform 7069"/>
          <p:cNvSpPr/>
          <p:nvPr/>
        </p:nvSpPr>
        <p:spPr>
          <a:xfrm rot="-5400000">
            <a:off x="7800414" y="600052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close/>
                <a:moveTo>
                  <a:pt x="28257500" y="4147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70" name="Picture 7070"/>
          <p:cNvPicPr>
            <a:picLocks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677" y="5987304"/>
            <a:ext cx="78441" cy="41461"/>
          </a:xfrm>
          <a:prstGeom prst="rect">
            <a:avLst/>
          </a:prstGeom>
          <a:noFill/>
        </p:spPr>
      </p:pic>
      <p:sp>
        <p:nvSpPr>
          <p:cNvPr id="7071" name="Freeform 7071"/>
          <p:cNvSpPr/>
          <p:nvPr/>
        </p:nvSpPr>
        <p:spPr>
          <a:xfrm rot="-5400000">
            <a:off x="7801759" y="600859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close/>
                <a:moveTo>
                  <a:pt x="28384500" y="4145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72" name="Picture 7072"/>
          <p:cNvPicPr>
            <a:picLocks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2987" y="5994028"/>
            <a:ext cx="58718" cy="34737"/>
          </a:xfrm>
          <a:prstGeom prst="rect">
            <a:avLst/>
          </a:prstGeom>
          <a:noFill/>
        </p:spPr>
      </p:pic>
      <p:pic>
        <p:nvPicPr>
          <p:cNvPr id="7073" name="Picture 7073"/>
          <p:cNvPicPr>
            <a:picLocks noChangeArrowheads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8034" y="5996716"/>
            <a:ext cx="25101" cy="23083"/>
          </a:xfrm>
          <a:prstGeom prst="rect">
            <a:avLst/>
          </a:prstGeom>
          <a:noFill/>
        </p:spPr>
      </p:pic>
      <p:sp>
        <p:nvSpPr>
          <p:cNvPr id="7074" name="Freeform 7074"/>
          <p:cNvSpPr/>
          <p:nvPr/>
        </p:nvSpPr>
        <p:spPr>
          <a:xfrm rot="-5400000">
            <a:off x="7800750" y="601095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28435300" y="4146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75" name="Picture 7075"/>
          <p:cNvPicPr>
            <a:picLocks noChangeArrowheads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294" y="5997388"/>
            <a:ext cx="33842" cy="42582"/>
          </a:xfrm>
          <a:prstGeom prst="rect">
            <a:avLst/>
          </a:prstGeom>
          <a:noFill/>
        </p:spPr>
      </p:pic>
      <p:pic>
        <p:nvPicPr>
          <p:cNvPr id="7076" name="Picture 7076"/>
          <p:cNvPicPr>
            <a:picLocks noChangeArrowheads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4417" y="5998734"/>
            <a:ext cx="27117" cy="25100"/>
          </a:xfrm>
          <a:prstGeom prst="rect">
            <a:avLst/>
          </a:prstGeom>
          <a:noFill/>
        </p:spPr>
      </p:pic>
      <p:pic>
        <p:nvPicPr>
          <p:cNvPr id="7077" name="Picture 7077"/>
          <p:cNvPicPr>
            <a:picLocks noChangeArrowheads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4332" y="5999406"/>
            <a:ext cx="27790" cy="25773"/>
          </a:xfrm>
          <a:prstGeom prst="rect">
            <a:avLst/>
          </a:prstGeom>
          <a:noFill/>
        </p:spPr>
      </p:pic>
      <p:pic>
        <p:nvPicPr>
          <p:cNvPr id="7078" name="Picture 7078"/>
          <p:cNvPicPr>
            <a:picLocks noChangeArrowheads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5676" y="6002768"/>
            <a:ext cx="27791" cy="23084"/>
          </a:xfrm>
          <a:prstGeom prst="rect">
            <a:avLst/>
          </a:prstGeom>
          <a:noFill/>
        </p:spPr>
      </p:pic>
      <p:pic>
        <p:nvPicPr>
          <p:cNvPr id="7079" name="Picture 7079"/>
          <p:cNvPicPr>
            <a:picLocks noChangeArrowheads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6001422"/>
            <a:ext cx="28462" cy="24429"/>
          </a:xfrm>
          <a:prstGeom prst="rect">
            <a:avLst/>
          </a:prstGeom>
          <a:noFill/>
        </p:spPr>
      </p:pic>
      <p:pic>
        <p:nvPicPr>
          <p:cNvPr id="7080" name="Picture 7080"/>
          <p:cNvPicPr>
            <a:picLocks noChangeArrowheads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6348" y="6003384"/>
            <a:ext cx="28463" cy="22523"/>
          </a:xfrm>
          <a:prstGeom prst="rect">
            <a:avLst/>
          </a:prstGeom>
          <a:noFill/>
        </p:spPr>
      </p:pic>
      <p:pic>
        <p:nvPicPr>
          <p:cNvPr id="7081" name="Picture 7081"/>
          <p:cNvPicPr>
            <a:picLocks noChangeArrowheads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6348" y="6002768"/>
            <a:ext cx="33842" cy="24429"/>
          </a:xfrm>
          <a:prstGeom prst="rect">
            <a:avLst/>
          </a:prstGeom>
          <a:noFill/>
        </p:spPr>
      </p:pic>
      <p:pic>
        <p:nvPicPr>
          <p:cNvPr id="7082" name="Picture 7082"/>
          <p:cNvPicPr>
            <a:picLocks noChangeArrowheads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7022" y="6004113"/>
            <a:ext cx="32496" cy="23756"/>
          </a:xfrm>
          <a:prstGeom prst="rect">
            <a:avLst/>
          </a:prstGeom>
          <a:noFill/>
        </p:spPr>
      </p:pic>
      <p:pic>
        <p:nvPicPr>
          <p:cNvPr id="7083" name="Picture 7083"/>
          <p:cNvPicPr>
            <a:picLocks noChangeArrowheads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7022" y="6005456"/>
            <a:ext cx="31824" cy="24429"/>
          </a:xfrm>
          <a:prstGeom prst="rect">
            <a:avLst/>
          </a:prstGeom>
          <a:noFill/>
        </p:spPr>
      </p:pic>
      <p:pic>
        <p:nvPicPr>
          <p:cNvPr id="7084" name="Picture 7084"/>
          <p:cNvPicPr>
            <a:picLocks noChangeArrowheads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9039" y="6007475"/>
            <a:ext cx="27117" cy="24428"/>
          </a:xfrm>
          <a:prstGeom prst="rect">
            <a:avLst/>
          </a:prstGeom>
          <a:noFill/>
        </p:spPr>
      </p:pic>
      <p:sp>
        <p:nvSpPr>
          <p:cNvPr id="7085" name="Freeform 7085"/>
          <p:cNvSpPr/>
          <p:nvPr/>
        </p:nvSpPr>
        <p:spPr>
          <a:xfrm rot="-5400000">
            <a:off x="7782597" y="6015656"/>
            <a:ext cx="2016" cy="6723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25400" y="0"/>
                </a:moveTo>
                <a:lnTo>
                  <a:pt x="38100" y="127000"/>
                </a:lnTo>
                <a:lnTo>
                  <a:pt x="0" y="88900"/>
                </a:lnTo>
                <a:close/>
                <a:moveTo>
                  <a:pt x="28981400" y="4184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086" name="Picture 7086"/>
          <p:cNvPicPr>
            <a:picLocks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2600" y="6007475"/>
            <a:ext cx="22524" cy="23083"/>
          </a:xfrm>
          <a:prstGeom prst="rect">
            <a:avLst/>
          </a:prstGeom>
          <a:noFill/>
        </p:spPr>
      </p:pic>
      <p:sp>
        <p:nvSpPr>
          <p:cNvPr id="7087" name="Freeform 7087"/>
          <p:cNvSpPr/>
          <p:nvPr/>
        </p:nvSpPr>
        <p:spPr>
          <a:xfrm rot="-5400000">
            <a:off x="7815206" y="601733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  <a:close/>
                <a:moveTo>
                  <a:pt x="28321000" y="4121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88" name="Freeform 7088"/>
          <p:cNvSpPr/>
          <p:nvPr/>
        </p:nvSpPr>
        <p:spPr>
          <a:xfrm rot="-5400000">
            <a:off x="7776882" y="5958842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0"/>
                </a:moveTo>
                <a:lnTo>
                  <a:pt x="50800" y="38100"/>
                </a:lnTo>
                <a:lnTo>
                  <a:pt x="635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89" name="Freeform 7089"/>
          <p:cNvSpPr/>
          <p:nvPr/>
        </p:nvSpPr>
        <p:spPr>
          <a:xfrm rot="-5400000">
            <a:off x="7813525" y="5957834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76200"/>
                </a:moveTo>
                <a:lnTo>
                  <a:pt x="381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0" name="Freeform 7090"/>
          <p:cNvSpPr/>
          <p:nvPr/>
        </p:nvSpPr>
        <p:spPr>
          <a:xfrm rot="-5400000">
            <a:off x="7812853" y="5963212"/>
            <a:ext cx="3361" cy="5378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0" y="101600"/>
                </a:moveTo>
                <a:lnTo>
                  <a:pt x="38100" y="63500"/>
                </a:lnTo>
                <a:lnTo>
                  <a:pt x="635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1" name="Freeform 7091"/>
          <p:cNvSpPr/>
          <p:nvPr/>
        </p:nvSpPr>
        <p:spPr>
          <a:xfrm rot="-5400000">
            <a:off x="7777554" y="5964893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0"/>
                </a:moveTo>
                <a:lnTo>
                  <a:pt x="38100" y="38100"/>
                </a:lnTo>
                <a:lnTo>
                  <a:pt x="635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2" name="Freeform 7092"/>
          <p:cNvSpPr/>
          <p:nvPr/>
        </p:nvSpPr>
        <p:spPr>
          <a:xfrm rot="-5400000">
            <a:off x="7781589" y="5965566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508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3" name="Freeform 7093"/>
          <p:cNvSpPr/>
          <p:nvPr/>
        </p:nvSpPr>
        <p:spPr>
          <a:xfrm rot="-5400000">
            <a:off x="7812518" y="598371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25400" y="127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4" name="Freeform 7094"/>
          <p:cNvSpPr/>
          <p:nvPr/>
        </p:nvSpPr>
        <p:spPr>
          <a:xfrm rot="-5400000">
            <a:off x="7780581" y="598540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25400" y="12700"/>
                </a:ln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5" name="Freeform 7095"/>
          <p:cNvSpPr/>
          <p:nvPr/>
        </p:nvSpPr>
        <p:spPr>
          <a:xfrm rot="-5400000">
            <a:off x="7798735" y="600019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254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6" name="Freeform 7096"/>
          <p:cNvSpPr/>
          <p:nvPr/>
        </p:nvSpPr>
        <p:spPr>
          <a:xfrm rot="-5400000">
            <a:off x="7778899" y="6009941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101600"/>
                </a:moveTo>
                <a:lnTo>
                  <a:pt x="0" y="76200"/>
                </a:lnTo>
                <a:lnTo>
                  <a:pt x="12700" y="5080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7" name="Freeform 7097"/>
          <p:cNvSpPr/>
          <p:nvPr/>
        </p:nvSpPr>
        <p:spPr>
          <a:xfrm rot="-5400000">
            <a:off x="7811844" y="6005907"/>
            <a:ext cx="5378" cy="9412"/>
          </a:xfrm>
          <a:custGeom>
            <a:avLst/>
            <a:gdLst/>
            <a:ahLst/>
            <a:cxnLst/>
            <a:rect l="0" t="0" r="0" b="0"/>
            <a:pathLst>
              <a:path w="101600" h="177800">
                <a:moveTo>
                  <a:pt x="101600" y="177800"/>
                </a:moveTo>
                <a:lnTo>
                  <a:pt x="50800" y="152400"/>
                </a:lnTo>
                <a:lnTo>
                  <a:pt x="12700" y="127000"/>
                </a:lnTo>
                <a:lnTo>
                  <a:pt x="0" y="88900"/>
                </a:lnTo>
                <a:lnTo>
                  <a:pt x="12700" y="63500"/>
                </a:lnTo>
                <a:lnTo>
                  <a:pt x="38100" y="381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8" name="Freeform 7098"/>
          <p:cNvSpPr/>
          <p:nvPr/>
        </p:nvSpPr>
        <p:spPr>
          <a:xfrm rot="-5400000">
            <a:off x="7783607" y="5929931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9" name="Freeform 7099"/>
          <p:cNvSpPr/>
          <p:nvPr/>
        </p:nvSpPr>
        <p:spPr>
          <a:xfrm rot="-5400000">
            <a:off x="7786969" y="5928586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0"/>
                </a:moveTo>
                <a:lnTo>
                  <a:pt x="38100" y="12700"/>
                </a:lnTo>
                <a:lnTo>
                  <a:pt x="38100" y="76200"/>
                </a:lnTo>
                <a:lnTo>
                  <a:pt x="1016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0" name="Freeform 7100"/>
          <p:cNvSpPr/>
          <p:nvPr/>
        </p:nvSpPr>
        <p:spPr>
          <a:xfrm rot="-5400000">
            <a:off x="7784280" y="5935310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1" name="Freeform 7101"/>
          <p:cNvSpPr/>
          <p:nvPr/>
        </p:nvSpPr>
        <p:spPr>
          <a:xfrm rot="-5400000">
            <a:off x="7785624" y="5935310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2" name="Freeform 7102"/>
          <p:cNvSpPr/>
          <p:nvPr/>
        </p:nvSpPr>
        <p:spPr>
          <a:xfrm rot="-5400000">
            <a:off x="7773858" y="5950438"/>
            <a:ext cx="25549" cy="671"/>
          </a:xfrm>
          <a:custGeom>
            <a:avLst/>
            <a:gdLst/>
            <a:ahLst/>
            <a:cxnLst/>
            <a:rect l="0" t="0" r="0" b="0"/>
            <a:pathLst>
              <a:path w="482600" h="12700">
                <a:moveTo>
                  <a:pt x="482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3" name="Freeform 7103"/>
          <p:cNvSpPr/>
          <p:nvPr/>
        </p:nvSpPr>
        <p:spPr>
          <a:xfrm rot="-5400000">
            <a:off x="7782935" y="5943378"/>
            <a:ext cx="10757" cy="0"/>
          </a:xfrm>
          <a:custGeom>
            <a:avLst/>
            <a:gdLst/>
            <a:ahLst/>
            <a:cxnLst/>
            <a:rect l="0" t="0" r="0" b="0"/>
            <a:pathLst>
              <a:path w="203200">
                <a:moveTo>
                  <a:pt x="203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4" name="Freeform 7104"/>
          <p:cNvSpPr/>
          <p:nvPr/>
        </p:nvSpPr>
        <p:spPr>
          <a:xfrm rot="-5400000">
            <a:off x="7800078" y="5936318"/>
            <a:ext cx="4033" cy="8740"/>
          </a:xfrm>
          <a:custGeom>
            <a:avLst/>
            <a:gdLst/>
            <a:ahLst/>
            <a:cxnLst/>
            <a:rect l="0" t="0" r="0" b="0"/>
            <a:pathLst>
              <a:path w="76200" h="165100">
                <a:moveTo>
                  <a:pt x="12700" y="165100"/>
                </a:moveTo>
                <a:lnTo>
                  <a:pt x="63500" y="165100"/>
                </a:lnTo>
                <a:lnTo>
                  <a:pt x="76200" y="165100"/>
                </a:lnTo>
                <a:lnTo>
                  <a:pt x="50800" y="12700"/>
                </a:lnTo>
                <a:lnTo>
                  <a:pt x="254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5" name="Freeform 7105"/>
          <p:cNvSpPr/>
          <p:nvPr/>
        </p:nvSpPr>
        <p:spPr>
          <a:xfrm rot="-5400000">
            <a:off x="7798063" y="5943042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38100" y="127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6" name="Freeform 7106"/>
          <p:cNvSpPr/>
          <p:nvPr/>
        </p:nvSpPr>
        <p:spPr>
          <a:xfrm rot="-5400000">
            <a:off x="7805123" y="594270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7" name="Freeform 7107"/>
          <p:cNvSpPr/>
          <p:nvPr/>
        </p:nvSpPr>
        <p:spPr>
          <a:xfrm rot="-5400000">
            <a:off x="7803777" y="594405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8" name="Freeform 7108"/>
          <p:cNvSpPr/>
          <p:nvPr/>
        </p:nvSpPr>
        <p:spPr>
          <a:xfrm rot="-5400000">
            <a:off x="7801422" y="594573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9" name="Freeform 7109"/>
          <p:cNvSpPr/>
          <p:nvPr/>
        </p:nvSpPr>
        <p:spPr>
          <a:xfrm rot="-5400000">
            <a:off x="7793691" y="5940689"/>
            <a:ext cx="2689" cy="13446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50800" y="254000"/>
                </a:moveTo>
                <a:lnTo>
                  <a:pt x="127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0" name="Freeform 7110"/>
          <p:cNvSpPr/>
          <p:nvPr/>
        </p:nvSpPr>
        <p:spPr>
          <a:xfrm rot="-5400000">
            <a:off x="7797054" y="5952791"/>
            <a:ext cx="16808" cy="3361"/>
          </a:xfrm>
          <a:custGeom>
            <a:avLst/>
            <a:gdLst/>
            <a:ahLst/>
            <a:cxnLst/>
            <a:rect l="0" t="0" r="0" b="0"/>
            <a:pathLst>
              <a:path w="317500" h="63500">
                <a:moveTo>
                  <a:pt x="317500" y="0"/>
                </a:moveTo>
                <a:lnTo>
                  <a:pt x="228600" y="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1" name="Freeform 7111"/>
          <p:cNvSpPr/>
          <p:nvPr/>
        </p:nvSpPr>
        <p:spPr>
          <a:xfrm rot="-5400000">
            <a:off x="7777220" y="5963885"/>
            <a:ext cx="34289" cy="13446"/>
          </a:xfrm>
          <a:custGeom>
            <a:avLst/>
            <a:gdLst/>
            <a:ahLst/>
            <a:cxnLst/>
            <a:rect l="0" t="0" r="0" b="0"/>
            <a:pathLst>
              <a:path w="647700" h="254000">
                <a:moveTo>
                  <a:pt x="647700" y="254000"/>
                </a:moveTo>
                <a:lnTo>
                  <a:pt x="635000" y="0"/>
                </a:lnTo>
                <a:lnTo>
                  <a:pt x="596900" y="0"/>
                </a:ln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2" name="Freeform 7112"/>
          <p:cNvSpPr/>
          <p:nvPr/>
        </p:nvSpPr>
        <p:spPr>
          <a:xfrm rot="-5400000">
            <a:off x="7800080" y="5959851"/>
            <a:ext cx="8740" cy="2689"/>
          </a:xfrm>
          <a:custGeom>
            <a:avLst/>
            <a:gdLst/>
            <a:ahLst/>
            <a:cxnLst/>
            <a:rect l="0" t="0" r="0" b="0"/>
            <a:pathLst>
              <a:path w="165100" h="50800">
                <a:moveTo>
                  <a:pt x="1651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3" name="Freeform 7113"/>
          <p:cNvSpPr/>
          <p:nvPr/>
        </p:nvSpPr>
        <p:spPr>
          <a:xfrm rot="-5400000">
            <a:off x="7775203" y="5963213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4" name="Freeform 7114"/>
          <p:cNvSpPr/>
          <p:nvPr/>
        </p:nvSpPr>
        <p:spPr>
          <a:xfrm rot="-5400000">
            <a:off x="7781589" y="5958842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76200" y="0"/>
                </a:moveTo>
                <a:lnTo>
                  <a:pt x="63500" y="508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5" name="Freeform 7115"/>
          <p:cNvSpPr/>
          <p:nvPr/>
        </p:nvSpPr>
        <p:spPr>
          <a:xfrm rot="-5400000">
            <a:off x="7807138" y="5958170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88900"/>
                </a:moveTo>
                <a:lnTo>
                  <a:pt x="635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6" name="Freeform 7116"/>
          <p:cNvSpPr/>
          <p:nvPr/>
        </p:nvSpPr>
        <p:spPr>
          <a:xfrm rot="-5400000">
            <a:off x="7816889" y="596186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7" name="Freeform 7117"/>
          <p:cNvSpPr/>
          <p:nvPr/>
        </p:nvSpPr>
        <p:spPr>
          <a:xfrm rot="-5400000">
            <a:off x="7784616" y="5965229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635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8" name="Freeform 7118"/>
          <p:cNvSpPr/>
          <p:nvPr/>
        </p:nvSpPr>
        <p:spPr>
          <a:xfrm rot="-5400000">
            <a:off x="7804114" y="596657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9" name="Freeform 7119"/>
          <p:cNvSpPr/>
          <p:nvPr/>
        </p:nvSpPr>
        <p:spPr>
          <a:xfrm rot="-5400000">
            <a:off x="7771841" y="5966574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0" name="Freeform 7120"/>
          <p:cNvSpPr/>
          <p:nvPr/>
        </p:nvSpPr>
        <p:spPr>
          <a:xfrm rot="-5400000">
            <a:off x="7817225" y="5964893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1" name="Freeform 7121"/>
          <p:cNvSpPr/>
          <p:nvPr/>
        </p:nvSpPr>
        <p:spPr>
          <a:xfrm rot="-5400000">
            <a:off x="7801425" y="5971281"/>
            <a:ext cx="18825" cy="4706"/>
          </a:xfrm>
          <a:custGeom>
            <a:avLst/>
            <a:gdLst/>
            <a:ahLst/>
            <a:cxnLst/>
            <a:rect l="0" t="0" r="0" b="0"/>
            <a:pathLst>
              <a:path w="355600" h="88900">
                <a:moveTo>
                  <a:pt x="355600" y="63500"/>
                </a:moveTo>
                <a:lnTo>
                  <a:pt x="342900" y="38100"/>
                </a:lnTo>
                <a:lnTo>
                  <a:pt x="304800" y="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2" name="Freeform 7122"/>
          <p:cNvSpPr/>
          <p:nvPr/>
        </p:nvSpPr>
        <p:spPr>
          <a:xfrm rot="-5400000">
            <a:off x="7775539" y="596960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3" name="Freeform 7123"/>
          <p:cNvSpPr/>
          <p:nvPr/>
        </p:nvSpPr>
        <p:spPr>
          <a:xfrm rot="-5400000">
            <a:off x="7802097" y="5970609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4" name="Freeform 7124"/>
          <p:cNvSpPr/>
          <p:nvPr/>
        </p:nvSpPr>
        <p:spPr>
          <a:xfrm rot="-5400000">
            <a:off x="7816889" y="596791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5" name="Freeform 7125"/>
          <p:cNvSpPr/>
          <p:nvPr/>
        </p:nvSpPr>
        <p:spPr>
          <a:xfrm rot="-5400000">
            <a:off x="7775875" y="5975315"/>
            <a:ext cx="15463" cy="2689"/>
          </a:xfrm>
          <a:custGeom>
            <a:avLst/>
            <a:gdLst/>
            <a:ahLst/>
            <a:cxnLst/>
            <a:rect l="0" t="0" r="0" b="0"/>
            <a:pathLst>
              <a:path w="292100" h="50800">
                <a:moveTo>
                  <a:pt x="292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6" name="Freeform 7126"/>
          <p:cNvSpPr/>
          <p:nvPr/>
        </p:nvSpPr>
        <p:spPr>
          <a:xfrm rot="-5400000">
            <a:off x="7786633" y="5970608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7" name="Freeform 7127"/>
          <p:cNvSpPr/>
          <p:nvPr/>
        </p:nvSpPr>
        <p:spPr>
          <a:xfrm rot="-5400000">
            <a:off x="7818233" y="5969264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8" name="Freeform 7128"/>
          <p:cNvSpPr/>
          <p:nvPr/>
        </p:nvSpPr>
        <p:spPr>
          <a:xfrm rot="-5400000">
            <a:off x="7771168" y="5971953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9" name="Freeform 7129"/>
          <p:cNvSpPr/>
          <p:nvPr/>
        </p:nvSpPr>
        <p:spPr>
          <a:xfrm rot="-5400000">
            <a:off x="7774530" y="597195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0" name="Freeform 7130"/>
          <p:cNvSpPr/>
          <p:nvPr/>
        </p:nvSpPr>
        <p:spPr>
          <a:xfrm rot="-5400000">
            <a:off x="7816889" y="596993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1" name="Freeform 7131"/>
          <p:cNvSpPr/>
          <p:nvPr/>
        </p:nvSpPr>
        <p:spPr>
          <a:xfrm rot="-5400000">
            <a:off x="7801424" y="5975315"/>
            <a:ext cx="16136" cy="6050"/>
          </a:xfrm>
          <a:custGeom>
            <a:avLst/>
            <a:gdLst/>
            <a:ahLst/>
            <a:cxnLst/>
            <a:rect l="0" t="0" r="0" b="0"/>
            <a:pathLst>
              <a:path w="304800" h="114300">
                <a:moveTo>
                  <a:pt x="254000" y="0"/>
                </a:moveTo>
                <a:lnTo>
                  <a:pt x="304800" y="127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2" name="Freeform 7132"/>
          <p:cNvSpPr/>
          <p:nvPr/>
        </p:nvSpPr>
        <p:spPr>
          <a:xfrm rot="-5400000">
            <a:off x="7780582" y="5976660"/>
            <a:ext cx="12101" cy="3361"/>
          </a:xfrm>
          <a:custGeom>
            <a:avLst/>
            <a:gdLst/>
            <a:ahLst/>
            <a:cxnLst/>
            <a:rect l="0" t="0" r="0" b="0"/>
            <a:pathLst>
              <a:path w="228600" h="63500">
                <a:moveTo>
                  <a:pt x="0" y="0"/>
                </a:moveTo>
                <a:lnTo>
                  <a:pt x="228600" y="38100"/>
                </a:lnTo>
                <a:lnTo>
                  <a:pt x="215900" y="38100"/>
                </a:lnTo>
                <a:lnTo>
                  <a:pt x="203200" y="50800"/>
                </a:lnTo>
                <a:lnTo>
                  <a:pt x="190500" y="50800"/>
                </a:lnTo>
                <a:lnTo>
                  <a:pt x="1143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3" name="Freeform 7133"/>
          <p:cNvSpPr/>
          <p:nvPr/>
        </p:nvSpPr>
        <p:spPr>
          <a:xfrm rot="-5400000">
            <a:off x="7772513" y="5975987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4" name="Freeform 7134"/>
          <p:cNvSpPr/>
          <p:nvPr/>
        </p:nvSpPr>
        <p:spPr>
          <a:xfrm rot="-5400000">
            <a:off x="7787305" y="5975987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5" name="Freeform 7135"/>
          <p:cNvSpPr/>
          <p:nvPr/>
        </p:nvSpPr>
        <p:spPr>
          <a:xfrm rot="-5400000">
            <a:off x="7802097" y="5975315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6" name="Freeform 7136"/>
          <p:cNvSpPr/>
          <p:nvPr/>
        </p:nvSpPr>
        <p:spPr>
          <a:xfrm rot="-5400000">
            <a:off x="7803778" y="5974979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7" name="Freeform 7137"/>
          <p:cNvSpPr/>
          <p:nvPr/>
        </p:nvSpPr>
        <p:spPr>
          <a:xfrm rot="-5400000">
            <a:off x="7817225" y="5974306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8" name="Freeform 7138"/>
          <p:cNvSpPr/>
          <p:nvPr/>
        </p:nvSpPr>
        <p:spPr>
          <a:xfrm rot="-5400000">
            <a:off x="7769824" y="5977332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9" name="Freeform 7139"/>
          <p:cNvSpPr/>
          <p:nvPr/>
        </p:nvSpPr>
        <p:spPr>
          <a:xfrm rot="-5400000">
            <a:off x="7819578" y="5973970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0" name="Freeform 7140"/>
          <p:cNvSpPr/>
          <p:nvPr/>
        </p:nvSpPr>
        <p:spPr>
          <a:xfrm rot="-5400000">
            <a:off x="7797726" y="598170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25400" y="0"/>
                </a:moveTo>
                <a:lnTo>
                  <a:pt x="381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1" name="Freeform 7141"/>
          <p:cNvSpPr/>
          <p:nvPr/>
        </p:nvSpPr>
        <p:spPr>
          <a:xfrm rot="-5400000">
            <a:off x="7800416" y="5981029"/>
            <a:ext cx="6723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2" name="Freeform 7142"/>
          <p:cNvSpPr/>
          <p:nvPr/>
        </p:nvSpPr>
        <p:spPr>
          <a:xfrm rot="-5400000">
            <a:off x="7803105" y="5980357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3" name="Freeform 7143"/>
          <p:cNvSpPr/>
          <p:nvPr/>
        </p:nvSpPr>
        <p:spPr>
          <a:xfrm rot="-5400000">
            <a:off x="7818569" y="5979685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4" name="Freeform 7144"/>
          <p:cNvSpPr/>
          <p:nvPr/>
        </p:nvSpPr>
        <p:spPr>
          <a:xfrm rot="-5400000">
            <a:off x="7768815" y="5983719"/>
            <a:ext cx="6723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5" name="Freeform 7145"/>
          <p:cNvSpPr/>
          <p:nvPr/>
        </p:nvSpPr>
        <p:spPr>
          <a:xfrm rot="-5400000">
            <a:off x="7771841" y="5981366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6" name="Freeform 7146"/>
          <p:cNvSpPr/>
          <p:nvPr/>
        </p:nvSpPr>
        <p:spPr>
          <a:xfrm rot="-5400000">
            <a:off x="7786297" y="5980357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7" name="Freeform 7147"/>
          <p:cNvSpPr/>
          <p:nvPr/>
        </p:nvSpPr>
        <p:spPr>
          <a:xfrm rot="-5400000">
            <a:off x="7788314" y="5982375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8" name="Freeform 7148"/>
          <p:cNvSpPr/>
          <p:nvPr/>
        </p:nvSpPr>
        <p:spPr>
          <a:xfrm rot="-5400000">
            <a:off x="7819578" y="5980022"/>
            <a:ext cx="6723" cy="671"/>
          </a:xfrm>
          <a:custGeom>
            <a:avLst/>
            <a:gdLst/>
            <a:ahLst/>
            <a:cxnLst/>
            <a:rect l="0" t="0" r="0" b="0"/>
            <a:pathLst>
              <a:path w="127000" h="12700">
                <a:moveTo>
                  <a:pt x="1270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9" name="Freeform 7149"/>
          <p:cNvSpPr/>
          <p:nvPr/>
        </p:nvSpPr>
        <p:spPr>
          <a:xfrm rot="-5400000">
            <a:off x="7781590" y="5985736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0" name="Freeform 7150"/>
          <p:cNvSpPr/>
          <p:nvPr/>
        </p:nvSpPr>
        <p:spPr>
          <a:xfrm rot="-5400000">
            <a:off x="7801761" y="5986408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1" name="Freeform 7151"/>
          <p:cNvSpPr/>
          <p:nvPr/>
        </p:nvSpPr>
        <p:spPr>
          <a:xfrm rot="-5400000">
            <a:off x="7803105" y="5985736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2" name="Freeform 7152"/>
          <p:cNvSpPr/>
          <p:nvPr/>
        </p:nvSpPr>
        <p:spPr>
          <a:xfrm rot="-5400000">
            <a:off x="7770832" y="5988425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3" name="Freeform 7153"/>
          <p:cNvSpPr/>
          <p:nvPr/>
        </p:nvSpPr>
        <p:spPr>
          <a:xfrm rot="-5400000">
            <a:off x="7771505" y="5987081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4" name="Freeform 7154"/>
          <p:cNvSpPr/>
          <p:nvPr/>
        </p:nvSpPr>
        <p:spPr>
          <a:xfrm rot="-5400000">
            <a:off x="7787305" y="5986073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5" name="Freeform 7155"/>
          <p:cNvSpPr/>
          <p:nvPr/>
        </p:nvSpPr>
        <p:spPr>
          <a:xfrm rot="-5400000">
            <a:off x="7789995" y="5987417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635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6" name="Freeform 7156"/>
          <p:cNvSpPr/>
          <p:nvPr/>
        </p:nvSpPr>
        <p:spPr>
          <a:xfrm rot="-5400000">
            <a:off x="7818906" y="5984728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7" name="Freeform 7157"/>
          <p:cNvSpPr/>
          <p:nvPr/>
        </p:nvSpPr>
        <p:spPr>
          <a:xfrm rot="-5400000">
            <a:off x="7796382" y="5985736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8" name="Freeform 7158"/>
          <p:cNvSpPr/>
          <p:nvPr/>
        </p:nvSpPr>
        <p:spPr>
          <a:xfrm rot="-5400000">
            <a:off x="7783271" y="5969264"/>
            <a:ext cx="33617" cy="2016"/>
          </a:xfrm>
          <a:custGeom>
            <a:avLst/>
            <a:gdLst/>
            <a:ahLst/>
            <a:cxnLst/>
            <a:rect l="0" t="0" r="0" b="0"/>
            <a:pathLst>
              <a:path w="635000" h="38100">
                <a:moveTo>
                  <a:pt x="635000" y="38100"/>
                </a:moveTo>
                <a:lnTo>
                  <a:pt x="0" y="12700"/>
                </a:lnTo>
                <a:lnTo>
                  <a:pt x="0" y="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9" name="Freeform 7159"/>
          <p:cNvSpPr/>
          <p:nvPr/>
        </p:nvSpPr>
        <p:spPr>
          <a:xfrm rot="-5400000">
            <a:off x="7784279" y="5973634"/>
            <a:ext cx="35634" cy="2016"/>
          </a:xfrm>
          <a:custGeom>
            <a:avLst/>
            <a:gdLst/>
            <a:ahLst/>
            <a:cxnLst/>
            <a:rect l="0" t="0" r="0" b="0"/>
            <a:pathLst>
              <a:path w="673100" h="38100">
                <a:moveTo>
                  <a:pt x="673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0" name="Freeform 7160"/>
          <p:cNvSpPr/>
          <p:nvPr/>
        </p:nvSpPr>
        <p:spPr>
          <a:xfrm rot="-5400000">
            <a:off x="7800416" y="5989098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50800"/>
                </a:moveTo>
                <a:lnTo>
                  <a:pt x="127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1" name="Freeform 7161"/>
          <p:cNvSpPr/>
          <p:nvPr/>
        </p:nvSpPr>
        <p:spPr>
          <a:xfrm rot="-5400000">
            <a:off x="7819242" y="5990442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2" name="Freeform 7162"/>
          <p:cNvSpPr/>
          <p:nvPr/>
        </p:nvSpPr>
        <p:spPr>
          <a:xfrm rot="-5400000">
            <a:off x="7769824" y="5992124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3" name="Freeform 7163"/>
          <p:cNvSpPr/>
          <p:nvPr/>
        </p:nvSpPr>
        <p:spPr>
          <a:xfrm rot="-5400000">
            <a:off x="7772177" y="5991787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4" name="Freeform 7164"/>
          <p:cNvSpPr/>
          <p:nvPr/>
        </p:nvSpPr>
        <p:spPr>
          <a:xfrm rot="-5400000">
            <a:off x="7779909" y="599077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254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5" name="Freeform 7165"/>
          <p:cNvSpPr/>
          <p:nvPr/>
        </p:nvSpPr>
        <p:spPr>
          <a:xfrm rot="-5400000">
            <a:off x="7788314" y="5991115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6" name="Freeform 7166"/>
          <p:cNvSpPr/>
          <p:nvPr/>
        </p:nvSpPr>
        <p:spPr>
          <a:xfrm rot="-5400000">
            <a:off x="7788986" y="5991787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7" name="Freeform 7167"/>
          <p:cNvSpPr/>
          <p:nvPr/>
        </p:nvSpPr>
        <p:spPr>
          <a:xfrm rot="-5400000">
            <a:off x="7807138" y="5985064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38100" y="0"/>
                </a:moveTo>
                <a:lnTo>
                  <a:pt x="0" y="0"/>
                </a:lnTo>
                <a:lnTo>
                  <a:pt x="762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8" name="Freeform 7168"/>
          <p:cNvSpPr/>
          <p:nvPr/>
        </p:nvSpPr>
        <p:spPr>
          <a:xfrm rot="-5400000">
            <a:off x="7812182" y="598876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0" y="25400"/>
                </a:ln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9" name="Freeform 7169"/>
          <p:cNvSpPr/>
          <p:nvPr/>
        </p:nvSpPr>
        <p:spPr>
          <a:xfrm rot="-5400000">
            <a:off x="7818570" y="5988426"/>
            <a:ext cx="10084" cy="671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190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0" name="Freeform 7170"/>
          <p:cNvSpPr/>
          <p:nvPr/>
        </p:nvSpPr>
        <p:spPr>
          <a:xfrm rot="-5400000">
            <a:off x="7807474" y="5990106"/>
            <a:ext cx="4706" cy="6723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889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1" name="Freeform 7171"/>
          <p:cNvSpPr/>
          <p:nvPr/>
        </p:nvSpPr>
        <p:spPr>
          <a:xfrm rot="-5400000">
            <a:off x="7776548" y="5973298"/>
            <a:ext cx="32272" cy="11429"/>
          </a:xfrm>
          <a:custGeom>
            <a:avLst/>
            <a:gdLst/>
            <a:ahLst/>
            <a:cxnLst/>
            <a:rect l="0" t="0" r="0" b="0"/>
            <a:pathLst>
              <a:path w="609600" h="215900">
                <a:moveTo>
                  <a:pt x="6096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2" name="Freeform 7172"/>
          <p:cNvSpPr/>
          <p:nvPr/>
        </p:nvSpPr>
        <p:spPr>
          <a:xfrm rot="-5400000">
            <a:off x="7771169" y="5996830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635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3" name="Freeform 7173"/>
          <p:cNvSpPr/>
          <p:nvPr/>
        </p:nvSpPr>
        <p:spPr>
          <a:xfrm rot="-5400000">
            <a:off x="7771841" y="5996158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4" name="Freeform 7174"/>
          <p:cNvSpPr/>
          <p:nvPr/>
        </p:nvSpPr>
        <p:spPr>
          <a:xfrm rot="-5400000">
            <a:off x="7786969" y="5995822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5" name="Freeform 7175"/>
          <p:cNvSpPr/>
          <p:nvPr/>
        </p:nvSpPr>
        <p:spPr>
          <a:xfrm rot="-5400000">
            <a:off x="7789322" y="5996830"/>
            <a:ext cx="4706" cy="0"/>
          </a:xfrm>
          <a:custGeom>
            <a:avLst/>
            <a:gdLst/>
            <a:ahLst/>
            <a:cxnLst/>
            <a:rect l="0" t="0" r="0" b="0"/>
            <a:pathLst>
              <a:path w="88900">
                <a:moveTo>
                  <a:pt x="889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6" name="Freeform 7176"/>
          <p:cNvSpPr/>
          <p:nvPr/>
        </p:nvSpPr>
        <p:spPr>
          <a:xfrm rot="-5400000">
            <a:off x="7819242" y="5995150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7" name="Freeform 7177"/>
          <p:cNvSpPr/>
          <p:nvPr/>
        </p:nvSpPr>
        <p:spPr>
          <a:xfrm rot="-5400000">
            <a:off x="7805122" y="5997166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8" name="Freeform 7178"/>
          <p:cNvSpPr/>
          <p:nvPr/>
        </p:nvSpPr>
        <p:spPr>
          <a:xfrm rot="-5400000">
            <a:off x="7796382" y="5997167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9" name="Freeform 7179"/>
          <p:cNvSpPr/>
          <p:nvPr/>
        </p:nvSpPr>
        <p:spPr>
          <a:xfrm rot="-5400000">
            <a:off x="7772514" y="599884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0" name="Freeform 7180"/>
          <p:cNvSpPr/>
          <p:nvPr/>
        </p:nvSpPr>
        <p:spPr>
          <a:xfrm rot="-5400000">
            <a:off x="7820923" y="5996158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1" name="Freeform 7181"/>
          <p:cNvSpPr/>
          <p:nvPr/>
        </p:nvSpPr>
        <p:spPr>
          <a:xfrm rot="-5400000">
            <a:off x="7802095" y="599615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2" name="Freeform 7182"/>
          <p:cNvSpPr/>
          <p:nvPr/>
        </p:nvSpPr>
        <p:spPr>
          <a:xfrm rot="-5400000">
            <a:off x="7802433" y="5998511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889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3" name="Freeform 7183"/>
          <p:cNvSpPr/>
          <p:nvPr/>
        </p:nvSpPr>
        <p:spPr>
          <a:xfrm rot="-5400000">
            <a:off x="7788650" y="6001537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4" name="Freeform 7184"/>
          <p:cNvSpPr/>
          <p:nvPr/>
        </p:nvSpPr>
        <p:spPr>
          <a:xfrm rot="-5400000">
            <a:off x="7800080" y="599952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5" name="Freeform 7185"/>
          <p:cNvSpPr/>
          <p:nvPr/>
        </p:nvSpPr>
        <p:spPr>
          <a:xfrm rot="-5400000">
            <a:off x="7770496" y="6001537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6" name="Freeform 7186"/>
          <p:cNvSpPr/>
          <p:nvPr/>
        </p:nvSpPr>
        <p:spPr>
          <a:xfrm rot="-5400000">
            <a:off x="7786969" y="6001201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7" name="Freeform 7187"/>
          <p:cNvSpPr/>
          <p:nvPr/>
        </p:nvSpPr>
        <p:spPr>
          <a:xfrm rot="-5400000">
            <a:off x="7805123" y="599985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8" name="Freeform 7188"/>
          <p:cNvSpPr/>
          <p:nvPr/>
        </p:nvSpPr>
        <p:spPr>
          <a:xfrm rot="-5400000">
            <a:off x="7818233" y="6000192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9" name="Freeform 7189"/>
          <p:cNvSpPr/>
          <p:nvPr/>
        </p:nvSpPr>
        <p:spPr>
          <a:xfrm rot="-5400000">
            <a:off x="7820250" y="6001537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0" name="Freeform 7190"/>
          <p:cNvSpPr/>
          <p:nvPr/>
        </p:nvSpPr>
        <p:spPr>
          <a:xfrm rot="-5400000">
            <a:off x="7773522" y="6001873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1" name="Freeform 7191"/>
          <p:cNvSpPr/>
          <p:nvPr/>
        </p:nvSpPr>
        <p:spPr>
          <a:xfrm rot="-5400000">
            <a:off x="7802097" y="6005571"/>
            <a:ext cx="10084" cy="2689"/>
          </a:xfrm>
          <a:custGeom>
            <a:avLst/>
            <a:gdLst/>
            <a:ahLst/>
            <a:cxnLst/>
            <a:rect l="0" t="0" r="0" b="0"/>
            <a:pathLst>
              <a:path w="190500" h="50800">
                <a:moveTo>
                  <a:pt x="1905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2" name="Freeform 7192"/>
          <p:cNvSpPr/>
          <p:nvPr/>
        </p:nvSpPr>
        <p:spPr>
          <a:xfrm rot="-5400000">
            <a:off x="7820251" y="6006243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3" name="Freeform 7193"/>
          <p:cNvSpPr/>
          <p:nvPr/>
        </p:nvSpPr>
        <p:spPr>
          <a:xfrm rot="-5400000">
            <a:off x="7772177" y="6007252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4" name="Freeform 7194"/>
          <p:cNvSpPr/>
          <p:nvPr/>
        </p:nvSpPr>
        <p:spPr>
          <a:xfrm rot="-5400000">
            <a:off x="7785624" y="6005907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254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5" name="Freeform 7195"/>
          <p:cNvSpPr/>
          <p:nvPr/>
        </p:nvSpPr>
        <p:spPr>
          <a:xfrm rot="-5400000">
            <a:off x="7787977" y="6006916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6" name="Freeform 7196"/>
          <p:cNvSpPr/>
          <p:nvPr/>
        </p:nvSpPr>
        <p:spPr>
          <a:xfrm rot="-5400000">
            <a:off x="7797054" y="6005235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139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7" name="Freeform 7197"/>
          <p:cNvSpPr/>
          <p:nvPr/>
        </p:nvSpPr>
        <p:spPr>
          <a:xfrm rot="-5400000">
            <a:off x="7797727" y="6004562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139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8" name="Freeform 7198"/>
          <p:cNvSpPr/>
          <p:nvPr/>
        </p:nvSpPr>
        <p:spPr>
          <a:xfrm rot="-5400000">
            <a:off x="7805795" y="6004562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0"/>
                </a:moveTo>
                <a:lnTo>
                  <a:pt x="381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9" name="Freeform 7199"/>
          <p:cNvSpPr/>
          <p:nvPr/>
        </p:nvSpPr>
        <p:spPr>
          <a:xfrm rot="-5400000">
            <a:off x="7817561" y="6004898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0" name="Freeform 7200"/>
          <p:cNvSpPr/>
          <p:nvPr/>
        </p:nvSpPr>
        <p:spPr>
          <a:xfrm rot="-5400000">
            <a:off x="7774194" y="6006579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1" name="Freeform 7201"/>
          <p:cNvSpPr/>
          <p:nvPr/>
        </p:nvSpPr>
        <p:spPr>
          <a:xfrm rot="-5400000">
            <a:off x="7773858" y="6012294"/>
            <a:ext cx="6050" cy="2689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1143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2" name="Freeform 7202"/>
          <p:cNvSpPr/>
          <p:nvPr/>
        </p:nvSpPr>
        <p:spPr>
          <a:xfrm rot="-5400000">
            <a:off x="7786633" y="6011622"/>
            <a:ext cx="5378" cy="2016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1016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3" name="Freeform 7203"/>
          <p:cNvSpPr/>
          <p:nvPr/>
        </p:nvSpPr>
        <p:spPr>
          <a:xfrm rot="-5400000">
            <a:off x="7818906" y="6010277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4" name="Freeform 7204"/>
          <p:cNvSpPr/>
          <p:nvPr/>
        </p:nvSpPr>
        <p:spPr>
          <a:xfrm rot="-5400000">
            <a:off x="7782935" y="6009941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101600" y="76200"/>
                </a:moveTo>
                <a:lnTo>
                  <a:pt x="381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5" name="Freeform 7205"/>
          <p:cNvSpPr/>
          <p:nvPr/>
        </p:nvSpPr>
        <p:spPr>
          <a:xfrm rot="-5400000">
            <a:off x="7800415" y="600926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38100"/>
                </a:lnTo>
                <a:lnTo>
                  <a:pt x="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6" name="Freeform 7206"/>
          <p:cNvSpPr/>
          <p:nvPr/>
        </p:nvSpPr>
        <p:spPr>
          <a:xfrm rot="-5400000">
            <a:off x="7818906" y="601363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7" name="Freeform 7207"/>
          <p:cNvSpPr/>
          <p:nvPr/>
        </p:nvSpPr>
        <p:spPr>
          <a:xfrm rot="-5400000">
            <a:off x="7807476" y="6012967"/>
            <a:ext cx="7395" cy="5378"/>
          </a:xfrm>
          <a:custGeom>
            <a:avLst/>
            <a:gdLst/>
            <a:ahLst/>
            <a:cxnLst/>
            <a:rect l="0" t="0" r="0" b="0"/>
            <a:pathLst>
              <a:path w="139700" h="101600">
                <a:moveTo>
                  <a:pt x="139700" y="0"/>
                </a:moveTo>
                <a:lnTo>
                  <a:pt x="50800" y="508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8" name="Freeform 7208"/>
          <p:cNvSpPr/>
          <p:nvPr/>
        </p:nvSpPr>
        <p:spPr>
          <a:xfrm rot="-5400000">
            <a:off x="7783607" y="6015992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101600" y="76200"/>
                </a:moveTo>
                <a:lnTo>
                  <a:pt x="508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9" name="Freeform 7209"/>
          <p:cNvSpPr/>
          <p:nvPr/>
        </p:nvSpPr>
        <p:spPr>
          <a:xfrm rot="-5400000">
            <a:off x="7816216" y="6015656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50800"/>
                </a:moveTo>
                <a:lnTo>
                  <a:pt x="381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0" name="Freeform 7210"/>
          <p:cNvSpPr/>
          <p:nvPr/>
        </p:nvSpPr>
        <p:spPr>
          <a:xfrm rot="-5400000">
            <a:off x="7779235" y="6015656"/>
            <a:ext cx="4033" cy="6050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76200" y="0"/>
                </a:moveTo>
                <a:lnTo>
                  <a:pt x="12700" y="762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1" name="Freeform 7211"/>
          <p:cNvSpPr/>
          <p:nvPr/>
        </p:nvSpPr>
        <p:spPr>
          <a:xfrm rot="-5400000">
            <a:off x="7814870" y="601767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2" name="Freeform 7212"/>
          <p:cNvSpPr/>
          <p:nvPr/>
        </p:nvSpPr>
        <p:spPr>
          <a:xfrm rot="-5400000">
            <a:off x="7789656" y="5925897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3" name="Freeform 7213"/>
          <p:cNvSpPr/>
          <p:nvPr/>
        </p:nvSpPr>
        <p:spPr>
          <a:xfrm rot="-5400000">
            <a:off x="7797054" y="598304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4" name="Freeform 7214"/>
          <p:cNvSpPr/>
          <p:nvPr/>
        </p:nvSpPr>
        <p:spPr>
          <a:xfrm rot="-5400000">
            <a:off x="7799405" y="598338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5" name="Freeform 7215"/>
          <p:cNvSpPr/>
          <p:nvPr/>
        </p:nvSpPr>
        <p:spPr>
          <a:xfrm rot="-5400000">
            <a:off x="7798061" y="598338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6" name="Freeform 7216"/>
          <p:cNvSpPr/>
          <p:nvPr/>
        </p:nvSpPr>
        <p:spPr>
          <a:xfrm rot="-5400000">
            <a:off x="7800750" y="600893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7" name="Freeform 7217"/>
          <p:cNvSpPr/>
          <p:nvPr/>
        </p:nvSpPr>
        <p:spPr>
          <a:xfrm rot="-5400000">
            <a:off x="7801760" y="600859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8" name="Freeform 7218"/>
          <p:cNvSpPr/>
          <p:nvPr/>
        </p:nvSpPr>
        <p:spPr>
          <a:xfrm rot="-5400000">
            <a:off x="7812516" y="595749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9" name="Freeform 7219"/>
          <p:cNvSpPr/>
          <p:nvPr/>
        </p:nvSpPr>
        <p:spPr>
          <a:xfrm rot="-5400000">
            <a:off x="7813527" y="598674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0" name="Freeform 7220"/>
          <p:cNvSpPr/>
          <p:nvPr/>
        </p:nvSpPr>
        <p:spPr>
          <a:xfrm rot="-5400000">
            <a:off x="7779909" y="598809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1" name="Freeform 7221"/>
          <p:cNvSpPr/>
          <p:nvPr/>
        </p:nvSpPr>
        <p:spPr>
          <a:xfrm rot="-5400000">
            <a:off x="7780582" y="599077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2" name="Freeform 7222"/>
          <p:cNvSpPr/>
          <p:nvPr/>
        </p:nvSpPr>
        <p:spPr>
          <a:xfrm rot="-5400000">
            <a:off x="7789321" y="5873789"/>
            <a:ext cx="8067" cy="12774"/>
          </a:xfrm>
          <a:custGeom>
            <a:avLst/>
            <a:gdLst/>
            <a:ahLst/>
            <a:cxnLst/>
            <a:rect l="0" t="0" r="0" b="0"/>
            <a:pathLst>
              <a:path w="152400" h="241300">
                <a:moveTo>
                  <a:pt x="152400" y="114300"/>
                </a:moveTo>
                <a:lnTo>
                  <a:pt x="12700" y="241300"/>
                </a:lnTo>
                <a:lnTo>
                  <a:pt x="0" y="0"/>
                </a:lnTo>
                <a:close/>
                <a:moveTo>
                  <a:pt x="26174700" y="4171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3" name="Freeform 7223"/>
          <p:cNvSpPr/>
          <p:nvPr/>
        </p:nvSpPr>
        <p:spPr>
          <a:xfrm rot="-5400000">
            <a:off x="7767807" y="5908752"/>
            <a:ext cx="8067" cy="6050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139700" y="0"/>
                </a:moveTo>
                <a:lnTo>
                  <a:pt x="152400" y="114300"/>
                </a:lnTo>
                <a:lnTo>
                  <a:pt x="0" y="0"/>
                </a:lnTo>
                <a:close/>
                <a:moveTo>
                  <a:pt x="27228800" y="42062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24" name="Picture 7224"/>
          <p:cNvPicPr>
            <a:picLocks noChangeArrowheads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1813" y="5873004"/>
            <a:ext cx="49306" cy="51994"/>
          </a:xfrm>
          <a:prstGeom prst="rect">
            <a:avLst/>
          </a:prstGeom>
          <a:noFill/>
        </p:spPr>
      </p:pic>
      <p:sp>
        <p:nvSpPr>
          <p:cNvPr id="7225" name="Freeform 7225"/>
          <p:cNvSpPr/>
          <p:nvPr/>
        </p:nvSpPr>
        <p:spPr>
          <a:xfrm rot="-5400000">
            <a:off x="7795372" y="5881186"/>
            <a:ext cx="22187" cy="26893"/>
          </a:xfrm>
          <a:custGeom>
            <a:avLst/>
            <a:gdLst/>
            <a:ahLst/>
            <a:cxnLst/>
            <a:rect l="0" t="0" r="0" b="0"/>
            <a:pathLst>
              <a:path w="419100" h="508000">
                <a:moveTo>
                  <a:pt x="406400" y="0"/>
                </a:moveTo>
                <a:lnTo>
                  <a:pt x="419100" y="127000"/>
                </a:lnTo>
                <a:lnTo>
                  <a:pt x="0" y="508000"/>
                </a:lnTo>
                <a:close/>
                <a:moveTo>
                  <a:pt x="26581100" y="4160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26" name="Picture 7226"/>
          <p:cNvPicPr>
            <a:picLocks noChangeArrowheads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7608" y="5873003"/>
            <a:ext cx="46616" cy="46616"/>
          </a:xfrm>
          <a:prstGeom prst="rect">
            <a:avLst/>
          </a:prstGeom>
          <a:noFill/>
        </p:spPr>
      </p:pic>
      <p:sp>
        <p:nvSpPr>
          <p:cNvPr id="7227" name="Freeform 7227"/>
          <p:cNvSpPr/>
          <p:nvPr/>
        </p:nvSpPr>
        <p:spPr>
          <a:xfrm rot="-5400000">
            <a:off x="7778227" y="5866730"/>
            <a:ext cx="32272" cy="51098"/>
          </a:xfrm>
          <a:custGeom>
            <a:avLst/>
            <a:gdLst/>
            <a:ahLst/>
            <a:cxnLst/>
            <a:rect l="0" t="0" r="0" b="0"/>
            <a:pathLst>
              <a:path w="609600" h="965200">
                <a:moveTo>
                  <a:pt x="0" y="0"/>
                </a:moveTo>
                <a:lnTo>
                  <a:pt x="609600" y="457200"/>
                </a:lnTo>
                <a:lnTo>
                  <a:pt x="50800" y="96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8" name="Freeform 7228"/>
          <p:cNvSpPr/>
          <p:nvPr/>
        </p:nvSpPr>
        <p:spPr>
          <a:xfrm rot="-5400000">
            <a:off x="7778563" y="5874462"/>
            <a:ext cx="31600" cy="51098"/>
          </a:xfrm>
          <a:custGeom>
            <a:avLst/>
            <a:gdLst/>
            <a:ahLst/>
            <a:cxnLst/>
            <a:rect l="0" t="0" r="0" b="0"/>
            <a:pathLst>
              <a:path w="596900" h="965200">
                <a:moveTo>
                  <a:pt x="0" y="0"/>
                </a:moveTo>
                <a:lnTo>
                  <a:pt x="596900" y="457200"/>
                </a:lnTo>
                <a:lnTo>
                  <a:pt x="38100" y="96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9" name="Freeform 7229"/>
          <p:cNvSpPr/>
          <p:nvPr/>
        </p:nvSpPr>
        <p:spPr>
          <a:xfrm rot="-5400000">
            <a:off x="7789993" y="5889254"/>
            <a:ext cx="8067" cy="12774"/>
          </a:xfrm>
          <a:custGeom>
            <a:avLst/>
            <a:gdLst/>
            <a:ahLst/>
            <a:cxnLst/>
            <a:rect l="0" t="0" r="0" b="0"/>
            <a:pathLst>
              <a:path w="152400" h="241300">
                <a:moveTo>
                  <a:pt x="152400" y="114300"/>
                </a:moveTo>
                <a:lnTo>
                  <a:pt x="12700" y="241300"/>
                </a:lnTo>
                <a:lnTo>
                  <a:pt x="0" y="0"/>
                </a:lnTo>
                <a:close/>
                <a:moveTo>
                  <a:pt x="26454100" y="4170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0" name="Freeform 7230"/>
          <p:cNvSpPr/>
          <p:nvPr/>
        </p:nvSpPr>
        <p:spPr>
          <a:xfrm rot="-5400000">
            <a:off x="7768479" y="5924216"/>
            <a:ext cx="8067" cy="6050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139700" y="0"/>
                </a:moveTo>
                <a:lnTo>
                  <a:pt x="152400" y="114300"/>
                </a:lnTo>
                <a:lnTo>
                  <a:pt x="0" y="0"/>
                </a:lnTo>
                <a:close/>
                <a:moveTo>
                  <a:pt x="27508200" y="4204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31" name="Picture 7231"/>
          <p:cNvPicPr>
            <a:picLocks noChangeArrowheads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2485" y="5888468"/>
            <a:ext cx="49306" cy="51323"/>
          </a:xfrm>
          <a:prstGeom prst="rect">
            <a:avLst/>
          </a:prstGeom>
          <a:noFill/>
        </p:spPr>
      </p:pic>
      <p:sp>
        <p:nvSpPr>
          <p:cNvPr id="7232" name="Freeform 7232"/>
          <p:cNvSpPr/>
          <p:nvPr/>
        </p:nvSpPr>
        <p:spPr>
          <a:xfrm rot="-5400000">
            <a:off x="7796044" y="5896650"/>
            <a:ext cx="22187" cy="26893"/>
          </a:xfrm>
          <a:custGeom>
            <a:avLst/>
            <a:gdLst/>
            <a:ahLst/>
            <a:cxnLst/>
            <a:rect l="0" t="0" r="0" b="0"/>
            <a:pathLst>
              <a:path w="419100" h="508000">
                <a:moveTo>
                  <a:pt x="406400" y="0"/>
                </a:moveTo>
                <a:lnTo>
                  <a:pt x="419100" y="127000"/>
                </a:lnTo>
                <a:lnTo>
                  <a:pt x="0" y="508000"/>
                </a:lnTo>
                <a:close/>
                <a:moveTo>
                  <a:pt x="26860500" y="41592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33" name="Picture 7233"/>
          <p:cNvPicPr>
            <a:picLocks noChangeArrowheads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8281" y="5888468"/>
            <a:ext cx="46616" cy="46616"/>
          </a:xfrm>
          <a:prstGeom prst="rect">
            <a:avLst/>
          </a:prstGeom>
          <a:noFill/>
        </p:spPr>
      </p:pic>
      <p:sp>
        <p:nvSpPr>
          <p:cNvPr id="7234" name="Freeform 7234"/>
          <p:cNvSpPr/>
          <p:nvPr/>
        </p:nvSpPr>
        <p:spPr>
          <a:xfrm rot="-5400000">
            <a:off x="7778899" y="5882194"/>
            <a:ext cx="32272" cy="51098"/>
          </a:xfrm>
          <a:custGeom>
            <a:avLst/>
            <a:gdLst/>
            <a:ahLst/>
            <a:cxnLst/>
            <a:rect l="0" t="0" r="0" b="0"/>
            <a:pathLst>
              <a:path w="609600" h="965200">
                <a:moveTo>
                  <a:pt x="0" y="0"/>
                </a:moveTo>
                <a:lnTo>
                  <a:pt x="609600" y="457200"/>
                </a:lnTo>
                <a:lnTo>
                  <a:pt x="50800" y="96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5" name="Freeform 7235"/>
          <p:cNvSpPr/>
          <p:nvPr/>
        </p:nvSpPr>
        <p:spPr>
          <a:xfrm rot="-5400000">
            <a:off x="7779235" y="5889926"/>
            <a:ext cx="31600" cy="51098"/>
          </a:xfrm>
          <a:custGeom>
            <a:avLst/>
            <a:gdLst/>
            <a:ahLst/>
            <a:cxnLst/>
            <a:rect l="0" t="0" r="0" b="0"/>
            <a:pathLst>
              <a:path w="596900" h="965200">
                <a:moveTo>
                  <a:pt x="0" y="0"/>
                </a:moveTo>
                <a:lnTo>
                  <a:pt x="596900" y="457200"/>
                </a:lnTo>
                <a:lnTo>
                  <a:pt x="50800" y="96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6" name="Freeform 7236"/>
          <p:cNvSpPr/>
          <p:nvPr/>
        </p:nvSpPr>
        <p:spPr>
          <a:xfrm rot="-5400000">
            <a:off x="7815880" y="5909760"/>
            <a:ext cx="8067" cy="0"/>
          </a:xfrm>
          <a:custGeom>
            <a:avLst/>
            <a:gdLst/>
            <a:ahLst/>
            <a:cxnLst/>
            <a:rect l="0" t="0" r="0" b="0"/>
            <a:pathLst>
              <a:path w="152400">
                <a:moveTo>
                  <a:pt x="152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7" name="Freeform 7237"/>
          <p:cNvSpPr/>
          <p:nvPr/>
        </p:nvSpPr>
        <p:spPr>
          <a:xfrm rot="-5400000">
            <a:off x="7816889" y="5924888"/>
            <a:ext cx="7395" cy="0"/>
          </a:xfrm>
          <a:custGeom>
            <a:avLst/>
            <a:gdLst/>
            <a:ahLst/>
            <a:cxnLst/>
            <a:rect l="0" t="0" r="0" b="0"/>
            <a:pathLst>
              <a:path w="139700">
                <a:moveTo>
                  <a:pt x="139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8" name="Freeform 7238"/>
          <p:cNvSpPr/>
          <p:nvPr/>
        </p:nvSpPr>
        <p:spPr>
          <a:xfrm rot="-5400000">
            <a:off x="7765118" y="5912113"/>
            <a:ext cx="7395" cy="0"/>
          </a:xfrm>
          <a:custGeom>
            <a:avLst/>
            <a:gdLst/>
            <a:ahLst/>
            <a:cxnLst/>
            <a:rect l="0" t="0" r="0" b="0"/>
            <a:pathLst>
              <a:path w="139700">
                <a:moveTo>
                  <a:pt x="139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9" name="Freeform 7239"/>
          <p:cNvSpPr/>
          <p:nvPr/>
        </p:nvSpPr>
        <p:spPr>
          <a:xfrm rot="-5400000">
            <a:off x="7765790" y="5927577"/>
            <a:ext cx="7395" cy="0"/>
          </a:xfrm>
          <a:custGeom>
            <a:avLst/>
            <a:gdLst/>
            <a:ahLst/>
            <a:cxnLst/>
            <a:rect l="0" t="0" r="0" b="0"/>
            <a:pathLst>
              <a:path w="139700">
                <a:moveTo>
                  <a:pt x="139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0" name="Freeform 7240"/>
          <p:cNvSpPr/>
          <p:nvPr/>
        </p:nvSpPr>
        <p:spPr>
          <a:xfrm rot="-5400000">
            <a:off x="7869330" y="5044106"/>
            <a:ext cx="4706" cy="613185"/>
          </a:xfrm>
          <a:custGeom>
            <a:avLst/>
            <a:gdLst/>
            <a:ahLst/>
            <a:cxnLst/>
            <a:rect l="0" t="0" r="0" b="0"/>
            <a:pathLst>
              <a:path w="88900" h="11582400">
                <a:moveTo>
                  <a:pt x="0" y="11582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41" name="Picture 7241"/>
          <p:cNvPicPr>
            <a:picLocks noChangeArrowheads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886" y="5788287"/>
            <a:ext cx="637614" cy="59391"/>
          </a:xfrm>
          <a:prstGeom prst="rect">
            <a:avLst/>
          </a:prstGeom>
          <a:noFill/>
        </p:spPr>
      </p:pic>
      <p:sp>
        <p:nvSpPr>
          <p:cNvPr id="7242" name="Freeform 7242"/>
          <p:cNvSpPr/>
          <p:nvPr/>
        </p:nvSpPr>
        <p:spPr>
          <a:xfrm rot="-5400000">
            <a:off x="7870675" y="5036710"/>
            <a:ext cx="4033" cy="615202"/>
          </a:xfrm>
          <a:custGeom>
            <a:avLst/>
            <a:gdLst/>
            <a:ahLst/>
            <a:cxnLst/>
            <a:rect l="0" t="0" r="0" b="0"/>
            <a:pathLst>
              <a:path w="76200" h="11620500">
                <a:moveTo>
                  <a:pt x="76200" y="0"/>
                </a:moveTo>
                <a:lnTo>
                  <a:pt x="0" y="11620500"/>
                </a:lnTo>
                <a:lnTo>
                  <a:pt x="0" y="0"/>
                </a:lnTo>
                <a:close/>
                <a:moveTo>
                  <a:pt x="20320000" y="45910500"/>
                </a:moveTo>
              </a:path>
            </a:pathLst>
          </a:custGeom>
          <a:solidFill>
            <a:srgbClr val="00FF00">
              <a:alpha val="100000"/>
            </a:srgbClr>
          </a:solidFill>
          <a:ln w="0" cap="rnd" cmpd="sng">
            <a:solidFill>
              <a:srgbClr val="00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43" name="Picture 7243"/>
          <p:cNvPicPr>
            <a:picLocks noChangeArrowheads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3213" y="5335122"/>
            <a:ext cx="638286" cy="34513"/>
          </a:xfrm>
          <a:prstGeom prst="rect">
            <a:avLst/>
          </a:prstGeom>
          <a:noFill/>
        </p:spPr>
      </p:pic>
      <p:sp>
        <p:nvSpPr>
          <p:cNvPr id="7244" name="Freeform 7244"/>
          <p:cNvSpPr/>
          <p:nvPr/>
        </p:nvSpPr>
        <p:spPr>
          <a:xfrm rot="-5400000">
            <a:off x="7868658" y="5042761"/>
            <a:ext cx="8067" cy="615202"/>
          </a:xfrm>
          <a:custGeom>
            <a:avLst/>
            <a:gdLst/>
            <a:ahLst/>
            <a:cxnLst/>
            <a:rect l="0" t="0" r="0" b="0"/>
            <a:pathLst>
              <a:path w="152400" h="11620500">
                <a:moveTo>
                  <a:pt x="152400" y="0"/>
                </a:moveTo>
                <a:lnTo>
                  <a:pt x="152400" y="11620500"/>
                </a:lnTo>
                <a:lnTo>
                  <a:pt x="0" y="11620500"/>
                </a:lnTo>
                <a:close/>
                <a:moveTo>
                  <a:pt x="20472400" y="45910500"/>
                </a:moveTo>
              </a:path>
            </a:pathLst>
          </a:custGeom>
          <a:solidFill>
            <a:srgbClr val="00FF00">
              <a:alpha val="100000"/>
            </a:srgbClr>
          </a:solidFill>
          <a:ln w="0" cap="rnd" cmpd="sng">
            <a:solidFill>
              <a:srgbClr val="00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5" name="Freeform 7245"/>
          <p:cNvSpPr/>
          <p:nvPr/>
        </p:nvSpPr>
        <p:spPr>
          <a:xfrm rot="-5400000">
            <a:off x="7864288" y="5042425"/>
            <a:ext cx="16136" cy="615874"/>
          </a:xfrm>
          <a:custGeom>
            <a:avLst/>
            <a:gdLst/>
            <a:ahLst/>
            <a:cxnLst/>
            <a:rect l="0" t="0" r="0" b="0"/>
            <a:pathLst>
              <a:path w="304800" h="11633200">
                <a:moveTo>
                  <a:pt x="228600" y="11633200"/>
                </a:moveTo>
                <a:lnTo>
                  <a:pt x="304800" y="12700"/>
                </a:lnTo>
                <a:lnTo>
                  <a:pt x="76200" y="0"/>
                </a:lnTo>
                <a:lnTo>
                  <a:pt x="0" y="11620500"/>
                </a:lnTo>
                <a:lnTo>
                  <a:pt x="228600" y="11633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6" name="Freeform 7246"/>
          <p:cNvSpPr/>
          <p:nvPr/>
        </p:nvSpPr>
        <p:spPr>
          <a:xfrm rot="-5400000">
            <a:off x="7870003" y="5048813"/>
            <a:ext cx="4033" cy="615202"/>
          </a:xfrm>
          <a:custGeom>
            <a:avLst/>
            <a:gdLst/>
            <a:ahLst/>
            <a:cxnLst/>
            <a:rect l="0" t="0" r="0" b="0"/>
            <a:pathLst>
              <a:path w="76200" h="11620500">
                <a:moveTo>
                  <a:pt x="0" y="11620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7" name="Freeform 7247"/>
          <p:cNvSpPr/>
          <p:nvPr/>
        </p:nvSpPr>
        <p:spPr>
          <a:xfrm rot="-5400000">
            <a:off x="7564756" y="5649224"/>
            <a:ext cx="28910" cy="28238"/>
          </a:xfrm>
          <a:custGeom>
            <a:avLst/>
            <a:gdLst/>
            <a:ahLst/>
            <a:cxnLst/>
            <a:rect l="0" t="0" r="0" b="0"/>
            <a:pathLst>
              <a:path w="546100" h="533400">
                <a:moveTo>
                  <a:pt x="0" y="0"/>
                </a:moveTo>
                <a:lnTo>
                  <a:pt x="5461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8" name="Freeform 7248"/>
          <p:cNvSpPr/>
          <p:nvPr/>
        </p:nvSpPr>
        <p:spPr>
          <a:xfrm rot="-5400000">
            <a:off x="7600726" y="5648888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9" name="Freeform 7249"/>
          <p:cNvSpPr/>
          <p:nvPr/>
        </p:nvSpPr>
        <p:spPr>
          <a:xfrm rot="-5400000">
            <a:off x="7644429" y="5648888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0" name="Freeform 7250"/>
          <p:cNvSpPr/>
          <p:nvPr/>
        </p:nvSpPr>
        <p:spPr>
          <a:xfrm rot="-5400000">
            <a:off x="7687460" y="5648888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1" name="Freeform 7251"/>
          <p:cNvSpPr/>
          <p:nvPr/>
        </p:nvSpPr>
        <p:spPr>
          <a:xfrm rot="-5400000">
            <a:off x="7731163" y="5648888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2" name="Freeform 7252"/>
          <p:cNvSpPr/>
          <p:nvPr/>
        </p:nvSpPr>
        <p:spPr>
          <a:xfrm rot="-5400000">
            <a:off x="7774531" y="5649224"/>
            <a:ext cx="36306" cy="35634"/>
          </a:xfrm>
          <a:custGeom>
            <a:avLst/>
            <a:gdLst/>
            <a:ahLst/>
            <a:cxnLst/>
            <a:rect l="0" t="0" r="0" b="0"/>
            <a:pathLst>
              <a:path w="685800" h="673100">
                <a:moveTo>
                  <a:pt x="0" y="0"/>
                </a:moveTo>
                <a:lnTo>
                  <a:pt x="6858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3" name="Freeform 7253"/>
          <p:cNvSpPr/>
          <p:nvPr/>
        </p:nvSpPr>
        <p:spPr>
          <a:xfrm rot="-5400000">
            <a:off x="7818569" y="5649560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4" name="Freeform 7254"/>
          <p:cNvSpPr/>
          <p:nvPr/>
        </p:nvSpPr>
        <p:spPr>
          <a:xfrm rot="-5400000">
            <a:off x="7861934" y="5649224"/>
            <a:ext cx="35634" cy="36306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5" name="Freeform 7255"/>
          <p:cNvSpPr/>
          <p:nvPr/>
        </p:nvSpPr>
        <p:spPr>
          <a:xfrm rot="-5400000">
            <a:off x="7905302" y="5649560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6" name="Freeform 7256"/>
          <p:cNvSpPr/>
          <p:nvPr/>
        </p:nvSpPr>
        <p:spPr>
          <a:xfrm rot="-5400000">
            <a:off x="7949005" y="5649560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7" name="Freeform 7257"/>
          <p:cNvSpPr/>
          <p:nvPr/>
        </p:nvSpPr>
        <p:spPr>
          <a:xfrm rot="-5400000">
            <a:off x="7992371" y="5649224"/>
            <a:ext cx="35634" cy="36306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8" name="Freeform 7258"/>
          <p:cNvSpPr/>
          <p:nvPr/>
        </p:nvSpPr>
        <p:spPr>
          <a:xfrm rot="-5400000">
            <a:off x="8035739" y="5649560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9" name="Freeform 7259"/>
          <p:cNvSpPr/>
          <p:nvPr/>
        </p:nvSpPr>
        <p:spPr>
          <a:xfrm rot="-5400000">
            <a:off x="8079442" y="5649560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0" name="Freeform 7260"/>
          <p:cNvSpPr/>
          <p:nvPr/>
        </p:nvSpPr>
        <p:spPr>
          <a:xfrm rot="-5400000">
            <a:off x="8122472" y="5649560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1" name="Freeform 7261"/>
          <p:cNvSpPr/>
          <p:nvPr/>
        </p:nvSpPr>
        <p:spPr>
          <a:xfrm rot="-5400000">
            <a:off x="8166175" y="5671075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2" name="Freeform 7262"/>
          <p:cNvSpPr/>
          <p:nvPr/>
        </p:nvSpPr>
        <p:spPr>
          <a:xfrm rot="-5400000">
            <a:off x="7854203" y="5359104"/>
            <a:ext cx="36306" cy="615874"/>
          </a:xfrm>
          <a:custGeom>
            <a:avLst/>
            <a:gdLst/>
            <a:ahLst/>
            <a:cxnLst/>
            <a:rect l="0" t="0" r="0" b="0"/>
            <a:pathLst>
              <a:path w="685800" h="11633200">
                <a:moveTo>
                  <a:pt x="0" y="11633200"/>
                </a:moveTo>
                <a:lnTo>
                  <a:pt x="0" y="12700"/>
                </a:lnTo>
                <a:lnTo>
                  <a:pt x="685800" y="0"/>
                </a:lnTo>
                <a:lnTo>
                  <a:pt x="673100" y="11633200"/>
                </a:lnTo>
                <a:lnTo>
                  <a:pt x="0" y="1163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3" name="Freeform 7263"/>
          <p:cNvSpPr/>
          <p:nvPr/>
        </p:nvSpPr>
        <p:spPr>
          <a:xfrm rot="-5400000">
            <a:off x="7666279" y="5565852"/>
            <a:ext cx="0" cy="4706"/>
          </a:xfrm>
          <a:custGeom>
            <a:avLst/>
            <a:gdLst/>
            <a:ahLst/>
            <a:cxnLst/>
            <a:rect l="0" t="0" r="0" b="0"/>
            <a:pathLst>
              <a:path h="88900">
                <a:moveTo>
                  <a:pt x="0" y="25400"/>
                </a:moveTo>
                <a:lnTo>
                  <a:pt x="0" y="0"/>
                </a:lnTo>
                <a:lnTo>
                  <a:pt x="0" y="88900"/>
                </a:lnTo>
                <a:close/>
                <a:moveTo>
                  <a:pt x="22618700" y="44043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64" name="Picture 7264"/>
          <p:cNvPicPr>
            <a:picLocks noChangeArrowheads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2412" y="5524500"/>
            <a:ext cx="56029" cy="56029"/>
          </a:xfrm>
          <a:prstGeom prst="rect">
            <a:avLst/>
          </a:prstGeom>
          <a:noFill/>
        </p:spPr>
      </p:pic>
      <p:sp>
        <p:nvSpPr>
          <p:cNvPr id="7265" name="Freeform 7265"/>
          <p:cNvSpPr/>
          <p:nvPr/>
        </p:nvSpPr>
        <p:spPr>
          <a:xfrm rot="-5400000">
            <a:off x="7665608" y="5526856"/>
            <a:ext cx="671" cy="8067"/>
          </a:xfrm>
          <a:custGeom>
            <a:avLst/>
            <a:gdLst/>
            <a:ahLst/>
            <a:cxnLst/>
            <a:rect l="0" t="0" r="0" b="0"/>
            <a:pathLst>
              <a:path w="12700" h="152400">
                <a:moveTo>
                  <a:pt x="0" y="152400"/>
                </a:moveTo>
                <a:lnTo>
                  <a:pt x="0" y="0"/>
                </a:lnTo>
                <a:lnTo>
                  <a:pt x="12700" y="38100"/>
                </a:lnTo>
                <a:close/>
                <a:moveTo>
                  <a:pt x="21831300" y="4408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6" name="Freeform 7266"/>
          <p:cNvSpPr/>
          <p:nvPr/>
        </p:nvSpPr>
        <p:spPr>
          <a:xfrm rot="10780232">
            <a:off x="7647119" y="5530552"/>
            <a:ext cx="36979" cy="36979"/>
          </a:xfrm>
          <a:custGeom>
            <a:avLst/>
            <a:gdLst/>
            <a:ahLst/>
            <a:cxnLst/>
            <a:rect l="0" t="0" r="0" b="0"/>
            <a:pathLst>
              <a:path w="698500" h="698500">
                <a:moveTo>
                  <a:pt x="698500" y="349250"/>
                </a:moveTo>
                <a:cubicBezTo>
                  <a:pt x="698500" y="156365"/>
                  <a:pt x="542135" y="0"/>
                  <a:pt x="349250" y="0"/>
                </a:cubicBezTo>
                <a:cubicBezTo>
                  <a:pt x="156365" y="0"/>
                  <a:pt x="0" y="156365"/>
                  <a:pt x="0" y="349250"/>
                </a:cubicBezTo>
                <a:cubicBezTo>
                  <a:pt x="0" y="542135"/>
                  <a:pt x="156365" y="698500"/>
                  <a:pt x="349250" y="698500"/>
                </a:cubicBezTo>
                <a:cubicBezTo>
                  <a:pt x="542135" y="698500"/>
                  <a:pt x="698500" y="542135"/>
                  <a:pt x="698500" y="3492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7" name="Freeform 7267"/>
          <p:cNvSpPr/>
          <p:nvPr/>
        </p:nvSpPr>
        <p:spPr>
          <a:xfrm rot="-5400000">
            <a:off x="8026663" y="5463654"/>
            <a:ext cx="141866" cy="24204"/>
          </a:xfrm>
          <a:custGeom>
            <a:avLst/>
            <a:gdLst/>
            <a:ahLst/>
            <a:cxnLst/>
            <a:rect l="0" t="0" r="0" b="0"/>
            <a:pathLst>
              <a:path w="2679700" h="457200">
                <a:moveTo>
                  <a:pt x="0" y="203200"/>
                </a:moveTo>
                <a:lnTo>
                  <a:pt x="1320800" y="228600"/>
                </a:lnTo>
                <a:lnTo>
                  <a:pt x="1485900" y="292100"/>
                </a:lnTo>
                <a:lnTo>
                  <a:pt x="1562100" y="457200"/>
                </a:lnTo>
                <a:lnTo>
                  <a:pt x="2679700" y="241300"/>
                </a:lnTo>
                <a:lnTo>
                  <a:pt x="1562100" y="0"/>
                </a:lnTo>
                <a:lnTo>
                  <a:pt x="1498600" y="152400"/>
                </a:lnTo>
                <a:lnTo>
                  <a:pt x="1320800" y="228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8" name="Freeform 7268"/>
          <p:cNvSpPr/>
          <p:nvPr/>
        </p:nvSpPr>
        <p:spPr>
          <a:xfrm rot="-5400000">
            <a:off x="8069021" y="5442139"/>
            <a:ext cx="41685" cy="8740"/>
          </a:xfrm>
          <a:custGeom>
            <a:avLst/>
            <a:gdLst/>
            <a:ahLst/>
            <a:cxnLst/>
            <a:rect l="0" t="0" r="0" b="0"/>
            <a:pathLst>
              <a:path w="787400" h="165100">
                <a:moveTo>
                  <a:pt x="63500" y="0"/>
                </a:moveTo>
                <a:lnTo>
                  <a:pt x="0" y="152400"/>
                </a:lnTo>
                <a:lnTo>
                  <a:pt x="787400" y="165100"/>
                </a:lnTo>
                <a:close/>
                <a:moveTo>
                  <a:pt x="12776200" y="36080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69" name="Picture 7269"/>
          <p:cNvPicPr>
            <a:picLocks noChangeArrowheads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2355" y="5393617"/>
            <a:ext cx="41909" cy="97266"/>
          </a:xfrm>
          <a:prstGeom prst="rect">
            <a:avLst/>
          </a:prstGeom>
          <a:noFill/>
        </p:spPr>
      </p:pic>
      <p:sp>
        <p:nvSpPr>
          <p:cNvPr id="7270" name="Freeform 7270"/>
          <p:cNvSpPr/>
          <p:nvPr/>
        </p:nvSpPr>
        <p:spPr>
          <a:xfrm rot="-5400000">
            <a:off x="8063978" y="5439786"/>
            <a:ext cx="70596" cy="3361"/>
          </a:xfrm>
          <a:custGeom>
            <a:avLst/>
            <a:gdLst/>
            <a:ahLst/>
            <a:cxnLst/>
            <a:rect l="0" t="0" r="0" b="0"/>
            <a:pathLst>
              <a:path w="1333500" h="63500">
                <a:moveTo>
                  <a:pt x="1333500" y="25400"/>
                </a:moveTo>
                <a:lnTo>
                  <a:pt x="0" y="0"/>
                </a:lnTo>
                <a:lnTo>
                  <a:pt x="165100" y="63500"/>
                </a:lnTo>
                <a:close/>
                <a:moveTo>
                  <a:pt x="12700000" y="35852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1" name="Freeform 7271"/>
          <p:cNvSpPr/>
          <p:nvPr/>
        </p:nvSpPr>
        <p:spPr>
          <a:xfrm rot="-5400000">
            <a:off x="7879752" y="5332882"/>
            <a:ext cx="2689" cy="430305"/>
          </a:xfrm>
          <a:custGeom>
            <a:avLst/>
            <a:gdLst/>
            <a:ahLst/>
            <a:cxnLst/>
            <a:rect l="0" t="0" r="0" b="0"/>
            <a:pathLst>
              <a:path w="50800" h="8128000">
                <a:moveTo>
                  <a:pt x="0" y="0"/>
                </a:moveTo>
                <a:lnTo>
                  <a:pt x="50800" y="8128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2" name="Freeform 7272"/>
          <p:cNvSpPr/>
          <p:nvPr/>
        </p:nvSpPr>
        <p:spPr>
          <a:xfrm rot="-5400000">
            <a:off x="7919086" y="5464327"/>
            <a:ext cx="141866" cy="24204"/>
          </a:xfrm>
          <a:custGeom>
            <a:avLst/>
            <a:gdLst/>
            <a:ahLst/>
            <a:cxnLst/>
            <a:rect l="0" t="0" r="0" b="0"/>
            <a:pathLst>
              <a:path w="2679700" h="457200">
                <a:moveTo>
                  <a:pt x="0" y="203200"/>
                </a:moveTo>
                <a:lnTo>
                  <a:pt x="1320800" y="228600"/>
                </a:lnTo>
                <a:lnTo>
                  <a:pt x="1485900" y="304800"/>
                </a:lnTo>
                <a:lnTo>
                  <a:pt x="1562100" y="457200"/>
                </a:lnTo>
                <a:lnTo>
                  <a:pt x="2679700" y="241300"/>
                </a:lnTo>
                <a:lnTo>
                  <a:pt x="1562100" y="0"/>
                </a:lnTo>
                <a:lnTo>
                  <a:pt x="1498600" y="152400"/>
                </a:lnTo>
                <a:lnTo>
                  <a:pt x="1320800" y="228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3" name="Freeform 7273"/>
          <p:cNvSpPr/>
          <p:nvPr/>
        </p:nvSpPr>
        <p:spPr>
          <a:xfrm rot="-5400000">
            <a:off x="7961445" y="5442811"/>
            <a:ext cx="41685" cy="8740"/>
          </a:xfrm>
          <a:custGeom>
            <a:avLst/>
            <a:gdLst/>
            <a:ahLst/>
            <a:cxnLst/>
            <a:rect l="0" t="0" r="0" b="0"/>
            <a:pathLst>
              <a:path w="787400" h="165100">
                <a:moveTo>
                  <a:pt x="63500" y="0"/>
                </a:moveTo>
                <a:lnTo>
                  <a:pt x="0" y="152400"/>
                </a:lnTo>
                <a:lnTo>
                  <a:pt x="787400" y="165100"/>
                </a:lnTo>
                <a:close/>
                <a:moveTo>
                  <a:pt x="14820900" y="3811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74" name="Picture 7274"/>
          <p:cNvPicPr>
            <a:picLocks noChangeArrowheads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779" y="5394289"/>
            <a:ext cx="48633" cy="96594"/>
          </a:xfrm>
          <a:prstGeom prst="rect">
            <a:avLst/>
          </a:prstGeom>
          <a:noFill/>
        </p:spPr>
      </p:pic>
      <p:sp>
        <p:nvSpPr>
          <p:cNvPr id="7275" name="Freeform 7275"/>
          <p:cNvSpPr/>
          <p:nvPr/>
        </p:nvSpPr>
        <p:spPr>
          <a:xfrm rot="-5400000">
            <a:off x="7956738" y="5440122"/>
            <a:ext cx="70596" cy="4033"/>
          </a:xfrm>
          <a:custGeom>
            <a:avLst/>
            <a:gdLst/>
            <a:ahLst/>
            <a:cxnLst/>
            <a:rect l="0" t="0" r="0" b="0"/>
            <a:pathLst>
              <a:path w="1333500" h="76200">
                <a:moveTo>
                  <a:pt x="1333500" y="25400"/>
                </a:moveTo>
                <a:lnTo>
                  <a:pt x="0" y="0"/>
                </a:lnTo>
                <a:lnTo>
                  <a:pt x="165100" y="76200"/>
                </a:lnTo>
                <a:close/>
                <a:moveTo>
                  <a:pt x="14744700" y="3788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6" name="Freeform 7276"/>
          <p:cNvSpPr/>
          <p:nvPr/>
        </p:nvSpPr>
        <p:spPr>
          <a:xfrm rot="-5400000">
            <a:off x="7658549" y="549021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25400" y="12700"/>
                </a:moveTo>
                <a:lnTo>
                  <a:pt x="38100" y="0"/>
                </a:lnTo>
                <a:lnTo>
                  <a:pt x="0" y="38100"/>
                </a:lnTo>
                <a:close/>
                <a:moveTo>
                  <a:pt x="21297900" y="4414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77" name="Picture 7277"/>
          <p:cNvPicPr>
            <a:picLocks noChangeArrowheads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6671" y="5468470"/>
            <a:ext cx="51770" cy="44824"/>
          </a:xfrm>
          <a:prstGeom prst="rect">
            <a:avLst/>
          </a:prstGeom>
          <a:noFill/>
        </p:spPr>
      </p:pic>
      <p:sp>
        <p:nvSpPr>
          <p:cNvPr id="7278" name="Freeform 7278"/>
          <p:cNvSpPr/>
          <p:nvPr/>
        </p:nvSpPr>
        <p:spPr>
          <a:xfrm rot="-5400000">
            <a:off x="7672668" y="5474748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  <a:lnTo>
                  <a:pt x="50800" y="25400"/>
                </a:lnTo>
                <a:close/>
                <a:moveTo>
                  <a:pt x="20713700" y="43878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9" name="Freeform 7279"/>
          <p:cNvSpPr/>
          <p:nvPr/>
        </p:nvSpPr>
        <p:spPr>
          <a:xfrm rot="-8034752">
            <a:off x="7656531" y="5472730"/>
            <a:ext cx="20843" cy="2084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80" name="Freeform 7280"/>
          <p:cNvSpPr/>
          <p:nvPr/>
        </p:nvSpPr>
        <p:spPr>
          <a:xfrm rot="-5400000">
            <a:off x="7703595" y="5455250"/>
            <a:ext cx="2689" cy="53787"/>
          </a:xfrm>
          <a:custGeom>
            <a:avLst/>
            <a:gdLst/>
            <a:ahLst/>
            <a:cxnLst/>
            <a:rect l="0" t="0" r="0" b="0"/>
            <a:pathLst>
              <a:path w="50800" h="1016000">
                <a:moveTo>
                  <a:pt x="0" y="0"/>
                </a:moveTo>
                <a:lnTo>
                  <a:pt x="50800" y="1016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81" name="Picture 7281"/>
          <p:cNvPicPr>
            <a:picLocks noChangeArrowheads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9955" y="5456145"/>
            <a:ext cx="48634" cy="48634"/>
          </a:xfrm>
          <a:prstGeom prst="rect">
            <a:avLst/>
          </a:prstGeom>
          <a:noFill/>
        </p:spPr>
      </p:pic>
      <p:sp>
        <p:nvSpPr>
          <p:cNvPr id="7282" name="Freeform 7282"/>
          <p:cNvSpPr/>
          <p:nvPr/>
        </p:nvSpPr>
        <p:spPr>
          <a:xfrm rot="-5400000">
            <a:off x="7742928" y="5454241"/>
            <a:ext cx="27566" cy="51098"/>
          </a:xfrm>
          <a:custGeom>
            <a:avLst/>
            <a:gdLst/>
            <a:ahLst/>
            <a:cxnLst/>
            <a:rect l="0" t="0" r="0" b="0"/>
            <a:pathLst>
              <a:path w="520700" h="965200">
                <a:moveTo>
                  <a:pt x="0" y="25400"/>
                </a:moveTo>
                <a:lnTo>
                  <a:pt x="50800" y="965200"/>
                </a:lnTo>
                <a:lnTo>
                  <a:pt x="520700" y="952500"/>
                </a:lnTo>
                <a:lnTo>
                  <a:pt x="4826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83" name="Freeform 7283"/>
          <p:cNvSpPr/>
          <p:nvPr/>
        </p:nvSpPr>
        <p:spPr>
          <a:xfrm rot="-5400000">
            <a:off x="7744275" y="5479118"/>
            <a:ext cx="24876" cy="1344"/>
          </a:xfrm>
          <a:custGeom>
            <a:avLst/>
            <a:gdLst/>
            <a:ahLst/>
            <a:cxnLst/>
            <a:rect l="0" t="0" r="0" b="0"/>
            <a:pathLst>
              <a:path w="469900" h="25400">
                <a:moveTo>
                  <a:pt x="0" y="254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84" name="Freeform 7284"/>
          <p:cNvSpPr/>
          <p:nvPr/>
        </p:nvSpPr>
        <p:spPr>
          <a:xfrm rot="-5400000">
            <a:off x="7811846" y="5465335"/>
            <a:ext cx="141866" cy="23531"/>
          </a:xfrm>
          <a:custGeom>
            <a:avLst/>
            <a:gdLst/>
            <a:ahLst/>
            <a:cxnLst/>
            <a:rect l="0" t="0" r="0" b="0"/>
            <a:pathLst>
              <a:path w="2679700" h="444500">
                <a:moveTo>
                  <a:pt x="0" y="190500"/>
                </a:moveTo>
                <a:lnTo>
                  <a:pt x="1320800" y="215900"/>
                </a:lnTo>
                <a:lnTo>
                  <a:pt x="1485900" y="292100"/>
                </a:lnTo>
                <a:lnTo>
                  <a:pt x="1562100" y="444500"/>
                </a:lnTo>
                <a:lnTo>
                  <a:pt x="2679700" y="228600"/>
                </a:lnTo>
                <a:lnTo>
                  <a:pt x="1562100" y="0"/>
                </a:lnTo>
                <a:lnTo>
                  <a:pt x="1498600" y="139700"/>
                </a:lnTo>
                <a:lnTo>
                  <a:pt x="132080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85" name="Freeform 7285"/>
          <p:cNvSpPr/>
          <p:nvPr/>
        </p:nvSpPr>
        <p:spPr>
          <a:xfrm rot="-5400000">
            <a:off x="7854204" y="5443820"/>
            <a:ext cx="41685" cy="8067"/>
          </a:xfrm>
          <a:custGeom>
            <a:avLst/>
            <a:gdLst/>
            <a:ahLst/>
            <a:cxnLst/>
            <a:rect l="0" t="0" r="0" b="0"/>
            <a:pathLst>
              <a:path w="787400" h="152400">
                <a:moveTo>
                  <a:pt x="63500" y="0"/>
                </a:moveTo>
                <a:lnTo>
                  <a:pt x="0" y="139700"/>
                </a:lnTo>
                <a:lnTo>
                  <a:pt x="787400" y="152400"/>
                </a:lnTo>
                <a:close/>
                <a:moveTo>
                  <a:pt x="16852900" y="40132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86" name="Picture 7286"/>
          <p:cNvPicPr>
            <a:picLocks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201" y="5394961"/>
            <a:ext cx="27791" cy="94353"/>
          </a:xfrm>
          <a:prstGeom prst="rect">
            <a:avLst/>
          </a:prstGeom>
          <a:noFill/>
        </p:spPr>
      </p:pic>
      <p:sp>
        <p:nvSpPr>
          <p:cNvPr id="7287" name="Freeform 7287"/>
          <p:cNvSpPr/>
          <p:nvPr/>
        </p:nvSpPr>
        <p:spPr>
          <a:xfrm rot="-5400000">
            <a:off x="7846808" y="5441803"/>
            <a:ext cx="71941" cy="671"/>
          </a:xfrm>
          <a:custGeom>
            <a:avLst/>
            <a:gdLst/>
            <a:ahLst/>
            <a:cxnLst/>
            <a:rect l="0" t="0" r="0" b="0"/>
            <a:pathLst>
              <a:path w="1358900" h="12700">
                <a:moveTo>
                  <a:pt x="1358900" y="12700"/>
                </a:moveTo>
                <a:lnTo>
                  <a:pt x="0" y="0"/>
                </a:lnTo>
                <a:close/>
                <a:moveTo>
                  <a:pt x="16802100" y="3991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88" name="Picture 7288"/>
          <p:cNvPicPr>
            <a:picLocks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2581" y="5395632"/>
            <a:ext cx="33169" cy="84941"/>
          </a:xfrm>
          <a:prstGeom prst="rect">
            <a:avLst/>
          </a:prstGeom>
          <a:noFill/>
        </p:spPr>
      </p:pic>
      <p:sp>
        <p:nvSpPr>
          <p:cNvPr id="7289" name="Freeform 7289"/>
          <p:cNvSpPr/>
          <p:nvPr/>
        </p:nvSpPr>
        <p:spPr>
          <a:xfrm rot="-5400000">
            <a:off x="7848825" y="5440458"/>
            <a:ext cx="71269" cy="4033"/>
          </a:xfrm>
          <a:custGeom>
            <a:avLst/>
            <a:gdLst/>
            <a:ahLst/>
            <a:cxnLst/>
            <a:rect l="0" t="0" r="0" b="0"/>
            <a:pathLst>
              <a:path w="1346200" h="76200">
                <a:moveTo>
                  <a:pt x="1346200" y="25400"/>
                </a:moveTo>
                <a:lnTo>
                  <a:pt x="0" y="0"/>
                </a:lnTo>
                <a:lnTo>
                  <a:pt x="165100" y="76200"/>
                </a:lnTo>
                <a:close/>
                <a:moveTo>
                  <a:pt x="16789400" y="3991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0" name="Freeform 7290"/>
          <p:cNvSpPr/>
          <p:nvPr/>
        </p:nvSpPr>
        <p:spPr>
          <a:xfrm rot="-5400000">
            <a:off x="7866977" y="4883078"/>
            <a:ext cx="7395" cy="615202"/>
          </a:xfrm>
          <a:custGeom>
            <a:avLst/>
            <a:gdLst/>
            <a:ahLst/>
            <a:cxnLst/>
            <a:rect l="0" t="0" r="0" b="0"/>
            <a:pathLst>
              <a:path w="139700" h="11620500">
                <a:moveTo>
                  <a:pt x="139700" y="0"/>
                </a:moveTo>
                <a:lnTo>
                  <a:pt x="0" y="11620500"/>
                </a:lnTo>
                <a:lnTo>
                  <a:pt x="0" y="0"/>
                </a:lnTo>
                <a:close/>
                <a:moveTo>
                  <a:pt x="17487900" y="45948600"/>
                </a:moveTo>
              </a:path>
            </a:pathLst>
          </a:custGeom>
          <a:solidFill>
            <a:srgbClr val="FF00FF">
              <a:alpha val="100000"/>
            </a:srgbClr>
          </a:solidFill>
          <a:ln w="0" cap="rnd" cmpd="sng">
            <a:solidFill>
              <a:srgbClr val="FF00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291" name="Picture 7291"/>
          <p:cNvPicPr>
            <a:picLocks noChangeArrowheads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1867" y="5183170"/>
            <a:ext cx="637615" cy="34514"/>
          </a:xfrm>
          <a:prstGeom prst="rect">
            <a:avLst/>
          </a:prstGeom>
          <a:noFill/>
        </p:spPr>
      </p:pic>
      <p:sp>
        <p:nvSpPr>
          <p:cNvPr id="7292" name="Freeform 7292"/>
          <p:cNvSpPr/>
          <p:nvPr/>
        </p:nvSpPr>
        <p:spPr>
          <a:xfrm rot="-5400000">
            <a:off x="7868322" y="4889129"/>
            <a:ext cx="4706" cy="615202"/>
          </a:xfrm>
          <a:custGeom>
            <a:avLst/>
            <a:gdLst/>
            <a:ahLst/>
            <a:cxnLst/>
            <a:rect l="0" t="0" r="0" b="0"/>
            <a:pathLst>
              <a:path w="88900" h="11620500">
                <a:moveTo>
                  <a:pt x="88900" y="0"/>
                </a:moveTo>
                <a:lnTo>
                  <a:pt x="88900" y="11620500"/>
                </a:lnTo>
                <a:lnTo>
                  <a:pt x="0" y="11620500"/>
                </a:lnTo>
                <a:close/>
                <a:moveTo>
                  <a:pt x="17576800" y="45948600"/>
                </a:moveTo>
              </a:path>
            </a:pathLst>
          </a:custGeom>
          <a:solidFill>
            <a:srgbClr val="FF00FF">
              <a:alpha val="100000"/>
            </a:srgbClr>
          </a:solidFill>
          <a:ln w="0" cap="rnd" cmpd="sng">
            <a:solidFill>
              <a:srgbClr val="FF00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3" name="Freeform 7293"/>
          <p:cNvSpPr/>
          <p:nvPr/>
        </p:nvSpPr>
        <p:spPr>
          <a:xfrm rot="-5400000">
            <a:off x="7860926" y="4889129"/>
            <a:ext cx="19497" cy="615202"/>
          </a:xfrm>
          <a:custGeom>
            <a:avLst/>
            <a:gdLst/>
            <a:ahLst/>
            <a:cxnLst/>
            <a:rect l="0" t="0" r="0" b="0"/>
            <a:pathLst>
              <a:path w="368300" h="11620500">
                <a:moveTo>
                  <a:pt x="228600" y="11620500"/>
                </a:moveTo>
                <a:lnTo>
                  <a:pt x="368300" y="0"/>
                </a:lnTo>
                <a:lnTo>
                  <a:pt x="139700" y="0"/>
                </a:lnTo>
                <a:lnTo>
                  <a:pt x="0" y="11620500"/>
                </a:lnTo>
                <a:lnTo>
                  <a:pt x="228600" y="116205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4" name="Freeform 7294"/>
          <p:cNvSpPr/>
          <p:nvPr/>
        </p:nvSpPr>
        <p:spPr>
          <a:xfrm rot="-5400000">
            <a:off x="7866977" y="4895180"/>
            <a:ext cx="7395" cy="615202"/>
          </a:xfrm>
          <a:custGeom>
            <a:avLst/>
            <a:gdLst/>
            <a:ahLst/>
            <a:cxnLst/>
            <a:rect l="0" t="0" r="0" b="0"/>
            <a:pathLst>
              <a:path w="139700" h="11620500">
                <a:moveTo>
                  <a:pt x="0" y="11620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5" name="Freeform 7295"/>
          <p:cNvSpPr/>
          <p:nvPr/>
        </p:nvSpPr>
        <p:spPr>
          <a:xfrm rot="-5400000">
            <a:off x="4457814" y="4262832"/>
            <a:ext cx="80681" cy="57149"/>
          </a:xfrm>
          <a:custGeom>
            <a:avLst/>
            <a:gdLst/>
            <a:ahLst/>
            <a:cxnLst/>
            <a:rect l="0" t="0" r="0" b="0"/>
            <a:pathLst>
              <a:path w="1524000" h="1079500">
                <a:moveTo>
                  <a:pt x="1155700" y="1079500"/>
                </a:moveTo>
                <a:lnTo>
                  <a:pt x="1308100" y="1016000"/>
                </a:lnTo>
                <a:lnTo>
                  <a:pt x="1447800" y="863600"/>
                </a:lnTo>
                <a:lnTo>
                  <a:pt x="1524000" y="723900"/>
                </a:lnTo>
                <a:lnTo>
                  <a:pt x="1524000" y="431800"/>
                </a:lnTo>
                <a:lnTo>
                  <a:pt x="1447800" y="279400"/>
                </a:lnTo>
                <a:lnTo>
                  <a:pt x="1308100" y="139700"/>
                </a:lnTo>
                <a:lnTo>
                  <a:pt x="1155700" y="63500"/>
                </a:lnTo>
                <a:lnTo>
                  <a:pt x="939800" y="0"/>
                </a:lnTo>
                <a:lnTo>
                  <a:pt x="571500" y="0"/>
                </a:lnTo>
                <a:lnTo>
                  <a:pt x="355600" y="63500"/>
                </a:lnTo>
                <a:lnTo>
                  <a:pt x="215900" y="139700"/>
                </a:lnTo>
                <a:lnTo>
                  <a:pt x="63500" y="279400"/>
                </a:lnTo>
                <a:lnTo>
                  <a:pt x="0" y="431800"/>
                </a:lnTo>
                <a:lnTo>
                  <a:pt x="0" y="723900"/>
                </a:lnTo>
                <a:lnTo>
                  <a:pt x="63500" y="863600"/>
                </a:lnTo>
                <a:lnTo>
                  <a:pt x="215900" y="1016000"/>
                </a:lnTo>
                <a:lnTo>
                  <a:pt x="355600" y="1079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6" name="Freeform 7296"/>
          <p:cNvSpPr/>
          <p:nvPr/>
        </p:nvSpPr>
        <p:spPr>
          <a:xfrm rot="-5400000">
            <a:off x="4536479" y="4268211"/>
            <a:ext cx="80681" cy="46391"/>
          </a:xfrm>
          <a:custGeom>
            <a:avLst/>
            <a:gdLst/>
            <a:ahLst/>
            <a:cxnLst/>
            <a:rect l="0" t="0" r="0" b="0"/>
            <a:pathLst>
              <a:path w="1524000" h="876300">
                <a:moveTo>
                  <a:pt x="1524000" y="0"/>
                </a:moveTo>
                <a:lnTo>
                  <a:pt x="0" y="0"/>
                </a:ln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7" name="Freeform 7297"/>
          <p:cNvSpPr/>
          <p:nvPr/>
        </p:nvSpPr>
        <p:spPr>
          <a:xfrm rot="-5400000">
            <a:off x="4605731" y="4260815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431800"/>
                </a:moveTo>
                <a:lnTo>
                  <a:pt x="1447800" y="292100"/>
                </a:lnTo>
                <a:lnTo>
                  <a:pt x="1308100" y="139700"/>
                </a:lnTo>
                <a:lnTo>
                  <a:pt x="1155700" y="63500"/>
                </a:lnTo>
                <a:lnTo>
                  <a:pt x="939800" y="0"/>
                </a:lnTo>
                <a:lnTo>
                  <a:pt x="571500" y="0"/>
                </a:lnTo>
                <a:lnTo>
                  <a:pt x="355600" y="63500"/>
                </a:lnTo>
                <a:lnTo>
                  <a:pt x="215900" y="139700"/>
                </a:lnTo>
                <a:lnTo>
                  <a:pt x="63500" y="292100"/>
                </a:lnTo>
                <a:lnTo>
                  <a:pt x="0" y="431800"/>
                </a:lnTo>
                <a:lnTo>
                  <a:pt x="0" y="723900"/>
                </a:lnTo>
                <a:lnTo>
                  <a:pt x="63500" y="863600"/>
                </a:lnTo>
                <a:lnTo>
                  <a:pt x="215900" y="1016000"/>
                </a:lnTo>
                <a:lnTo>
                  <a:pt x="355600" y="1079500"/>
                </a:lnTo>
                <a:lnTo>
                  <a:pt x="571500" y="1155700"/>
                </a:lnTo>
                <a:lnTo>
                  <a:pt x="939800" y="1155700"/>
                </a:lnTo>
                <a:lnTo>
                  <a:pt x="1155700" y="1079500"/>
                </a:lnTo>
                <a:lnTo>
                  <a:pt x="1308100" y="1016000"/>
                </a:lnTo>
                <a:lnTo>
                  <a:pt x="1447800" y="863600"/>
                </a:lnTo>
                <a:lnTo>
                  <a:pt x="1524000" y="723900"/>
                </a:lnTo>
                <a:lnTo>
                  <a:pt x="1524000" y="431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8" name="Freeform 7298"/>
          <p:cNvSpPr/>
          <p:nvPr/>
        </p:nvSpPr>
        <p:spPr>
          <a:xfrm rot="-5400000">
            <a:off x="4686077" y="4264513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1308100" y="1016000"/>
                </a:moveTo>
                <a:lnTo>
                  <a:pt x="1447800" y="876300"/>
                </a:lnTo>
                <a:lnTo>
                  <a:pt x="1524000" y="660400"/>
                </a:lnTo>
                <a:lnTo>
                  <a:pt x="1524000" y="368300"/>
                </a:lnTo>
                <a:lnTo>
                  <a:pt x="1447800" y="152400"/>
                </a:lnTo>
                <a:lnTo>
                  <a:pt x="1308100" y="0"/>
                </a:lnTo>
                <a:lnTo>
                  <a:pt x="1155700" y="0"/>
                </a:lnTo>
                <a:lnTo>
                  <a:pt x="1016000" y="76200"/>
                </a:lnTo>
                <a:lnTo>
                  <a:pt x="939800" y="152400"/>
                </a:lnTo>
                <a:lnTo>
                  <a:pt x="863600" y="292100"/>
                </a:lnTo>
                <a:lnTo>
                  <a:pt x="723900" y="736600"/>
                </a:lnTo>
                <a:lnTo>
                  <a:pt x="647700" y="876300"/>
                </a:lnTo>
                <a:lnTo>
                  <a:pt x="571500" y="952500"/>
                </a:lnTo>
                <a:lnTo>
                  <a:pt x="431800" y="1016000"/>
                </a:lnTo>
                <a:lnTo>
                  <a:pt x="215900" y="1016000"/>
                </a:lnTo>
                <a:lnTo>
                  <a:pt x="63500" y="876300"/>
                </a:lnTo>
                <a:lnTo>
                  <a:pt x="0" y="660400"/>
                </a:lnTo>
                <a:lnTo>
                  <a:pt x="0" y="368300"/>
                </a:lnTo>
                <a:lnTo>
                  <a:pt x="63500" y="152400"/>
                </a:lnTo>
                <a:lnTo>
                  <a:pt x="215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9" name="Freeform 7299"/>
          <p:cNvSpPr/>
          <p:nvPr/>
        </p:nvSpPr>
        <p:spPr>
          <a:xfrm rot="-5400000">
            <a:off x="4765079" y="4266193"/>
            <a:ext cx="80681" cy="50426"/>
          </a:xfrm>
          <a:custGeom>
            <a:avLst/>
            <a:gdLst/>
            <a:ahLst/>
            <a:cxnLst/>
            <a:rect l="0" t="0" r="0" b="0"/>
            <a:pathLst>
              <a:path w="1524000" h="952500">
                <a:moveTo>
                  <a:pt x="0" y="0"/>
                </a:moveTo>
                <a:lnTo>
                  <a:pt x="1524000" y="0"/>
                </a:lnTo>
                <a:lnTo>
                  <a:pt x="152400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0" name="Freeform 7300"/>
          <p:cNvSpPr/>
          <p:nvPr/>
        </p:nvSpPr>
        <p:spPr>
          <a:xfrm rot="-5400000">
            <a:off x="4795669" y="4273926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1" name="Freeform 7301"/>
          <p:cNvSpPr/>
          <p:nvPr/>
        </p:nvSpPr>
        <p:spPr>
          <a:xfrm rot="-5400000">
            <a:off x="4805418" y="4306535"/>
            <a:ext cx="0" cy="50426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2" name="Freeform 7302"/>
          <p:cNvSpPr/>
          <p:nvPr/>
        </p:nvSpPr>
        <p:spPr>
          <a:xfrm rot="-5400000">
            <a:off x="4920729" y="4264513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508000"/>
                </a:lnTo>
                <a:lnTo>
                  <a:pt x="1447800" y="723900"/>
                </a:lnTo>
                <a:lnTo>
                  <a:pt x="1308100" y="876300"/>
                </a:lnTo>
                <a:lnTo>
                  <a:pt x="1155700" y="939800"/>
                </a:lnTo>
                <a:lnTo>
                  <a:pt x="939800" y="1016000"/>
                </a:lnTo>
                <a:lnTo>
                  <a:pt x="571500" y="1016000"/>
                </a:lnTo>
                <a:lnTo>
                  <a:pt x="355600" y="939800"/>
                </a:lnTo>
                <a:lnTo>
                  <a:pt x="215900" y="876300"/>
                </a:lnTo>
                <a:lnTo>
                  <a:pt x="63500" y="723900"/>
                </a:lnTo>
                <a:lnTo>
                  <a:pt x="0" y="508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3" name="Freeform 7303"/>
          <p:cNvSpPr/>
          <p:nvPr/>
        </p:nvSpPr>
        <p:spPr>
          <a:xfrm rot="-5400000">
            <a:off x="5001411" y="4264513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47800" y="876300"/>
                </a:lnTo>
                <a:lnTo>
                  <a:pt x="1371600" y="939800"/>
                </a:lnTo>
                <a:lnTo>
                  <a:pt x="1231900" y="1016000"/>
                </a:lnTo>
                <a:lnTo>
                  <a:pt x="1079500" y="1016000"/>
                </a:lnTo>
                <a:lnTo>
                  <a:pt x="939800" y="939800"/>
                </a:lnTo>
                <a:lnTo>
                  <a:pt x="863600" y="876300"/>
                </a:lnTo>
                <a:lnTo>
                  <a:pt x="800100" y="6477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4" name="Freeform 7304"/>
          <p:cNvSpPr/>
          <p:nvPr/>
        </p:nvSpPr>
        <p:spPr>
          <a:xfrm rot="-5400000">
            <a:off x="5034020" y="4297122"/>
            <a:ext cx="42357" cy="26893"/>
          </a:xfrm>
          <a:custGeom>
            <a:avLst/>
            <a:gdLst/>
            <a:ahLst/>
            <a:cxnLst/>
            <a:rect l="0" t="0" r="0" b="0"/>
            <a:pathLst>
              <a:path w="800100" h="508000">
                <a:moveTo>
                  <a:pt x="800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5" name="Freeform 7305"/>
          <p:cNvSpPr/>
          <p:nvPr/>
        </p:nvSpPr>
        <p:spPr>
          <a:xfrm rot="-5400000">
            <a:off x="5055199" y="4291406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6" name="Freeform 7306"/>
          <p:cNvSpPr/>
          <p:nvPr/>
        </p:nvSpPr>
        <p:spPr>
          <a:xfrm rot="-5400000">
            <a:off x="5105290" y="4260815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0"/>
                </a:moveTo>
                <a:lnTo>
                  <a:pt x="0" y="571500"/>
                </a:lnTo>
                <a:lnTo>
                  <a:pt x="152400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7" name="Freeform 7307"/>
          <p:cNvSpPr/>
          <p:nvPr/>
        </p:nvSpPr>
        <p:spPr>
          <a:xfrm rot="-5400000">
            <a:off x="5180257" y="4266530"/>
            <a:ext cx="80681" cy="49753"/>
          </a:xfrm>
          <a:custGeom>
            <a:avLst/>
            <a:gdLst/>
            <a:ahLst/>
            <a:cxnLst/>
            <a:rect l="0" t="0" r="0" b="0"/>
            <a:pathLst>
              <a:path w="1524000" h="939800">
                <a:moveTo>
                  <a:pt x="0" y="0"/>
                </a:moveTo>
                <a:lnTo>
                  <a:pt x="1524000" y="0"/>
                </a:lnTo>
                <a:lnTo>
                  <a:pt x="152400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8" name="Freeform 7308"/>
          <p:cNvSpPr/>
          <p:nvPr/>
        </p:nvSpPr>
        <p:spPr>
          <a:xfrm rot="-5400000">
            <a:off x="5210846" y="4274262"/>
            <a:ext cx="0" cy="30255"/>
          </a:xfrm>
          <a:custGeom>
            <a:avLst/>
            <a:gdLst/>
            <a:ahLst/>
            <a:cxnLst/>
            <a:rect l="0" t="0" r="0" b="0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9" name="Freeform 7309"/>
          <p:cNvSpPr/>
          <p:nvPr/>
        </p:nvSpPr>
        <p:spPr>
          <a:xfrm rot="-5400000">
            <a:off x="5220596" y="4306871"/>
            <a:ext cx="0" cy="49753"/>
          </a:xfrm>
          <a:custGeom>
            <a:avLst/>
            <a:gdLst/>
            <a:ahLst/>
            <a:cxnLst/>
            <a:rect l="0" t="0" r="0" b="0"/>
            <a:pathLst>
              <a:path h="939800">
                <a:moveTo>
                  <a:pt x="0" y="0"/>
                </a:moveTo>
                <a:lnTo>
                  <a:pt x="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0" name="Freeform 7310"/>
          <p:cNvSpPr/>
          <p:nvPr/>
        </p:nvSpPr>
        <p:spPr>
          <a:xfrm rot="-5400000">
            <a:off x="5258922" y="4253083"/>
            <a:ext cx="80681" cy="76647"/>
          </a:xfrm>
          <a:custGeom>
            <a:avLst/>
            <a:gdLst/>
            <a:ahLst/>
            <a:cxnLst/>
            <a:rect l="0" t="0" r="0" b="0"/>
            <a:pathLst>
              <a:path w="1524000" h="1447800">
                <a:moveTo>
                  <a:pt x="1524000" y="0"/>
                </a:moveTo>
                <a:lnTo>
                  <a:pt x="0" y="355600"/>
                </a:lnTo>
                <a:lnTo>
                  <a:pt x="1524000" y="723900"/>
                </a:lnTo>
                <a:lnTo>
                  <a:pt x="0" y="1079500"/>
                </a:lnTo>
                <a:lnTo>
                  <a:pt x="1524000" y="1447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1" name="Freeform 7311"/>
          <p:cNvSpPr/>
          <p:nvPr/>
        </p:nvSpPr>
        <p:spPr>
          <a:xfrm rot="-5400000">
            <a:off x="5339268" y="4260815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0" y="0"/>
                </a:moveTo>
                <a:lnTo>
                  <a:pt x="1524000" y="584200"/>
                </a:lnTo>
                <a:lnTo>
                  <a:pt x="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2" name="Freeform 7312"/>
          <p:cNvSpPr/>
          <p:nvPr/>
        </p:nvSpPr>
        <p:spPr>
          <a:xfrm rot="-5400000">
            <a:off x="5379607" y="4285692"/>
            <a:ext cx="0" cy="38323"/>
          </a:xfrm>
          <a:custGeom>
            <a:avLst/>
            <a:gdLst/>
            <a:ahLst/>
            <a:cxnLst/>
            <a:rect l="0" t="0" r="0" b="0"/>
            <a:pathLst>
              <a:path h="723900">
                <a:moveTo>
                  <a:pt x="0" y="0"/>
                </a:moveTo>
                <a:lnTo>
                  <a:pt x="0" y="723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3" name="Freeform 7313"/>
          <p:cNvSpPr/>
          <p:nvPr/>
        </p:nvSpPr>
        <p:spPr>
          <a:xfrm rot="-5400000">
            <a:off x="5393393" y="4275943"/>
            <a:ext cx="80681" cy="30927"/>
          </a:xfrm>
          <a:custGeom>
            <a:avLst/>
            <a:gdLst/>
            <a:ahLst/>
            <a:cxnLst/>
            <a:rect l="0" t="0" r="0" b="0"/>
            <a:pathLst>
              <a:path w="1524000" h="584200">
                <a:moveTo>
                  <a:pt x="1524000" y="0"/>
                </a:moveTo>
                <a:lnTo>
                  <a:pt x="800100" y="584200"/>
                </a:ln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4" name="Freeform 7314"/>
          <p:cNvSpPr/>
          <p:nvPr/>
        </p:nvSpPr>
        <p:spPr>
          <a:xfrm rot="-5400000">
            <a:off x="5445164" y="4255100"/>
            <a:ext cx="38323" cy="30255"/>
          </a:xfrm>
          <a:custGeom>
            <a:avLst/>
            <a:gdLst/>
            <a:ahLst/>
            <a:cxnLst/>
            <a:rect l="0" t="0" r="0" b="0"/>
            <a:pathLst>
              <a:path w="723900" h="571500">
                <a:moveTo>
                  <a:pt x="723900" y="57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5" name="Freeform 7315"/>
          <p:cNvSpPr/>
          <p:nvPr/>
        </p:nvSpPr>
        <p:spPr>
          <a:xfrm rot="-5400000">
            <a:off x="6077846" y="4338472"/>
            <a:ext cx="38996" cy="102197"/>
          </a:xfrm>
          <a:custGeom>
            <a:avLst/>
            <a:gdLst/>
            <a:ahLst/>
            <a:cxnLst/>
            <a:rect l="0" t="0" r="0" b="0"/>
            <a:pathLst>
              <a:path w="736600" h="1930400">
                <a:moveTo>
                  <a:pt x="736600" y="139700"/>
                </a:moveTo>
                <a:lnTo>
                  <a:pt x="0" y="1930400"/>
                </a:lnTo>
                <a:lnTo>
                  <a:pt x="114300" y="0"/>
                </a:lnTo>
                <a:close/>
                <a:moveTo>
                  <a:pt x="31165800" y="745998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6" name="Freeform 7316"/>
          <p:cNvSpPr/>
          <p:nvPr/>
        </p:nvSpPr>
        <p:spPr>
          <a:xfrm rot="-5400000">
            <a:off x="5753436" y="4090037"/>
            <a:ext cx="94801" cy="497540"/>
          </a:xfrm>
          <a:custGeom>
            <a:avLst/>
            <a:gdLst/>
            <a:ahLst/>
            <a:cxnLst/>
            <a:rect l="0" t="0" r="0" b="0"/>
            <a:pathLst>
              <a:path w="1790700" h="9398000">
                <a:moveTo>
                  <a:pt x="0" y="9398000"/>
                </a:moveTo>
                <a:lnTo>
                  <a:pt x="1790700" y="1524000"/>
                </a:lnTo>
                <a:lnTo>
                  <a:pt x="17907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7" name="Freeform 7317"/>
          <p:cNvSpPr/>
          <p:nvPr/>
        </p:nvSpPr>
        <p:spPr>
          <a:xfrm rot="-5400000">
            <a:off x="8335609" y="2252160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8" name="Freeform 7318"/>
          <p:cNvSpPr/>
          <p:nvPr/>
        </p:nvSpPr>
        <p:spPr>
          <a:xfrm rot="-5400000">
            <a:off x="8397130" y="2221569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0" y="0"/>
                </a:moveTo>
                <a:lnTo>
                  <a:pt x="1524000" y="0"/>
                </a:lnTo>
                <a:lnTo>
                  <a:pt x="0" y="571500"/>
                </a:lnTo>
                <a:lnTo>
                  <a:pt x="1524000" y="1155700"/>
                </a:lnTo>
                <a:lnTo>
                  <a:pt x="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9" name="Freeform 7319"/>
          <p:cNvSpPr/>
          <p:nvPr/>
        </p:nvSpPr>
        <p:spPr>
          <a:xfrm rot="-5400000">
            <a:off x="8485544" y="2225267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60500" y="863600"/>
                </a:lnTo>
                <a:lnTo>
                  <a:pt x="1384300" y="939800"/>
                </a:lnTo>
                <a:lnTo>
                  <a:pt x="1231900" y="1016000"/>
                </a:lnTo>
                <a:lnTo>
                  <a:pt x="1016000" y="1016000"/>
                </a:lnTo>
                <a:lnTo>
                  <a:pt x="876300" y="939800"/>
                </a:lnTo>
                <a:lnTo>
                  <a:pt x="800100" y="863600"/>
                </a:lnTo>
                <a:lnTo>
                  <a:pt x="723900" y="647700"/>
                </a:ln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0" name="Freeform 7320"/>
          <p:cNvSpPr/>
          <p:nvPr/>
        </p:nvSpPr>
        <p:spPr>
          <a:xfrm rot="-5400000">
            <a:off x="8566226" y="2225267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60500" y="863600"/>
                </a:lnTo>
                <a:lnTo>
                  <a:pt x="1384300" y="939800"/>
                </a:lnTo>
                <a:lnTo>
                  <a:pt x="1231900" y="1016000"/>
                </a:lnTo>
                <a:lnTo>
                  <a:pt x="1092200" y="1016000"/>
                </a:lnTo>
                <a:lnTo>
                  <a:pt x="952500" y="939800"/>
                </a:lnTo>
                <a:lnTo>
                  <a:pt x="876300" y="863600"/>
                </a:lnTo>
                <a:lnTo>
                  <a:pt x="800100" y="6477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1" name="Freeform 7321"/>
          <p:cNvSpPr/>
          <p:nvPr/>
        </p:nvSpPr>
        <p:spPr>
          <a:xfrm rot="-5400000">
            <a:off x="8598835" y="2257876"/>
            <a:ext cx="42357" cy="26893"/>
          </a:xfrm>
          <a:custGeom>
            <a:avLst/>
            <a:gdLst/>
            <a:ahLst/>
            <a:cxnLst/>
            <a:rect l="0" t="0" r="0" b="0"/>
            <a:pathLst>
              <a:path w="800100" h="508000">
                <a:moveTo>
                  <a:pt x="800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2" name="Freeform 7322"/>
          <p:cNvSpPr/>
          <p:nvPr/>
        </p:nvSpPr>
        <p:spPr>
          <a:xfrm rot="-5400000">
            <a:off x="8646572" y="2221569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431800"/>
                </a:moveTo>
                <a:lnTo>
                  <a:pt x="1460500" y="292100"/>
                </a:lnTo>
                <a:lnTo>
                  <a:pt x="1308100" y="139700"/>
                </a:lnTo>
                <a:lnTo>
                  <a:pt x="1168400" y="76200"/>
                </a:lnTo>
                <a:lnTo>
                  <a:pt x="952500" y="0"/>
                </a:lnTo>
                <a:lnTo>
                  <a:pt x="584200" y="0"/>
                </a:lnTo>
                <a:lnTo>
                  <a:pt x="368300" y="76200"/>
                </a:lnTo>
                <a:lnTo>
                  <a:pt x="215900" y="139700"/>
                </a:lnTo>
                <a:lnTo>
                  <a:pt x="76200" y="292100"/>
                </a:lnTo>
                <a:lnTo>
                  <a:pt x="0" y="431800"/>
                </a:lnTo>
                <a:lnTo>
                  <a:pt x="0" y="723900"/>
                </a:lnTo>
                <a:lnTo>
                  <a:pt x="76200" y="876300"/>
                </a:lnTo>
                <a:lnTo>
                  <a:pt x="215900" y="1016000"/>
                </a:lnTo>
                <a:lnTo>
                  <a:pt x="368300" y="1092200"/>
                </a:lnTo>
                <a:lnTo>
                  <a:pt x="584200" y="1155700"/>
                </a:lnTo>
                <a:lnTo>
                  <a:pt x="952500" y="1155700"/>
                </a:lnTo>
                <a:lnTo>
                  <a:pt x="1168400" y="1092200"/>
                </a:lnTo>
                <a:lnTo>
                  <a:pt x="1308100" y="1016000"/>
                </a:lnTo>
                <a:lnTo>
                  <a:pt x="1460500" y="876300"/>
                </a:lnTo>
                <a:lnTo>
                  <a:pt x="1524000" y="723900"/>
                </a:lnTo>
                <a:lnTo>
                  <a:pt x="1524000" y="431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3" name="Freeform 7323"/>
          <p:cNvSpPr/>
          <p:nvPr/>
        </p:nvSpPr>
        <p:spPr>
          <a:xfrm rot="-5400000">
            <a:off x="8723557" y="2221232"/>
            <a:ext cx="80681" cy="61856"/>
          </a:xfrm>
          <a:custGeom>
            <a:avLst/>
            <a:gdLst/>
            <a:ahLst/>
            <a:cxnLst/>
            <a:rect l="0" t="0" r="0" b="0"/>
            <a:pathLst>
              <a:path w="1524000" h="1168400">
                <a:moveTo>
                  <a:pt x="1524000" y="0"/>
                </a:moveTo>
                <a:lnTo>
                  <a:pt x="0" y="584200"/>
                </a:lnTo>
                <a:lnTo>
                  <a:pt x="1524000" y="1168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4" name="Freeform 7324"/>
          <p:cNvSpPr/>
          <p:nvPr/>
        </p:nvSpPr>
        <p:spPr>
          <a:xfrm rot="-5400000">
            <a:off x="8798524" y="2226947"/>
            <a:ext cx="80681" cy="50426"/>
          </a:xfrm>
          <a:custGeom>
            <a:avLst/>
            <a:gdLst/>
            <a:ahLst/>
            <a:cxnLst/>
            <a:rect l="0" t="0" r="0" b="0"/>
            <a:pathLst>
              <a:path w="1524000" h="952500">
                <a:moveTo>
                  <a:pt x="0" y="0"/>
                </a:moveTo>
                <a:lnTo>
                  <a:pt x="1524000" y="0"/>
                </a:lnTo>
                <a:lnTo>
                  <a:pt x="152400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5" name="Freeform 7325"/>
          <p:cNvSpPr/>
          <p:nvPr/>
        </p:nvSpPr>
        <p:spPr>
          <a:xfrm rot="-5400000">
            <a:off x="8829114" y="2234679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6" name="Freeform 7326"/>
          <p:cNvSpPr/>
          <p:nvPr/>
        </p:nvSpPr>
        <p:spPr>
          <a:xfrm rot="-5400000">
            <a:off x="8838863" y="2267288"/>
            <a:ext cx="0" cy="50426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7" name="Freeform 7327"/>
          <p:cNvSpPr/>
          <p:nvPr/>
        </p:nvSpPr>
        <p:spPr>
          <a:xfrm rot="-5400000">
            <a:off x="8954174" y="2225267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508000"/>
                </a:lnTo>
                <a:lnTo>
                  <a:pt x="1460500" y="723900"/>
                </a:lnTo>
                <a:lnTo>
                  <a:pt x="1308100" y="863600"/>
                </a:lnTo>
                <a:lnTo>
                  <a:pt x="1168400" y="939800"/>
                </a:lnTo>
                <a:lnTo>
                  <a:pt x="952500" y="1016000"/>
                </a:lnTo>
                <a:lnTo>
                  <a:pt x="584200" y="1016000"/>
                </a:lnTo>
                <a:lnTo>
                  <a:pt x="368300" y="939800"/>
                </a:lnTo>
                <a:lnTo>
                  <a:pt x="215900" y="863600"/>
                </a:lnTo>
                <a:lnTo>
                  <a:pt x="76200" y="723900"/>
                </a:lnTo>
                <a:lnTo>
                  <a:pt x="0" y="508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8" name="Freeform 7328"/>
          <p:cNvSpPr/>
          <p:nvPr/>
        </p:nvSpPr>
        <p:spPr>
          <a:xfrm rot="-5400000">
            <a:off x="9034856" y="2225267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60500" y="863600"/>
                </a:lnTo>
                <a:lnTo>
                  <a:pt x="1384300" y="939800"/>
                </a:lnTo>
                <a:lnTo>
                  <a:pt x="1231900" y="1016000"/>
                </a:lnTo>
                <a:lnTo>
                  <a:pt x="1092200" y="1016000"/>
                </a:lnTo>
                <a:lnTo>
                  <a:pt x="952500" y="939800"/>
                </a:lnTo>
                <a:lnTo>
                  <a:pt x="876300" y="863600"/>
                </a:lnTo>
                <a:lnTo>
                  <a:pt x="800100" y="6477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9" name="Freeform 7329"/>
          <p:cNvSpPr/>
          <p:nvPr/>
        </p:nvSpPr>
        <p:spPr>
          <a:xfrm rot="-5400000">
            <a:off x="9067465" y="2257876"/>
            <a:ext cx="42357" cy="26893"/>
          </a:xfrm>
          <a:custGeom>
            <a:avLst/>
            <a:gdLst/>
            <a:ahLst/>
            <a:cxnLst/>
            <a:rect l="0" t="0" r="0" b="0"/>
            <a:pathLst>
              <a:path w="800100" h="508000">
                <a:moveTo>
                  <a:pt x="800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0" name="Freeform 7330"/>
          <p:cNvSpPr/>
          <p:nvPr/>
        </p:nvSpPr>
        <p:spPr>
          <a:xfrm rot="-5400000">
            <a:off x="9088645" y="2252160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1" name="Freeform 7331"/>
          <p:cNvSpPr/>
          <p:nvPr/>
        </p:nvSpPr>
        <p:spPr>
          <a:xfrm rot="-5400000">
            <a:off x="9138399" y="2221232"/>
            <a:ext cx="80681" cy="61856"/>
          </a:xfrm>
          <a:custGeom>
            <a:avLst/>
            <a:gdLst/>
            <a:ahLst/>
            <a:cxnLst/>
            <a:rect l="0" t="0" r="0" b="0"/>
            <a:pathLst>
              <a:path w="1524000" h="1168400">
                <a:moveTo>
                  <a:pt x="1524000" y="0"/>
                </a:moveTo>
                <a:lnTo>
                  <a:pt x="0" y="584200"/>
                </a:lnTo>
                <a:lnTo>
                  <a:pt x="1524000" y="1168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2" name="Freeform 7332"/>
          <p:cNvSpPr/>
          <p:nvPr/>
        </p:nvSpPr>
        <p:spPr>
          <a:xfrm rot="-5400000">
            <a:off x="9213366" y="2226947"/>
            <a:ext cx="80681" cy="50426"/>
          </a:xfrm>
          <a:custGeom>
            <a:avLst/>
            <a:gdLst/>
            <a:ahLst/>
            <a:cxnLst/>
            <a:rect l="0" t="0" r="0" b="0"/>
            <a:pathLst>
              <a:path w="1524000" h="952500">
                <a:moveTo>
                  <a:pt x="0" y="0"/>
                </a:moveTo>
                <a:lnTo>
                  <a:pt x="1524000" y="0"/>
                </a:lnTo>
                <a:lnTo>
                  <a:pt x="152400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3" name="Freeform 7333"/>
          <p:cNvSpPr/>
          <p:nvPr/>
        </p:nvSpPr>
        <p:spPr>
          <a:xfrm rot="-5400000">
            <a:off x="9243956" y="2234679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4" name="Freeform 7334"/>
          <p:cNvSpPr/>
          <p:nvPr/>
        </p:nvSpPr>
        <p:spPr>
          <a:xfrm rot="-5400000">
            <a:off x="9253705" y="2267288"/>
            <a:ext cx="0" cy="50426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5" name="Freeform 7335"/>
          <p:cNvSpPr/>
          <p:nvPr/>
        </p:nvSpPr>
        <p:spPr>
          <a:xfrm rot="-5400000">
            <a:off x="9292367" y="2213837"/>
            <a:ext cx="80681" cy="76647"/>
          </a:xfrm>
          <a:custGeom>
            <a:avLst/>
            <a:gdLst/>
            <a:ahLst/>
            <a:cxnLst/>
            <a:rect l="0" t="0" r="0" b="0"/>
            <a:pathLst>
              <a:path w="1524000" h="1447800">
                <a:moveTo>
                  <a:pt x="1524000" y="0"/>
                </a:moveTo>
                <a:lnTo>
                  <a:pt x="0" y="355600"/>
                </a:lnTo>
                <a:lnTo>
                  <a:pt x="1524000" y="723900"/>
                </a:lnTo>
                <a:lnTo>
                  <a:pt x="0" y="1079500"/>
                </a:lnTo>
                <a:lnTo>
                  <a:pt x="1524000" y="1447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6" name="Freeform 7336"/>
          <p:cNvSpPr/>
          <p:nvPr/>
        </p:nvSpPr>
        <p:spPr>
          <a:xfrm rot="-5400000">
            <a:off x="9372714" y="2221569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0" y="0"/>
                </a:moveTo>
                <a:lnTo>
                  <a:pt x="1524000" y="584200"/>
                </a:lnTo>
                <a:lnTo>
                  <a:pt x="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7" name="Freeform 7337"/>
          <p:cNvSpPr/>
          <p:nvPr/>
        </p:nvSpPr>
        <p:spPr>
          <a:xfrm rot="-5400000">
            <a:off x="9413052" y="2246446"/>
            <a:ext cx="0" cy="38323"/>
          </a:xfrm>
          <a:custGeom>
            <a:avLst/>
            <a:gdLst/>
            <a:ahLst/>
            <a:cxnLst/>
            <a:rect l="0" t="0" r="0" b="0"/>
            <a:pathLst>
              <a:path h="723900">
                <a:moveTo>
                  <a:pt x="0" y="0"/>
                </a:moveTo>
                <a:lnTo>
                  <a:pt x="0" y="723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8" name="Freeform 7338"/>
          <p:cNvSpPr/>
          <p:nvPr/>
        </p:nvSpPr>
        <p:spPr>
          <a:xfrm rot="-5400000">
            <a:off x="9426838" y="2236697"/>
            <a:ext cx="80681" cy="30927"/>
          </a:xfrm>
          <a:custGeom>
            <a:avLst/>
            <a:gdLst/>
            <a:ahLst/>
            <a:cxnLst/>
            <a:rect l="0" t="0" r="0" b="0"/>
            <a:pathLst>
              <a:path w="1524000" h="584200">
                <a:moveTo>
                  <a:pt x="1524000" y="0"/>
                </a:moveTo>
                <a:lnTo>
                  <a:pt x="800100" y="584200"/>
                </a:ln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9" name="Freeform 7339"/>
          <p:cNvSpPr/>
          <p:nvPr/>
        </p:nvSpPr>
        <p:spPr>
          <a:xfrm rot="-5400000">
            <a:off x="9478609" y="2215853"/>
            <a:ext cx="38323" cy="30255"/>
          </a:xfrm>
          <a:custGeom>
            <a:avLst/>
            <a:gdLst/>
            <a:ahLst/>
            <a:cxnLst/>
            <a:rect l="0" t="0" r="0" b="0"/>
            <a:pathLst>
              <a:path w="723900" h="571500">
                <a:moveTo>
                  <a:pt x="723900" y="57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0" name="Freeform 7340"/>
          <p:cNvSpPr/>
          <p:nvPr/>
        </p:nvSpPr>
        <p:spPr>
          <a:xfrm rot="-5400000">
            <a:off x="8264004" y="3259681"/>
            <a:ext cx="101524" cy="33617"/>
          </a:xfrm>
          <a:custGeom>
            <a:avLst/>
            <a:gdLst/>
            <a:ahLst/>
            <a:cxnLst/>
            <a:rect l="0" t="0" r="0" b="0"/>
            <a:pathLst>
              <a:path w="1917700" h="635000">
                <a:moveTo>
                  <a:pt x="1917700" y="635000"/>
                </a:moveTo>
                <a:lnTo>
                  <a:pt x="0" y="495300"/>
                </a:lnTo>
                <a:lnTo>
                  <a:pt x="1866900" y="0"/>
                </a:lnTo>
                <a:close/>
                <a:moveTo>
                  <a:pt x="-32296100" y="320675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1" name="Freeform 7341"/>
          <p:cNvSpPr/>
          <p:nvPr/>
        </p:nvSpPr>
        <p:spPr>
          <a:xfrm rot="-5400000">
            <a:off x="7781254" y="2693560"/>
            <a:ext cx="974911" cy="92111"/>
          </a:xfrm>
          <a:custGeom>
            <a:avLst/>
            <a:gdLst/>
            <a:ahLst/>
            <a:cxnLst/>
            <a:rect l="0" t="0" r="0" b="0"/>
            <a:pathLst>
              <a:path w="18415000" h="1739900">
                <a:moveTo>
                  <a:pt x="0" y="1739900"/>
                </a:moveTo>
                <a:lnTo>
                  <a:pt x="18415000" y="0"/>
                </a:lnTo>
                <a:lnTo>
                  <a:pt x="18415000" y="1524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2" name="Freeform 7342"/>
          <p:cNvSpPr/>
          <p:nvPr/>
        </p:nvSpPr>
        <p:spPr>
          <a:xfrm rot="-5400000">
            <a:off x="5756797" y="3479541"/>
            <a:ext cx="185569" cy="447114"/>
          </a:xfrm>
          <a:custGeom>
            <a:avLst/>
            <a:gdLst/>
            <a:ahLst/>
            <a:cxnLst/>
            <a:rect l="0" t="0" r="0" b="0"/>
            <a:pathLst>
              <a:path w="3505200" h="8445500">
                <a:moveTo>
                  <a:pt x="3505200" y="8445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3" name="Freeform 7343"/>
          <p:cNvSpPr/>
          <p:nvPr/>
        </p:nvSpPr>
        <p:spPr>
          <a:xfrm rot="-5400000">
            <a:off x="5969599" y="3677549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4" name="Freeform 7344"/>
          <p:cNvSpPr/>
          <p:nvPr/>
        </p:nvSpPr>
        <p:spPr>
          <a:xfrm rot="-5400000">
            <a:off x="5888244" y="3711167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5" name="Freeform 7345"/>
          <p:cNvSpPr/>
          <p:nvPr/>
        </p:nvSpPr>
        <p:spPr>
          <a:xfrm rot="-5400000">
            <a:off x="5806890" y="3744784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6" name="Freeform 7346"/>
          <p:cNvSpPr/>
          <p:nvPr/>
        </p:nvSpPr>
        <p:spPr>
          <a:xfrm rot="-5400000">
            <a:off x="5725535" y="3778402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7" name="Freeform 7347"/>
          <p:cNvSpPr/>
          <p:nvPr/>
        </p:nvSpPr>
        <p:spPr>
          <a:xfrm rot="-5400000">
            <a:off x="5644853" y="3812019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8" name="Freeform 7348"/>
          <p:cNvSpPr/>
          <p:nvPr/>
        </p:nvSpPr>
        <p:spPr>
          <a:xfrm rot="-5400000">
            <a:off x="6223076" y="4211397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9" name="Freeform 7349"/>
          <p:cNvSpPr/>
          <p:nvPr/>
        </p:nvSpPr>
        <p:spPr>
          <a:xfrm rot="-5400000">
            <a:off x="6143738" y="4249721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0" name="Freeform 7350"/>
          <p:cNvSpPr/>
          <p:nvPr/>
        </p:nvSpPr>
        <p:spPr>
          <a:xfrm rot="-5400000">
            <a:off x="6063728" y="4288045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1" name="Freeform 7351"/>
          <p:cNvSpPr/>
          <p:nvPr/>
        </p:nvSpPr>
        <p:spPr>
          <a:xfrm rot="-5400000">
            <a:off x="5984391" y="4326369"/>
            <a:ext cx="150606" cy="67234"/>
          </a:xfrm>
          <a:custGeom>
            <a:avLst/>
            <a:gdLst/>
            <a:ahLst/>
            <a:cxnLst/>
            <a:rect l="0" t="0" r="0" b="0"/>
            <a:pathLst>
              <a:path w="2844800" h="1270000">
                <a:moveTo>
                  <a:pt x="28448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2" name="Freeform 7352"/>
          <p:cNvSpPr/>
          <p:nvPr/>
        </p:nvSpPr>
        <p:spPr>
          <a:xfrm rot="-5400000">
            <a:off x="5906062" y="4364357"/>
            <a:ext cx="149934" cy="67234"/>
          </a:xfrm>
          <a:custGeom>
            <a:avLst/>
            <a:gdLst/>
            <a:ahLst/>
            <a:cxnLst/>
            <a:rect l="0" t="0" r="0" b="0"/>
            <a:pathLst>
              <a:path w="2832100" h="1270000">
                <a:moveTo>
                  <a:pt x="2832100" y="0"/>
                </a:moveTo>
                <a:lnTo>
                  <a:pt x="0" y="1270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3" name="Freeform 7353"/>
          <p:cNvSpPr/>
          <p:nvPr/>
        </p:nvSpPr>
        <p:spPr>
          <a:xfrm rot="-5400000">
            <a:off x="8071374" y="3085206"/>
            <a:ext cx="115644" cy="77992"/>
          </a:xfrm>
          <a:custGeom>
            <a:avLst/>
            <a:gdLst/>
            <a:ahLst/>
            <a:cxnLst/>
            <a:rect l="0" t="0" r="0" b="0"/>
            <a:pathLst>
              <a:path w="2184400" h="1473200">
                <a:moveTo>
                  <a:pt x="2184400" y="0"/>
                </a:moveTo>
                <a:lnTo>
                  <a:pt x="546100" y="1473200"/>
                </a:lnTo>
                <a:lnTo>
                  <a:pt x="0" y="266700"/>
                </a:lnTo>
                <a:close/>
                <a:moveTo>
                  <a:pt x="-30480000" y="359918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4" name="Freeform 7354"/>
          <p:cNvSpPr/>
          <p:nvPr/>
        </p:nvSpPr>
        <p:spPr>
          <a:xfrm rot="-5400000">
            <a:off x="8096588" y="3180344"/>
            <a:ext cx="36306" cy="20842"/>
          </a:xfrm>
          <a:custGeom>
            <a:avLst/>
            <a:gdLst/>
            <a:ahLst/>
            <a:cxnLst/>
            <a:rect l="0" t="0" r="0" b="0"/>
            <a:pathLst>
              <a:path w="685800" h="393700">
                <a:moveTo>
                  <a:pt x="508000" y="0"/>
                </a:moveTo>
                <a:lnTo>
                  <a:pt x="685800" y="393700"/>
                </a:lnTo>
                <a:lnTo>
                  <a:pt x="0" y="63500"/>
                </a:lnTo>
                <a:close/>
                <a:moveTo>
                  <a:pt x="-30238700" y="35725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5" name="Freeform 7355"/>
          <p:cNvSpPr/>
          <p:nvPr/>
        </p:nvSpPr>
        <p:spPr>
          <a:xfrm rot="-5400000">
            <a:off x="8157097" y="3144037"/>
            <a:ext cx="20170" cy="38323"/>
          </a:xfrm>
          <a:custGeom>
            <a:avLst/>
            <a:gdLst/>
            <a:ahLst/>
            <a:cxnLst/>
            <a:rect l="0" t="0" r="0" b="0"/>
            <a:pathLst>
              <a:path w="381000" h="723900">
                <a:moveTo>
                  <a:pt x="203200" y="0"/>
                </a:moveTo>
                <a:lnTo>
                  <a:pt x="381000" y="381000"/>
                </a:lnTo>
                <a:lnTo>
                  <a:pt x="0" y="723900"/>
                </a:lnTo>
                <a:close/>
                <a:moveTo>
                  <a:pt x="-31737300" y="34899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356" name="Picture 7356"/>
          <p:cNvPicPr>
            <a:picLocks noChangeArrowheads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3956" y="3151320"/>
            <a:ext cx="111161" cy="165622"/>
          </a:xfrm>
          <a:prstGeom prst="rect">
            <a:avLst/>
          </a:prstGeom>
          <a:noFill/>
        </p:spPr>
      </p:pic>
      <p:sp>
        <p:nvSpPr>
          <p:cNvPr id="7357" name="Freeform 7357"/>
          <p:cNvSpPr/>
          <p:nvPr/>
        </p:nvSpPr>
        <p:spPr>
          <a:xfrm rot="-5400000">
            <a:off x="8030025" y="3126555"/>
            <a:ext cx="238012" cy="117661"/>
          </a:xfrm>
          <a:custGeom>
            <a:avLst/>
            <a:gdLst/>
            <a:ahLst/>
            <a:cxnLst/>
            <a:rect l="0" t="0" r="0" b="0"/>
            <a:pathLst>
              <a:path w="4495800" h="2222500">
                <a:moveTo>
                  <a:pt x="190500" y="2222500"/>
                </a:moveTo>
                <a:lnTo>
                  <a:pt x="0" y="1790700"/>
                </a:lnTo>
                <a:lnTo>
                  <a:pt x="2489200" y="660400"/>
                </a:lnTo>
                <a:lnTo>
                  <a:pt x="1803400" y="330200"/>
                </a:lnTo>
                <a:lnTo>
                  <a:pt x="4495800" y="0"/>
                </a:lnTo>
                <a:lnTo>
                  <a:pt x="2476500" y="1816100"/>
                </a:lnTo>
                <a:lnTo>
                  <a:pt x="2679700" y="1092200"/>
                </a:lnTo>
                <a:lnTo>
                  <a:pt x="190500" y="2222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8" name="Freeform 7358"/>
          <p:cNvSpPr/>
          <p:nvPr/>
        </p:nvSpPr>
        <p:spPr>
          <a:xfrm rot="-5400000">
            <a:off x="7959764" y="3291618"/>
            <a:ext cx="116316" cy="66562"/>
          </a:xfrm>
          <a:custGeom>
            <a:avLst/>
            <a:gdLst/>
            <a:ahLst/>
            <a:cxnLst/>
            <a:rect l="0" t="0" r="0" b="0"/>
            <a:pathLst>
              <a:path w="2197100" h="1257300">
                <a:moveTo>
                  <a:pt x="0" y="1257300"/>
                </a:moveTo>
                <a:lnTo>
                  <a:pt x="2197100" y="1257300"/>
                </a:lnTo>
                <a:lnTo>
                  <a:pt x="1790700" y="0"/>
                </a:lnTo>
                <a:close/>
                <a:moveTo>
                  <a:pt x="-25946100" y="379857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9" name="Freeform 7359"/>
          <p:cNvSpPr/>
          <p:nvPr/>
        </p:nvSpPr>
        <p:spPr>
          <a:xfrm rot="-5400000">
            <a:off x="7976234" y="3259009"/>
            <a:ext cx="22187" cy="36306"/>
          </a:xfrm>
          <a:custGeom>
            <a:avLst/>
            <a:gdLst/>
            <a:ahLst/>
            <a:cxnLst/>
            <a:rect l="0" t="0" r="0" b="0"/>
            <a:pathLst>
              <a:path w="419100" h="685800">
                <a:moveTo>
                  <a:pt x="0" y="292100"/>
                </a:moveTo>
                <a:lnTo>
                  <a:pt x="127000" y="685800"/>
                </a:lnTo>
                <a:lnTo>
                  <a:pt x="419100" y="0"/>
                </a:lnTo>
                <a:close/>
                <a:moveTo>
                  <a:pt x="-26479500" y="382778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0" name="Freeform 7360"/>
          <p:cNvSpPr/>
          <p:nvPr/>
        </p:nvSpPr>
        <p:spPr>
          <a:xfrm rot="-5400000">
            <a:off x="8023637" y="3245898"/>
            <a:ext cx="33617" cy="21514"/>
          </a:xfrm>
          <a:custGeom>
            <a:avLst/>
            <a:gdLst/>
            <a:ahLst/>
            <a:cxnLst/>
            <a:rect l="0" t="0" r="0" b="0"/>
            <a:pathLst>
              <a:path w="635000" h="406400">
                <a:moveTo>
                  <a:pt x="0" y="0"/>
                </a:moveTo>
                <a:lnTo>
                  <a:pt x="127000" y="406400"/>
                </a:lnTo>
                <a:lnTo>
                  <a:pt x="635000" y="406400"/>
                </a:lnTo>
                <a:close/>
                <a:moveTo>
                  <a:pt x="-27609800" y="371348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361" name="Picture 7361"/>
          <p:cNvPicPr>
            <a:picLocks noChangeArrowheads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177" y="3126442"/>
            <a:ext cx="84716" cy="166294"/>
          </a:xfrm>
          <a:prstGeom prst="rect">
            <a:avLst/>
          </a:prstGeom>
          <a:noFill/>
        </p:spPr>
      </p:pic>
      <p:sp>
        <p:nvSpPr>
          <p:cNvPr id="7362" name="Freeform 7362"/>
          <p:cNvSpPr/>
          <p:nvPr/>
        </p:nvSpPr>
        <p:spPr>
          <a:xfrm rot="-5400000">
            <a:off x="7883115" y="3214970"/>
            <a:ext cx="247425" cy="88750"/>
          </a:xfrm>
          <a:custGeom>
            <a:avLst/>
            <a:gdLst/>
            <a:ahLst/>
            <a:cxnLst/>
            <a:rect l="0" t="0" r="0" b="0"/>
            <a:pathLst>
              <a:path w="4673600" h="1676400">
                <a:moveTo>
                  <a:pt x="4673600" y="444500"/>
                </a:moveTo>
                <a:lnTo>
                  <a:pt x="4533900" y="0"/>
                </a:lnTo>
                <a:lnTo>
                  <a:pt x="1917700" y="812800"/>
                </a:lnTo>
                <a:lnTo>
                  <a:pt x="2209800" y="127000"/>
                </a:lnTo>
                <a:lnTo>
                  <a:pt x="0" y="1676400"/>
                </a:lnTo>
                <a:lnTo>
                  <a:pt x="2705100" y="1676400"/>
                </a:lnTo>
                <a:lnTo>
                  <a:pt x="2070100" y="1270000"/>
                </a:lnTo>
                <a:lnTo>
                  <a:pt x="4673600" y="4445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3" name="Freeform 7363"/>
          <p:cNvSpPr/>
          <p:nvPr/>
        </p:nvSpPr>
        <p:spPr>
          <a:xfrm rot="-5400000">
            <a:off x="3122183" y="1320952"/>
            <a:ext cx="69251" cy="116316"/>
          </a:xfrm>
          <a:custGeom>
            <a:avLst/>
            <a:gdLst/>
            <a:ahLst/>
            <a:cxnLst/>
            <a:rect l="0" t="0" r="0" b="0"/>
            <a:pathLst>
              <a:path w="1308100" h="2197100">
                <a:moveTo>
                  <a:pt x="0" y="0"/>
                </a:moveTo>
                <a:lnTo>
                  <a:pt x="1308100" y="1778000"/>
                </a:lnTo>
                <a:lnTo>
                  <a:pt x="50800" y="2197100"/>
                </a:lnTo>
                <a:close/>
                <a:moveTo>
                  <a:pt x="30403800" y="130276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4" name="Freeform 7364"/>
          <p:cNvSpPr/>
          <p:nvPr/>
        </p:nvSpPr>
        <p:spPr>
          <a:xfrm rot="-5400000">
            <a:off x="3214631" y="1383144"/>
            <a:ext cx="21514" cy="34289"/>
          </a:xfrm>
          <a:custGeom>
            <a:avLst/>
            <a:gdLst/>
            <a:ahLst/>
            <a:cxnLst/>
            <a:rect l="0" t="0" r="0" b="0"/>
            <a:pathLst>
              <a:path w="406400" h="647700">
                <a:moveTo>
                  <a:pt x="0" y="127000"/>
                </a:moveTo>
                <a:lnTo>
                  <a:pt x="406400" y="0"/>
                </a:lnTo>
                <a:lnTo>
                  <a:pt x="12700" y="647700"/>
                </a:lnTo>
                <a:close/>
                <a:moveTo>
                  <a:pt x="28155900" y="1282065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5" name="Freeform 7365"/>
          <p:cNvSpPr/>
          <p:nvPr/>
        </p:nvSpPr>
        <p:spPr>
          <a:xfrm rot="-5400000">
            <a:off x="3184713" y="1336416"/>
            <a:ext cx="37651" cy="21514"/>
          </a:xfrm>
          <a:custGeom>
            <a:avLst/>
            <a:gdLst/>
            <a:ahLst/>
            <a:cxnLst/>
            <a:rect l="0" t="0" r="0" b="0"/>
            <a:pathLst>
              <a:path w="711200" h="406400">
                <a:moveTo>
                  <a:pt x="0" y="127000"/>
                </a:moveTo>
                <a:lnTo>
                  <a:pt x="406400" y="0"/>
                </a:lnTo>
                <a:lnTo>
                  <a:pt x="711200" y="406400"/>
                </a:lnTo>
                <a:close/>
                <a:moveTo>
                  <a:pt x="27597100" y="128498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366" name="Picture 7366"/>
          <p:cNvPicPr>
            <a:picLocks noChangeArrowheads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8298" y="1311088"/>
            <a:ext cx="173466" cy="89647"/>
          </a:xfrm>
          <a:prstGeom prst="rect">
            <a:avLst/>
          </a:prstGeom>
          <a:noFill/>
        </p:spPr>
      </p:pic>
      <p:sp>
        <p:nvSpPr>
          <p:cNvPr id="7367" name="Freeform 7367"/>
          <p:cNvSpPr/>
          <p:nvPr/>
        </p:nvSpPr>
        <p:spPr>
          <a:xfrm rot="-5400000">
            <a:off x="3174626" y="1242959"/>
            <a:ext cx="94801" cy="246753"/>
          </a:xfrm>
          <a:custGeom>
            <a:avLst/>
            <a:gdLst/>
            <a:ahLst/>
            <a:cxnLst/>
            <a:rect l="0" t="0" r="0" b="0"/>
            <a:pathLst>
              <a:path w="1790700" h="4660900">
                <a:moveTo>
                  <a:pt x="1790700" y="4495800"/>
                </a:moveTo>
                <a:lnTo>
                  <a:pt x="1333500" y="4660900"/>
                </a:lnTo>
                <a:lnTo>
                  <a:pt x="457200" y="2070100"/>
                </a:lnTo>
                <a:lnTo>
                  <a:pt x="63500" y="2717800"/>
                </a:lnTo>
                <a:lnTo>
                  <a:pt x="0" y="0"/>
                </a:lnTo>
                <a:lnTo>
                  <a:pt x="1612900" y="2184400"/>
                </a:lnTo>
                <a:lnTo>
                  <a:pt x="901700" y="1905000"/>
                </a:lnTo>
                <a:lnTo>
                  <a:pt x="1790700" y="44958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8" name="Freeform 7368"/>
          <p:cNvSpPr/>
          <p:nvPr/>
        </p:nvSpPr>
        <p:spPr>
          <a:xfrm rot="-5400000">
            <a:off x="3318173" y="1448363"/>
            <a:ext cx="68579" cy="116316"/>
          </a:xfrm>
          <a:custGeom>
            <a:avLst/>
            <a:gdLst/>
            <a:ahLst/>
            <a:cxnLst/>
            <a:rect l="0" t="0" r="0" b="0"/>
            <a:pathLst>
              <a:path w="1295400" h="2197100">
                <a:moveTo>
                  <a:pt x="1079500" y="2197100"/>
                </a:moveTo>
                <a:lnTo>
                  <a:pt x="1295400" y="0"/>
                </a:lnTo>
                <a:lnTo>
                  <a:pt x="0" y="279400"/>
                </a:lnTo>
                <a:close/>
                <a:moveTo>
                  <a:pt x="26911300" y="1265809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9" name="Freeform 7369"/>
          <p:cNvSpPr/>
          <p:nvPr/>
        </p:nvSpPr>
        <p:spPr>
          <a:xfrm rot="-5400000">
            <a:off x="3279851" y="1525011"/>
            <a:ext cx="34961" cy="23531"/>
          </a:xfrm>
          <a:custGeom>
            <a:avLst/>
            <a:gdLst/>
            <a:ahLst/>
            <a:cxnLst/>
            <a:rect l="0" t="0" r="0" b="0"/>
            <a:pathLst>
              <a:path w="660400" h="444500">
                <a:moveTo>
                  <a:pt x="254000" y="444500"/>
                </a:moveTo>
                <a:lnTo>
                  <a:pt x="660400" y="355600"/>
                </a:lnTo>
                <a:lnTo>
                  <a:pt x="0" y="0"/>
                </a:lnTo>
                <a:close/>
                <a:moveTo>
                  <a:pt x="29083000" y="1267460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70" name="Freeform 7370"/>
          <p:cNvSpPr/>
          <p:nvPr/>
        </p:nvSpPr>
        <p:spPr>
          <a:xfrm rot="-5400000">
            <a:off x="3270773" y="1466180"/>
            <a:ext cx="24876" cy="31600"/>
          </a:xfrm>
          <a:custGeom>
            <a:avLst/>
            <a:gdLst/>
            <a:ahLst/>
            <a:cxnLst/>
            <a:rect l="0" t="0" r="0" b="0"/>
            <a:pathLst>
              <a:path w="469900" h="596900">
                <a:moveTo>
                  <a:pt x="0" y="596900"/>
                </a:moveTo>
                <a:lnTo>
                  <a:pt x="419100" y="508000"/>
                </a:lnTo>
                <a:lnTo>
                  <a:pt x="469900" y="0"/>
                </a:lnTo>
                <a:close/>
                <a:moveTo>
                  <a:pt x="28143200" y="1270889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7371" name="Picture 7371"/>
          <p:cNvPicPr>
            <a:picLocks noChangeArrowheads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853" y="1483212"/>
            <a:ext cx="166744" cy="85612"/>
          </a:xfrm>
          <a:prstGeom prst="rect">
            <a:avLst/>
          </a:prstGeom>
          <a:noFill/>
        </p:spPr>
      </p:pic>
      <p:sp>
        <p:nvSpPr>
          <p:cNvPr id="7372" name="Freeform 7372"/>
          <p:cNvSpPr/>
          <p:nvPr/>
        </p:nvSpPr>
        <p:spPr>
          <a:xfrm rot="-5400000">
            <a:off x="3241525" y="1385161"/>
            <a:ext cx="84716" cy="253476"/>
          </a:xfrm>
          <a:custGeom>
            <a:avLst/>
            <a:gdLst/>
            <a:ahLst/>
            <a:cxnLst/>
            <a:rect l="0" t="0" r="0" b="0"/>
            <a:pathLst>
              <a:path w="1600200" h="4787900">
                <a:moveTo>
                  <a:pt x="571500" y="0"/>
                </a:moveTo>
                <a:lnTo>
                  <a:pt x="101600" y="101600"/>
                </a:lnTo>
                <a:lnTo>
                  <a:pt x="660400" y="2781300"/>
                </a:lnTo>
                <a:lnTo>
                  <a:pt x="0" y="2425700"/>
                </a:lnTo>
                <a:lnTo>
                  <a:pt x="1333500" y="4787900"/>
                </a:lnTo>
                <a:lnTo>
                  <a:pt x="1600200" y="2082800"/>
                </a:lnTo>
                <a:lnTo>
                  <a:pt x="1130300" y="2679700"/>
                </a:ln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73" name="Freeform 7373"/>
          <p:cNvSpPr/>
          <p:nvPr/>
        </p:nvSpPr>
        <p:spPr>
          <a:xfrm rot="-5400000">
            <a:off x="5631068" y="3328261"/>
            <a:ext cx="253476" cy="588980"/>
          </a:xfrm>
          <a:custGeom>
            <a:avLst/>
            <a:gdLst/>
            <a:ahLst/>
            <a:cxnLst/>
            <a:rect l="0" t="0" r="0" b="0"/>
            <a:pathLst>
              <a:path w="4787900" h="11125200">
                <a:moveTo>
                  <a:pt x="4787900" y="11125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74" name="Freeform 7374"/>
          <p:cNvSpPr/>
          <p:nvPr/>
        </p:nvSpPr>
        <p:spPr>
          <a:xfrm rot="-5400000">
            <a:off x="5756797" y="3479541"/>
            <a:ext cx="185569" cy="447114"/>
          </a:xfrm>
          <a:custGeom>
            <a:avLst/>
            <a:gdLst/>
            <a:ahLst/>
            <a:cxnLst/>
            <a:rect l="0" t="0" r="0" b="0"/>
            <a:pathLst>
              <a:path w="3505200" h="8445500">
                <a:moveTo>
                  <a:pt x="3505200" y="8445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80" name="Rectangle 7380"/>
          <p:cNvSpPr/>
          <p:nvPr/>
        </p:nvSpPr>
        <p:spPr>
          <a:xfrm>
            <a:off x="4120627" y="2874195"/>
            <a:ext cx="1490793" cy="315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PLAINVILLE CROSSING</a:t>
            </a:r>
          </a:p>
          <a:p>
            <a:pPr marL="163390">
              <a:lnSpc>
                <a:spcPts val="1255"/>
              </a:lnSpc>
            </a:pPr>
            <a:r>
              <a:rPr lang="en-US" sz="1039" dirty="0">
                <a:solidFill>
                  <a:srgbClr val="000000"/>
                </a:solidFill>
                <a:latin typeface="ArialMT"/>
              </a:rPr>
              <a:t>SHOPPING PLAZA</a:t>
            </a:r>
          </a:p>
        </p:txBody>
      </p:sp>
      <p:sp>
        <p:nvSpPr>
          <p:cNvPr id="7381" name="Rectangle 7381"/>
          <p:cNvSpPr/>
          <p:nvPr/>
        </p:nvSpPr>
        <p:spPr>
          <a:xfrm>
            <a:off x="4349899" y="2685263"/>
            <a:ext cx="103554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13 TAUNTON ST</a:t>
            </a:r>
          </a:p>
        </p:txBody>
      </p:sp>
      <p:sp>
        <p:nvSpPr>
          <p:cNvPr id="7382" name="Rectangle 7382"/>
          <p:cNvSpPr/>
          <p:nvPr/>
        </p:nvSpPr>
        <p:spPr>
          <a:xfrm>
            <a:off x="6278208" y="3293743"/>
            <a:ext cx="121668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SANTANDER BANK</a:t>
            </a:r>
          </a:p>
        </p:txBody>
      </p:sp>
      <p:sp>
        <p:nvSpPr>
          <p:cNvPr id="7383" name="Rectangle 7383"/>
          <p:cNvSpPr/>
          <p:nvPr/>
        </p:nvSpPr>
        <p:spPr>
          <a:xfrm>
            <a:off x="6292999" y="3154565"/>
            <a:ext cx="123912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62 MESSENGER ST</a:t>
            </a:r>
          </a:p>
        </p:txBody>
      </p:sp>
      <p:sp>
        <p:nvSpPr>
          <p:cNvPr id="7384" name="Rectangle 7384"/>
          <p:cNvSpPr/>
          <p:nvPr/>
        </p:nvSpPr>
        <p:spPr>
          <a:xfrm>
            <a:off x="8254253" y="4547946"/>
            <a:ext cx="755015" cy="2312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69442"/>
            <a:r>
              <a:rPr lang="en-US" sz="812" b="1" dirty="0">
                <a:solidFill>
                  <a:srgbClr val="000000"/>
                </a:solidFill>
                <a:latin typeface="Arial-BoldMT"/>
              </a:rPr>
              <a:t>LEGEND</a:t>
            </a:r>
          </a:p>
          <a:p>
            <a:pPr>
              <a:lnSpc>
                <a:spcPts val="897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PROPERTY LINES</a:t>
            </a:r>
          </a:p>
        </p:txBody>
      </p:sp>
      <p:sp>
        <p:nvSpPr>
          <p:cNvPr id="7385" name="Rectangle 7385"/>
          <p:cNvSpPr/>
          <p:nvPr/>
        </p:nvSpPr>
        <p:spPr>
          <a:xfrm>
            <a:off x="8254254" y="4837332"/>
            <a:ext cx="995465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YELLOW LANE LINE</a:t>
            </a:r>
          </a:p>
        </p:txBody>
      </p:sp>
      <p:sp>
        <p:nvSpPr>
          <p:cNvPr id="7386" name="Rectangle 7386"/>
          <p:cNvSpPr/>
          <p:nvPr/>
        </p:nvSpPr>
        <p:spPr>
          <a:xfrm>
            <a:off x="8254253" y="4991973"/>
            <a:ext cx="904094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WHITE LANE LINE</a:t>
            </a:r>
          </a:p>
        </p:txBody>
      </p:sp>
      <p:sp>
        <p:nvSpPr>
          <p:cNvPr id="7387" name="Rectangle 7387"/>
          <p:cNvSpPr/>
          <p:nvPr/>
        </p:nvSpPr>
        <p:spPr>
          <a:xfrm>
            <a:off x="8254253" y="5147287"/>
            <a:ext cx="394339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CURB</a:t>
            </a:r>
          </a:p>
        </p:txBody>
      </p:sp>
      <p:sp>
        <p:nvSpPr>
          <p:cNvPr id="7388" name="Rectangle 7388"/>
          <p:cNvSpPr/>
          <p:nvPr/>
        </p:nvSpPr>
        <p:spPr>
          <a:xfrm>
            <a:off x="8254253" y="5302600"/>
            <a:ext cx="605935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SIDEWALK</a:t>
            </a:r>
          </a:p>
        </p:txBody>
      </p:sp>
      <p:sp>
        <p:nvSpPr>
          <p:cNvPr id="7389" name="Rectangle 7389"/>
          <p:cNvSpPr/>
          <p:nvPr/>
        </p:nvSpPr>
        <p:spPr>
          <a:xfrm>
            <a:off x="8254253" y="5458586"/>
            <a:ext cx="1288814" cy="5469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SIGNAL STRUCTURES</a:t>
            </a:r>
          </a:p>
          <a:p>
            <a:pPr>
              <a:lnSpc>
                <a:spcPts val="1227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NEEDED ROW FOR SIDEWALK</a:t>
            </a:r>
          </a:p>
          <a:p>
            <a:pPr marL="2690">
              <a:lnSpc>
                <a:spcPts val="1223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STOP LINES/ CROSSWALKS</a:t>
            </a:r>
          </a:p>
          <a:p>
            <a:pPr>
              <a:lnSpc>
                <a:spcPts val="1227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ROADWAY MARKINGS</a:t>
            </a:r>
          </a:p>
        </p:txBody>
      </p:sp>
      <p:sp>
        <p:nvSpPr>
          <p:cNvPr id="7390" name="Rectangle 7390"/>
          <p:cNvSpPr/>
          <p:nvPr/>
        </p:nvSpPr>
        <p:spPr>
          <a:xfrm>
            <a:off x="7905975" y="1103217"/>
            <a:ext cx="870431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KINDERCARE</a:t>
            </a:r>
          </a:p>
        </p:txBody>
      </p:sp>
      <p:sp>
        <p:nvSpPr>
          <p:cNvPr id="7391" name="Rectangle 7391"/>
          <p:cNvSpPr/>
          <p:nvPr/>
        </p:nvSpPr>
        <p:spPr>
          <a:xfrm>
            <a:off x="7727801" y="979504"/>
            <a:ext cx="123912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64 MESSENGER 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75EB1E-37C1-7986-66D2-85654FD5B7F9}"/>
              </a:ext>
            </a:extLst>
          </p:cNvPr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5D781-B7CE-D027-94C0-D2FEBFBACAE1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011E7B-2CAE-DAF6-3658-23CECE78F2F2}"/>
              </a:ext>
            </a:extLst>
          </p:cNvPr>
          <p:cNvSpPr txBox="1"/>
          <p:nvPr/>
        </p:nvSpPr>
        <p:spPr>
          <a:xfrm>
            <a:off x="147428" y="6416158"/>
            <a:ext cx="3877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Source: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Nearmap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Imagery Date: April 2024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1F6C9-1EC0-C71E-12E8-8E095F7BDCEA}"/>
              </a:ext>
            </a:extLst>
          </p:cNvPr>
          <p:cNvSpPr txBox="1"/>
          <p:nvPr/>
        </p:nvSpPr>
        <p:spPr>
          <a:xfrm>
            <a:off x="341553" y="65163"/>
            <a:ext cx="116567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B5C"/>
                </a:solidFill>
              </a:rPr>
              <a:t>Improved Access Control: Alternate Driveway Plainville Crossing</a:t>
            </a:r>
          </a:p>
        </p:txBody>
      </p:sp>
      <p:pic>
        <p:nvPicPr>
          <p:cNvPr id="6" name="Picture 5" descr="A symbol of a cross with an arrow&#10;&#10;Description automatically generated">
            <a:extLst>
              <a:ext uri="{FF2B5EF4-FFF2-40B4-BE49-F238E27FC236}">
                <a16:creationId xmlns:a16="http://schemas.microsoft.com/office/drawing/2014/main" id="{2D4CBFAF-655B-54C4-6451-5AC6516D6B86}"/>
              </a:ext>
            </a:extLst>
          </p:cNvPr>
          <p:cNvPicPr>
            <a:picLocks noChangeAspect="1"/>
          </p:cNvPicPr>
          <p:nvPr/>
        </p:nvPicPr>
        <p:blipFill>
          <a:blip r:embed="rId2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59" y="612116"/>
            <a:ext cx="174944" cy="10665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3002346" y="-168133"/>
            <a:ext cx="5435974" cy="7697769"/>
          </a:xfrm>
          <a:prstGeom prst="rect">
            <a:avLst/>
          </a:prstGeom>
          <a:noFill/>
        </p:spPr>
      </p:pic>
      <p:sp>
        <p:nvSpPr>
          <p:cNvPr id="101" name="Freeform 101"/>
          <p:cNvSpPr/>
          <p:nvPr/>
        </p:nvSpPr>
        <p:spPr>
          <a:xfrm rot="-5400000">
            <a:off x="7710837" y="1833464"/>
            <a:ext cx="889522" cy="487455"/>
          </a:xfrm>
          <a:custGeom>
            <a:avLst/>
            <a:gdLst/>
            <a:ahLst/>
            <a:cxnLst/>
            <a:rect l="0" t="0" r="0" b="0"/>
            <a:pathLst>
              <a:path w="16802100" h="9207500">
                <a:moveTo>
                  <a:pt x="16802100" y="0"/>
                </a:moveTo>
                <a:lnTo>
                  <a:pt x="13398500" y="1765300"/>
                </a:lnTo>
                <a:lnTo>
                  <a:pt x="10020300" y="3568700"/>
                </a:lnTo>
                <a:lnTo>
                  <a:pt x="6654800" y="5410200"/>
                </a:lnTo>
                <a:lnTo>
                  <a:pt x="3314700" y="7289800"/>
                </a:lnTo>
                <a:lnTo>
                  <a:pt x="0" y="9207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" name="Freeform 102"/>
          <p:cNvSpPr/>
          <p:nvPr/>
        </p:nvSpPr>
        <p:spPr>
          <a:xfrm>
            <a:off x="7956432" y="1084807"/>
            <a:ext cx="139564" cy="110934"/>
          </a:xfrm>
          <a:custGeom>
            <a:avLst/>
            <a:gdLst/>
            <a:ahLst/>
            <a:cxnLst/>
            <a:rect l="0" t="0" r="0" b="0"/>
            <a:pathLst>
              <a:path w="2636228" h="2095419">
                <a:moveTo>
                  <a:pt x="2636228" y="0"/>
                </a:moveTo>
                <a:cubicBezTo>
                  <a:pt x="1612324" y="493310"/>
                  <a:pt x="711626" y="1209235"/>
                  <a:pt x="0" y="2095419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" name="Freeform 103"/>
          <p:cNvSpPr/>
          <p:nvPr/>
        </p:nvSpPr>
        <p:spPr>
          <a:xfrm>
            <a:off x="7868299" y="1236969"/>
            <a:ext cx="59067" cy="186079"/>
          </a:xfrm>
          <a:custGeom>
            <a:avLst/>
            <a:gdLst/>
            <a:ahLst/>
            <a:cxnLst/>
            <a:rect l="0" t="0" r="0" b="0"/>
            <a:pathLst>
              <a:path w="1115717" h="3514828">
                <a:moveTo>
                  <a:pt x="1115717" y="0"/>
                </a:moveTo>
                <a:cubicBezTo>
                  <a:pt x="461885" y="1062699"/>
                  <a:pt x="78780" y="2269589"/>
                  <a:pt x="0" y="3514828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" name="Freeform 104"/>
          <p:cNvSpPr/>
          <p:nvPr/>
        </p:nvSpPr>
        <p:spPr>
          <a:xfrm>
            <a:off x="7868263" y="1473453"/>
            <a:ext cx="43250" cy="158412"/>
          </a:xfrm>
          <a:custGeom>
            <a:avLst/>
            <a:gdLst/>
            <a:ahLst/>
            <a:cxnLst/>
            <a:rect l="0" t="0" r="0" b="0"/>
            <a:pathLst>
              <a:path w="816957" h="2992239">
                <a:moveTo>
                  <a:pt x="0" y="0"/>
                </a:moveTo>
                <a:cubicBezTo>
                  <a:pt x="64471" y="1042845"/>
                  <a:pt x="342540" y="2061320"/>
                  <a:pt x="816957" y="2992239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" name="Freeform 105"/>
          <p:cNvSpPr/>
          <p:nvPr/>
        </p:nvSpPr>
        <p:spPr>
          <a:xfrm rot="-5400000">
            <a:off x="7495348" y="2474552"/>
            <a:ext cx="406773" cy="233978"/>
          </a:xfrm>
          <a:custGeom>
            <a:avLst/>
            <a:gdLst/>
            <a:ahLst/>
            <a:cxnLst/>
            <a:rect l="0" t="0" r="0" b="0"/>
            <a:pathLst>
              <a:path w="7683500" h="4419600">
                <a:moveTo>
                  <a:pt x="7683500" y="0"/>
                </a:moveTo>
                <a:lnTo>
                  <a:pt x="3822700" y="2146300"/>
                </a:lnTo>
                <a:lnTo>
                  <a:pt x="0" y="4343400"/>
                </a:lnTo>
                <a:lnTo>
                  <a:pt x="50800" y="4419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" name="Freeform 106"/>
          <p:cNvSpPr/>
          <p:nvPr/>
        </p:nvSpPr>
        <p:spPr>
          <a:xfrm>
            <a:off x="7222593" y="1804401"/>
            <a:ext cx="250594" cy="253179"/>
          </a:xfrm>
          <a:custGeom>
            <a:avLst/>
            <a:gdLst/>
            <a:ahLst/>
            <a:cxnLst/>
            <a:rect l="0" t="0" r="0" b="0"/>
            <a:pathLst>
              <a:path w="4733460" h="4782268">
                <a:moveTo>
                  <a:pt x="4733460" y="4782268"/>
                </a:moveTo>
                <a:cubicBezTo>
                  <a:pt x="3670901" y="2749579"/>
                  <a:pt x="2021683" y="1083355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" name="Freeform 107"/>
          <p:cNvSpPr/>
          <p:nvPr/>
        </p:nvSpPr>
        <p:spPr>
          <a:xfrm>
            <a:off x="7012003" y="1737320"/>
            <a:ext cx="165188" cy="45134"/>
          </a:xfrm>
          <a:custGeom>
            <a:avLst/>
            <a:gdLst/>
            <a:ahLst/>
            <a:cxnLst/>
            <a:rect l="0" t="0" r="0" b="0"/>
            <a:pathLst>
              <a:path w="3120227" h="852543">
                <a:moveTo>
                  <a:pt x="3120227" y="852543"/>
                </a:moveTo>
                <a:cubicBezTo>
                  <a:pt x="2125795" y="421970"/>
                  <a:pt x="1075214" y="134918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" name="Freeform 108"/>
          <p:cNvSpPr/>
          <p:nvPr/>
        </p:nvSpPr>
        <p:spPr>
          <a:xfrm>
            <a:off x="6662123" y="1728818"/>
            <a:ext cx="299624" cy="69591"/>
          </a:xfrm>
          <a:custGeom>
            <a:avLst/>
            <a:gdLst/>
            <a:ahLst/>
            <a:cxnLst/>
            <a:rect l="0" t="0" r="0" b="0"/>
            <a:pathLst>
              <a:path w="5659583" h="1314511">
                <a:moveTo>
                  <a:pt x="5659583" y="81457"/>
                </a:moveTo>
                <a:cubicBezTo>
                  <a:pt x="3698502" y="0"/>
                  <a:pt x="1749459" y="424637"/>
                  <a:pt x="0" y="1314511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" name="Freeform 109"/>
          <p:cNvSpPr/>
          <p:nvPr/>
        </p:nvSpPr>
        <p:spPr>
          <a:xfrm rot="-5400000">
            <a:off x="8162320" y="897212"/>
            <a:ext cx="122367" cy="254821"/>
          </a:xfrm>
          <a:custGeom>
            <a:avLst/>
            <a:gdLst/>
            <a:ahLst/>
            <a:cxnLst/>
            <a:rect l="0" t="0" r="0" b="0"/>
            <a:pathLst>
              <a:path w="2311400" h="4813300">
                <a:moveTo>
                  <a:pt x="0" y="0"/>
                </a:moveTo>
                <a:lnTo>
                  <a:pt x="2311400" y="4813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" name="Freeform 110"/>
          <p:cNvSpPr/>
          <p:nvPr/>
        </p:nvSpPr>
        <p:spPr>
          <a:xfrm rot="-5400000">
            <a:off x="6587670" y="1115054"/>
            <a:ext cx="59166" cy="86733"/>
          </a:xfrm>
          <a:custGeom>
            <a:avLst/>
            <a:gdLst/>
            <a:ahLst/>
            <a:cxnLst/>
            <a:rect l="0" t="0" r="0" b="0"/>
            <a:pathLst>
              <a:path w="1117600" h="1638300">
                <a:moveTo>
                  <a:pt x="0" y="0"/>
                </a:moveTo>
                <a:lnTo>
                  <a:pt x="317500" y="571500"/>
                </a:lnTo>
                <a:lnTo>
                  <a:pt x="698500" y="1130300"/>
                </a:lnTo>
                <a:lnTo>
                  <a:pt x="1117600" y="1638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" name="Freeform 111"/>
          <p:cNvSpPr/>
          <p:nvPr/>
        </p:nvSpPr>
        <p:spPr>
          <a:xfrm rot="-5400000">
            <a:off x="6671379" y="988988"/>
            <a:ext cx="130436" cy="79337"/>
          </a:xfrm>
          <a:custGeom>
            <a:avLst/>
            <a:gdLst/>
            <a:ahLst/>
            <a:cxnLst/>
            <a:rect l="0" t="0" r="0" b="0"/>
            <a:pathLst>
              <a:path w="2463800" h="1498600">
                <a:moveTo>
                  <a:pt x="0" y="0"/>
                </a:moveTo>
                <a:lnTo>
                  <a:pt x="495300" y="406400"/>
                </a:lnTo>
                <a:lnTo>
                  <a:pt x="1028700" y="774700"/>
                </a:lnTo>
                <a:lnTo>
                  <a:pt x="1574800" y="1104900"/>
                </a:lnTo>
                <a:lnTo>
                  <a:pt x="2159000" y="1384300"/>
                </a:lnTo>
                <a:lnTo>
                  <a:pt x="2463800" y="1498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" name="Freeform 112"/>
          <p:cNvSpPr/>
          <p:nvPr/>
        </p:nvSpPr>
        <p:spPr>
          <a:xfrm rot="-5400000">
            <a:off x="5939857" y="981593"/>
            <a:ext cx="427616" cy="840440"/>
          </a:xfrm>
          <a:custGeom>
            <a:avLst/>
            <a:gdLst/>
            <a:ahLst/>
            <a:cxnLst/>
            <a:rect l="0" t="0" r="0" b="0"/>
            <a:pathLst>
              <a:path w="8077200" h="15875000">
                <a:moveTo>
                  <a:pt x="8077200" y="1587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" name="Freeform 113"/>
          <p:cNvSpPr/>
          <p:nvPr/>
        </p:nvSpPr>
        <p:spPr>
          <a:xfrm rot="-5400000">
            <a:off x="6091137" y="1612932"/>
            <a:ext cx="385257" cy="757741"/>
          </a:xfrm>
          <a:custGeom>
            <a:avLst/>
            <a:gdLst/>
            <a:ahLst/>
            <a:cxnLst/>
            <a:rect l="0" t="0" r="0" b="0"/>
            <a:pathLst>
              <a:path w="7277100" h="14312900">
                <a:moveTo>
                  <a:pt x="7277100" y="1431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" name="Freeform 114"/>
          <p:cNvSpPr/>
          <p:nvPr/>
        </p:nvSpPr>
        <p:spPr>
          <a:xfrm rot="-5400000">
            <a:off x="5394243" y="2213679"/>
            <a:ext cx="186913" cy="366431"/>
          </a:xfrm>
          <a:custGeom>
            <a:avLst/>
            <a:gdLst/>
            <a:ahLst/>
            <a:cxnLst/>
            <a:rect l="0" t="0" r="0" b="0"/>
            <a:pathLst>
              <a:path w="3530600" h="6921500">
                <a:moveTo>
                  <a:pt x="3530600" y="692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" name="Freeform 115"/>
          <p:cNvSpPr/>
          <p:nvPr/>
        </p:nvSpPr>
        <p:spPr>
          <a:xfrm rot="-5400000">
            <a:off x="4911157" y="2587171"/>
            <a:ext cx="83371" cy="164053"/>
          </a:xfrm>
          <a:custGeom>
            <a:avLst/>
            <a:gdLst/>
            <a:ahLst/>
            <a:cxnLst/>
            <a:rect l="0" t="0" r="0" b="0"/>
            <a:pathLst>
              <a:path w="1574800" h="3098800">
                <a:moveTo>
                  <a:pt x="1574800" y="3098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" name="Freeform 116"/>
          <p:cNvSpPr/>
          <p:nvPr/>
        </p:nvSpPr>
        <p:spPr>
          <a:xfrm rot="-5400000">
            <a:off x="4942086" y="1427363"/>
            <a:ext cx="603100" cy="979617"/>
          </a:xfrm>
          <a:custGeom>
            <a:avLst/>
            <a:gdLst/>
            <a:ahLst/>
            <a:cxnLst/>
            <a:rect l="0" t="0" r="0" b="0"/>
            <a:pathLst>
              <a:path w="11391900" h="18503900">
                <a:moveTo>
                  <a:pt x="11391900" y="18503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" name="Freeform 117"/>
          <p:cNvSpPr/>
          <p:nvPr/>
        </p:nvSpPr>
        <p:spPr>
          <a:xfrm rot="-5400000">
            <a:off x="3447445" y="2113162"/>
            <a:ext cx="812201" cy="1319156"/>
          </a:xfrm>
          <a:custGeom>
            <a:avLst/>
            <a:gdLst/>
            <a:ahLst/>
            <a:cxnLst/>
            <a:rect l="0" t="0" r="0" b="0"/>
            <a:pathLst>
              <a:path w="15341600" h="24917400">
                <a:moveTo>
                  <a:pt x="15341600" y="24917400"/>
                </a:moveTo>
                <a:lnTo>
                  <a:pt x="10871200" y="17665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" name="Freeform 118"/>
          <p:cNvSpPr/>
          <p:nvPr/>
        </p:nvSpPr>
        <p:spPr>
          <a:xfrm rot="-5400000">
            <a:off x="4747440" y="2679620"/>
            <a:ext cx="92111" cy="154640"/>
          </a:xfrm>
          <a:custGeom>
            <a:avLst/>
            <a:gdLst/>
            <a:ahLst/>
            <a:cxnLst/>
            <a:rect l="0" t="0" r="0" b="0"/>
            <a:pathLst>
              <a:path w="1739900" h="2921000">
                <a:moveTo>
                  <a:pt x="1739900" y="292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" name="Freeform 119"/>
          <p:cNvSpPr/>
          <p:nvPr/>
        </p:nvSpPr>
        <p:spPr>
          <a:xfrm rot="-5400000">
            <a:off x="8681715" y="3141863"/>
            <a:ext cx="382568" cy="257510"/>
          </a:xfrm>
          <a:custGeom>
            <a:avLst/>
            <a:gdLst/>
            <a:ahLst/>
            <a:cxnLst/>
            <a:rect l="0" t="0" r="0" b="0"/>
            <a:pathLst>
              <a:path w="7226300" h="4864100">
                <a:moveTo>
                  <a:pt x="7226300" y="0"/>
                </a:moveTo>
                <a:lnTo>
                  <a:pt x="3594100" y="2400300"/>
                </a:lnTo>
                <a:lnTo>
                  <a:pt x="0" y="4864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" name="Freeform 120"/>
          <p:cNvSpPr/>
          <p:nvPr/>
        </p:nvSpPr>
        <p:spPr>
          <a:xfrm rot="-5400000">
            <a:off x="9118072" y="3767823"/>
            <a:ext cx="510987" cy="391309"/>
          </a:xfrm>
          <a:custGeom>
            <a:avLst/>
            <a:gdLst/>
            <a:ahLst/>
            <a:cxnLst/>
            <a:rect l="0" t="0" r="0" b="0"/>
            <a:pathLst>
              <a:path w="9652000" h="7391400">
                <a:moveTo>
                  <a:pt x="9652000" y="0"/>
                </a:moveTo>
                <a:lnTo>
                  <a:pt x="6604000" y="2247900"/>
                </a:lnTo>
                <a:lnTo>
                  <a:pt x="3594100" y="4546600"/>
                </a:lnTo>
                <a:lnTo>
                  <a:pt x="622300" y="6896100"/>
                </a:lnTo>
                <a:lnTo>
                  <a:pt x="0" y="739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" name="Freeform 121"/>
          <p:cNvSpPr/>
          <p:nvPr/>
        </p:nvSpPr>
        <p:spPr>
          <a:xfrm rot="-5400000">
            <a:off x="7947169" y="3346594"/>
            <a:ext cx="1459677" cy="1124173"/>
          </a:xfrm>
          <a:custGeom>
            <a:avLst/>
            <a:gdLst/>
            <a:ahLst/>
            <a:cxnLst/>
            <a:rect l="0" t="0" r="0" b="0"/>
            <a:pathLst>
              <a:path w="27571700" h="21234400">
                <a:moveTo>
                  <a:pt x="27571700" y="0"/>
                </a:moveTo>
                <a:lnTo>
                  <a:pt x="24917400" y="1727200"/>
                </a:lnTo>
                <a:lnTo>
                  <a:pt x="22275800" y="3505200"/>
                </a:lnTo>
                <a:lnTo>
                  <a:pt x="19672300" y="5321300"/>
                </a:lnTo>
                <a:lnTo>
                  <a:pt x="17094200" y="7188200"/>
                </a:lnTo>
                <a:lnTo>
                  <a:pt x="14554200" y="9093200"/>
                </a:lnTo>
                <a:lnTo>
                  <a:pt x="12052300" y="11036300"/>
                </a:lnTo>
                <a:lnTo>
                  <a:pt x="9563100" y="13017500"/>
                </a:lnTo>
                <a:lnTo>
                  <a:pt x="7124700" y="15049500"/>
                </a:lnTo>
                <a:lnTo>
                  <a:pt x="4711700" y="17119600"/>
                </a:lnTo>
                <a:lnTo>
                  <a:pt x="0" y="21234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" name="Freeform 122"/>
          <p:cNvSpPr/>
          <p:nvPr/>
        </p:nvSpPr>
        <p:spPr>
          <a:xfrm rot="-5400000">
            <a:off x="7308098" y="2223428"/>
            <a:ext cx="741604" cy="410807"/>
          </a:xfrm>
          <a:custGeom>
            <a:avLst/>
            <a:gdLst/>
            <a:ahLst/>
            <a:cxnLst/>
            <a:rect l="0" t="0" r="0" b="0"/>
            <a:pathLst>
              <a:path w="14008100" h="7759700">
                <a:moveTo>
                  <a:pt x="14008100" y="0"/>
                </a:moveTo>
                <a:lnTo>
                  <a:pt x="10464800" y="1879600"/>
                </a:lnTo>
                <a:lnTo>
                  <a:pt x="6959600" y="3797300"/>
                </a:lnTo>
                <a:lnTo>
                  <a:pt x="3467100" y="5753100"/>
                </a:lnTo>
                <a:lnTo>
                  <a:pt x="0" y="7759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" name="Freeform 123"/>
          <p:cNvSpPr/>
          <p:nvPr/>
        </p:nvSpPr>
        <p:spPr>
          <a:xfrm rot="-5400000">
            <a:off x="7582752" y="2385129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" name="Freeform 124"/>
          <p:cNvSpPr/>
          <p:nvPr/>
        </p:nvSpPr>
        <p:spPr>
          <a:xfrm rot="-5400000">
            <a:off x="8160641" y="2202586"/>
            <a:ext cx="370466" cy="211790"/>
          </a:xfrm>
          <a:custGeom>
            <a:avLst/>
            <a:gdLst/>
            <a:ahLst/>
            <a:cxnLst/>
            <a:rect l="0" t="0" r="0" b="0"/>
            <a:pathLst>
              <a:path w="6997700" h="4000500">
                <a:moveTo>
                  <a:pt x="0" y="3911600"/>
                </a:moveTo>
                <a:lnTo>
                  <a:pt x="50800" y="4000500"/>
                </a:lnTo>
                <a:lnTo>
                  <a:pt x="3517900" y="1993900"/>
                </a:lnTo>
                <a:lnTo>
                  <a:pt x="6997700" y="25400"/>
                </a:lnTo>
                <a:lnTo>
                  <a:pt x="6870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" name="Freeform 125"/>
          <p:cNvSpPr/>
          <p:nvPr/>
        </p:nvSpPr>
        <p:spPr>
          <a:xfrm rot="-5400000">
            <a:off x="5518966" y="2420428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" name="Freeform 126"/>
          <p:cNvSpPr/>
          <p:nvPr/>
        </p:nvSpPr>
        <p:spPr>
          <a:xfrm rot="-5400000">
            <a:off x="5539809" y="2382776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" name="Freeform 127"/>
          <p:cNvSpPr/>
          <p:nvPr/>
        </p:nvSpPr>
        <p:spPr>
          <a:xfrm rot="-5400000">
            <a:off x="5594269" y="2345124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" name="Freeform 128"/>
          <p:cNvSpPr/>
          <p:nvPr/>
        </p:nvSpPr>
        <p:spPr>
          <a:xfrm rot="-5400000">
            <a:off x="5648394" y="2307136"/>
            <a:ext cx="70596" cy="69924"/>
          </a:xfrm>
          <a:custGeom>
            <a:avLst/>
            <a:gdLst/>
            <a:ahLst/>
            <a:cxnLst/>
            <a:rect l="0" t="0" r="0" b="0"/>
            <a:pathLst>
              <a:path w="1333500" h="1320800">
                <a:moveTo>
                  <a:pt x="0" y="0"/>
                </a:moveTo>
                <a:lnTo>
                  <a:pt x="13335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" name="Freeform 129"/>
          <p:cNvSpPr/>
          <p:nvPr/>
        </p:nvSpPr>
        <p:spPr>
          <a:xfrm rot="-5400000">
            <a:off x="5702855" y="2269485"/>
            <a:ext cx="80681" cy="80009"/>
          </a:xfrm>
          <a:custGeom>
            <a:avLst/>
            <a:gdLst/>
            <a:ahLst/>
            <a:cxnLst/>
            <a:rect l="0" t="0" r="0" b="0"/>
            <a:pathLst>
              <a:path w="1524000" h="1511300">
                <a:moveTo>
                  <a:pt x="0" y="0"/>
                </a:moveTo>
                <a:lnTo>
                  <a:pt x="1524000" y="151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" name="Freeform 130"/>
          <p:cNvSpPr/>
          <p:nvPr/>
        </p:nvSpPr>
        <p:spPr>
          <a:xfrm rot="-5400000">
            <a:off x="5757651" y="2231497"/>
            <a:ext cx="90094" cy="90094"/>
          </a:xfrm>
          <a:custGeom>
            <a:avLst/>
            <a:gdLst/>
            <a:ahLst/>
            <a:cxnLst/>
            <a:rect l="0" t="0" r="0" b="0"/>
            <a:pathLst>
              <a:path w="1701800" h="1701800">
                <a:moveTo>
                  <a:pt x="0" y="0"/>
                </a:moveTo>
                <a:lnTo>
                  <a:pt x="1701800" y="170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" name="Freeform 131"/>
          <p:cNvSpPr/>
          <p:nvPr/>
        </p:nvSpPr>
        <p:spPr>
          <a:xfrm rot="-5400000">
            <a:off x="5811774" y="2192836"/>
            <a:ext cx="100852" cy="101524"/>
          </a:xfrm>
          <a:custGeom>
            <a:avLst/>
            <a:gdLst/>
            <a:ahLst/>
            <a:cxnLst/>
            <a:rect l="0" t="0" r="0" b="0"/>
            <a:pathLst>
              <a:path w="1905000" h="1917700">
                <a:moveTo>
                  <a:pt x="0" y="0"/>
                </a:moveTo>
                <a:lnTo>
                  <a:pt x="1905000" y="1917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" name="Freeform 132"/>
          <p:cNvSpPr/>
          <p:nvPr/>
        </p:nvSpPr>
        <p:spPr>
          <a:xfrm rot="-5400000">
            <a:off x="5865900" y="2159555"/>
            <a:ext cx="106903" cy="106903"/>
          </a:xfrm>
          <a:custGeom>
            <a:avLst/>
            <a:gdLst/>
            <a:ahLst/>
            <a:cxnLst/>
            <a:rect l="0" t="0" r="0" b="0"/>
            <a:pathLst>
              <a:path w="2019300" h="2019300">
                <a:moveTo>
                  <a:pt x="0" y="0"/>
                </a:moveTo>
                <a:lnTo>
                  <a:pt x="2019300" y="2019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" name="Freeform 133"/>
          <p:cNvSpPr/>
          <p:nvPr/>
        </p:nvSpPr>
        <p:spPr>
          <a:xfrm rot="-5400000">
            <a:off x="5920360" y="2133333"/>
            <a:ext cx="105559" cy="105559"/>
          </a:xfrm>
          <a:custGeom>
            <a:avLst/>
            <a:gdLst/>
            <a:ahLst/>
            <a:cxnLst/>
            <a:rect l="0" t="0" r="0" b="0"/>
            <a:pathLst>
              <a:path w="1993900" h="1993900">
                <a:moveTo>
                  <a:pt x="0" y="0"/>
                </a:moveTo>
                <a:lnTo>
                  <a:pt x="1993900" y="1993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" name="Freeform 134"/>
          <p:cNvSpPr/>
          <p:nvPr/>
        </p:nvSpPr>
        <p:spPr>
          <a:xfrm rot="-5400000">
            <a:off x="5974821" y="2111818"/>
            <a:ext cx="99507" cy="99507"/>
          </a:xfrm>
          <a:custGeom>
            <a:avLst/>
            <a:gdLst/>
            <a:ahLst/>
            <a:cxnLst/>
            <a:rect l="0" t="0" r="0" b="0"/>
            <a:pathLst>
              <a:path w="1879600" h="1879600">
                <a:moveTo>
                  <a:pt x="0" y="0"/>
                </a:moveTo>
                <a:lnTo>
                  <a:pt x="1879600" y="187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" name="Freeform 135"/>
          <p:cNvSpPr/>
          <p:nvPr/>
        </p:nvSpPr>
        <p:spPr>
          <a:xfrm rot="-5400000">
            <a:off x="6029281" y="2094337"/>
            <a:ext cx="89422" cy="89422"/>
          </a:xfrm>
          <a:custGeom>
            <a:avLst/>
            <a:gdLst/>
            <a:ahLst/>
            <a:cxnLst/>
            <a:rect l="0" t="0" r="0" b="0"/>
            <a:pathLst>
              <a:path w="1689100" h="1689100">
                <a:moveTo>
                  <a:pt x="0" y="0"/>
                </a:moveTo>
                <a:lnTo>
                  <a:pt x="1689100" y="168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" name="Freeform 136"/>
          <p:cNvSpPr/>
          <p:nvPr/>
        </p:nvSpPr>
        <p:spPr>
          <a:xfrm rot="-5400000">
            <a:off x="6083742" y="2078873"/>
            <a:ext cx="76647" cy="76647"/>
          </a:xfrm>
          <a:custGeom>
            <a:avLst/>
            <a:gdLst/>
            <a:ahLst/>
            <a:cxnLst/>
            <a:rect l="0" t="0" r="0" b="0"/>
            <a:pathLst>
              <a:path w="1447800" h="1447800">
                <a:moveTo>
                  <a:pt x="0" y="0"/>
                </a:moveTo>
                <a:lnTo>
                  <a:pt x="1447800" y="144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" name="Freeform 137"/>
          <p:cNvSpPr/>
          <p:nvPr/>
        </p:nvSpPr>
        <p:spPr>
          <a:xfrm rot="-5400000">
            <a:off x="6138202" y="2066098"/>
            <a:ext cx="61856" cy="61856"/>
          </a:xfrm>
          <a:custGeom>
            <a:avLst/>
            <a:gdLst/>
            <a:ahLst/>
            <a:cxnLst/>
            <a:rect l="0" t="0" r="0" b="0"/>
            <a:pathLst>
              <a:path w="1168400" h="1168400">
                <a:moveTo>
                  <a:pt x="0" y="0"/>
                </a:moveTo>
                <a:lnTo>
                  <a:pt x="1168400" y="1168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" name="Freeform 138"/>
          <p:cNvSpPr/>
          <p:nvPr/>
        </p:nvSpPr>
        <p:spPr>
          <a:xfrm rot="-5400000">
            <a:off x="6192663" y="2055340"/>
            <a:ext cx="45047" cy="45047"/>
          </a:xfrm>
          <a:custGeom>
            <a:avLst/>
            <a:gdLst/>
            <a:ahLst/>
            <a:cxnLst/>
            <a:rect l="0" t="0" r="0" b="0"/>
            <a:pathLst>
              <a:path w="850900" h="850900">
                <a:moveTo>
                  <a:pt x="0" y="0"/>
                </a:moveTo>
                <a:lnTo>
                  <a:pt x="8509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" name="Freeform 139"/>
          <p:cNvSpPr/>
          <p:nvPr/>
        </p:nvSpPr>
        <p:spPr>
          <a:xfrm rot="-5400000">
            <a:off x="6247124" y="2045927"/>
            <a:ext cx="26893" cy="26893"/>
          </a:xfrm>
          <a:custGeom>
            <a:avLst/>
            <a:gdLst/>
            <a:ahLst/>
            <a:cxnLst/>
            <a:rect l="0" t="0" r="0" b="0"/>
            <a:pathLst>
              <a:path w="508000" h="508000">
                <a:moveTo>
                  <a:pt x="0" y="0"/>
                </a:moveTo>
                <a:lnTo>
                  <a:pt x="508000" y="508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" name="Freeform 140"/>
          <p:cNvSpPr/>
          <p:nvPr/>
        </p:nvSpPr>
        <p:spPr>
          <a:xfrm rot="-5400000">
            <a:off x="6301584" y="2037859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" name="Freeform 141"/>
          <p:cNvSpPr/>
          <p:nvPr/>
        </p:nvSpPr>
        <p:spPr>
          <a:xfrm rot="-5400000">
            <a:off x="5529050" y="1776986"/>
            <a:ext cx="533847" cy="1050214"/>
          </a:xfrm>
          <a:custGeom>
            <a:avLst/>
            <a:gdLst/>
            <a:ahLst/>
            <a:cxnLst/>
            <a:rect l="0" t="0" r="0" b="0"/>
            <a:pathLst>
              <a:path w="10083800" h="19837400">
                <a:moveTo>
                  <a:pt x="10083800" y="19837400"/>
                </a:moveTo>
                <a:lnTo>
                  <a:pt x="3733800" y="7353300"/>
                </a:lnTo>
                <a:lnTo>
                  <a:pt x="0" y="0"/>
                </a:lnTo>
                <a:lnTo>
                  <a:pt x="6972300" y="1191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" name="Freeform 142"/>
          <p:cNvSpPr/>
          <p:nvPr/>
        </p:nvSpPr>
        <p:spPr>
          <a:xfrm rot="-5400000">
            <a:off x="5944801" y="2066014"/>
            <a:ext cx="90024" cy="177851"/>
          </a:xfrm>
          <a:custGeom>
            <a:avLst/>
            <a:gdLst/>
            <a:ahLst/>
            <a:cxnLst/>
            <a:rect l="0" t="0" r="0" b="0"/>
            <a:pathLst>
              <a:path w="1700454" h="3359423">
                <a:moveTo>
                  <a:pt x="1700454" y="3359423"/>
                </a:moveTo>
                <a:cubicBezTo>
                  <a:pt x="1216471" y="2199537"/>
                  <a:pt x="648128" y="1076722"/>
                  <a:pt x="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" name="Freeform 143"/>
          <p:cNvSpPr/>
          <p:nvPr/>
        </p:nvSpPr>
        <p:spPr>
          <a:xfrm rot="-5400000">
            <a:off x="6162511" y="1951367"/>
            <a:ext cx="74849" cy="241977"/>
          </a:xfrm>
          <a:custGeom>
            <a:avLst/>
            <a:gdLst/>
            <a:ahLst/>
            <a:cxnLst/>
            <a:rect l="0" t="0" r="0" b="0"/>
            <a:pathLst>
              <a:path w="1413824" h="4570685">
                <a:moveTo>
                  <a:pt x="1413824" y="4570685"/>
                </a:moveTo>
                <a:cubicBezTo>
                  <a:pt x="1088331" y="3005795"/>
                  <a:pt x="614933" y="1475358"/>
                  <a:pt x="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" name="Freeform 144"/>
          <p:cNvSpPr/>
          <p:nvPr/>
        </p:nvSpPr>
        <p:spPr>
          <a:xfrm rot="-5400000">
            <a:off x="9102271" y="4556157"/>
            <a:ext cx="10757" cy="10084"/>
          </a:xfrm>
          <a:custGeom>
            <a:avLst/>
            <a:gdLst/>
            <a:ahLst/>
            <a:cxnLst/>
            <a:rect l="0" t="0" r="0" b="0"/>
            <a:pathLst>
              <a:path w="203200" h="190500">
                <a:moveTo>
                  <a:pt x="0" y="0"/>
                </a:moveTo>
                <a:lnTo>
                  <a:pt x="2032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" name="Freeform 145"/>
          <p:cNvSpPr/>
          <p:nvPr/>
        </p:nvSpPr>
        <p:spPr>
          <a:xfrm rot="-5400000">
            <a:off x="9114709" y="4570613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" name="Freeform 146"/>
          <p:cNvSpPr/>
          <p:nvPr/>
        </p:nvSpPr>
        <p:spPr>
          <a:xfrm rot="-5400000">
            <a:off x="9127149" y="4585068"/>
            <a:ext cx="10084" cy="9412"/>
          </a:xfrm>
          <a:custGeom>
            <a:avLst/>
            <a:gdLst/>
            <a:ahLst/>
            <a:cxnLst/>
            <a:rect l="0" t="0" r="0" b="0"/>
            <a:pathLst>
              <a:path w="190500" h="177800">
                <a:moveTo>
                  <a:pt x="0" y="0"/>
                </a:moveTo>
                <a:lnTo>
                  <a:pt x="1905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" name="Freeform 147"/>
          <p:cNvSpPr/>
          <p:nvPr/>
        </p:nvSpPr>
        <p:spPr>
          <a:xfrm rot="-5400000">
            <a:off x="9139586" y="4599524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" name="Freeform 148"/>
          <p:cNvSpPr/>
          <p:nvPr/>
        </p:nvSpPr>
        <p:spPr>
          <a:xfrm rot="-5400000">
            <a:off x="9152361" y="4614315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" name="Freeform 149"/>
          <p:cNvSpPr/>
          <p:nvPr/>
        </p:nvSpPr>
        <p:spPr>
          <a:xfrm rot="-5400000">
            <a:off x="9164463" y="4628435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" name="Freeform 150"/>
          <p:cNvSpPr/>
          <p:nvPr/>
        </p:nvSpPr>
        <p:spPr>
          <a:xfrm rot="-5400000">
            <a:off x="9177238" y="4643226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" name="Freeform 151"/>
          <p:cNvSpPr/>
          <p:nvPr/>
        </p:nvSpPr>
        <p:spPr>
          <a:xfrm rot="-5400000">
            <a:off x="9189676" y="4657682"/>
            <a:ext cx="8067" cy="8740"/>
          </a:xfrm>
          <a:custGeom>
            <a:avLst/>
            <a:gdLst/>
            <a:ahLst/>
            <a:cxnLst/>
            <a:rect l="0" t="0" r="0" b="0"/>
            <a:pathLst>
              <a:path w="152400" h="165100">
                <a:moveTo>
                  <a:pt x="0" y="0"/>
                </a:moveTo>
                <a:lnTo>
                  <a:pt x="1524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" name="Freeform 152"/>
          <p:cNvSpPr/>
          <p:nvPr/>
        </p:nvSpPr>
        <p:spPr>
          <a:xfrm rot="-5400000">
            <a:off x="9201779" y="4672474"/>
            <a:ext cx="8740" cy="8067"/>
          </a:xfrm>
          <a:custGeom>
            <a:avLst/>
            <a:gdLst/>
            <a:ahLst/>
            <a:cxnLst/>
            <a:rect l="0" t="0" r="0" b="0"/>
            <a:pathLst>
              <a:path w="165100" h="152400">
                <a:moveTo>
                  <a:pt x="0" y="0"/>
                </a:moveTo>
                <a:lnTo>
                  <a:pt x="1651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" name="Freeform 153"/>
          <p:cNvSpPr/>
          <p:nvPr/>
        </p:nvSpPr>
        <p:spPr>
          <a:xfrm rot="-5400000">
            <a:off x="9214217" y="4686930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" name="Freeform 154"/>
          <p:cNvSpPr/>
          <p:nvPr/>
        </p:nvSpPr>
        <p:spPr>
          <a:xfrm rot="-5400000">
            <a:off x="9226992" y="4701721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" name="Freeform 155"/>
          <p:cNvSpPr/>
          <p:nvPr/>
        </p:nvSpPr>
        <p:spPr>
          <a:xfrm rot="-5400000">
            <a:off x="9239430" y="4715505"/>
            <a:ext cx="7395" cy="8067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0" y="0"/>
                </a:moveTo>
                <a:lnTo>
                  <a:pt x="139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" name="Freeform 156"/>
          <p:cNvSpPr/>
          <p:nvPr/>
        </p:nvSpPr>
        <p:spPr>
          <a:xfrm rot="-5400000">
            <a:off x="9251869" y="4730632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" name="Freeform 157"/>
          <p:cNvSpPr/>
          <p:nvPr/>
        </p:nvSpPr>
        <p:spPr>
          <a:xfrm rot="-5400000">
            <a:off x="9264308" y="4745088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" name="Freeform 158"/>
          <p:cNvSpPr/>
          <p:nvPr/>
        </p:nvSpPr>
        <p:spPr>
          <a:xfrm rot="-5400000">
            <a:off x="9276746" y="4759543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" name="Freeform 159"/>
          <p:cNvSpPr/>
          <p:nvPr/>
        </p:nvSpPr>
        <p:spPr>
          <a:xfrm rot="-5400000">
            <a:off x="9289521" y="4773663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" name="Freeform 160"/>
          <p:cNvSpPr/>
          <p:nvPr/>
        </p:nvSpPr>
        <p:spPr>
          <a:xfrm rot="-5400000">
            <a:off x="9301623" y="4788455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" name="Freeform 161"/>
          <p:cNvSpPr/>
          <p:nvPr/>
        </p:nvSpPr>
        <p:spPr>
          <a:xfrm rot="-5400000">
            <a:off x="9314398" y="4803247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" name="Freeform 162"/>
          <p:cNvSpPr/>
          <p:nvPr/>
        </p:nvSpPr>
        <p:spPr>
          <a:xfrm rot="-5400000">
            <a:off x="9326500" y="4817366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" name="Freeform 163"/>
          <p:cNvSpPr/>
          <p:nvPr/>
        </p:nvSpPr>
        <p:spPr>
          <a:xfrm rot="-5400000">
            <a:off x="9339275" y="4832158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" name="Freeform 164"/>
          <p:cNvSpPr/>
          <p:nvPr/>
        </p:nvSpPr>
        <p:spPr>
          <a:xfrm rot="-5400000">
            <a:off x="9351377" y="4846277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" name="Freeform 165"/>
          <p:cNvSpPr/>
          <p:nvPr/>
        </p:nvSpPr>
        <p:spPr>
          <a:xfrm rot="-5400000">
            <a:off x="9364152" y="4861069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" name="Freeform 166"/>
          <p:cNvSpPr/>
          <p:nvPr/>
        </p:nvSpPr>
        <p:spPr>
          <a:xfrm rot="-5400000">
            <a:off x="9376254" y="4875188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" name="Freeform 167"/>
          <p:cNvSpPr/>
          <p:nvPr/>
        </p:nvSpPr>
        <p:spPr>
          <a:xfrm rot="-5400000">
            <a:off x="9389029" y="4889980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" name="Freeform 168"/>
          <p:cNvSpPr/>
          <p:nvPr/>
        </p:nvSpPr>
        <p:spPr>
          <a:xfrm rot="-5400000">
            <a:off x="9401467" y="4904435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" name="Freeform 169"/>
          <p:cNvSpPr/>
          <p:nvPr/>
        </p:nvSpPr>
        <p:spPr>
          <a:xfrm rot="-5400000">
            <a:off x="9413571" y="4919228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" name="Freeform 170"/>
          <p:cNvSpPr/>
          <p:nvPr/>
        </p:nvSpPr>
        <p:spPr>
          <a:xfrm rot="-5400000">
            <a:off x="9426344" y="4933347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0"/>
                </a:moveTo>
                <a:lnTo>
                  <a:pt x="762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" name="Freeform 171"/>
          <p:cNvSpPr/>
          <p:nvPr/>
        </p:nvSpPr>
        <p:spPr>
          <a:xfrm rot="-5400000">
            <a:off x="9438783" y="4947803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" name="Freeform 172"/>
          <p:cNvSpPr/>
          <p:nvPr/>
        </p:nvSpPr>
        <p:spPr>
          <a:xfrm rot="-5400000">
            <a:off x="9451558" y="4962594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" name="Freeform 173"/>
          <p:cNvSpPr/>
          <p:nvPr/>
        </p:nvSpPr>
        <p:spPr>
          <a:xfrm rot="-5400000">
            <a:off x="9463660" y="4977386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" name="Freeform 174"/>
          <p:cNvSpPr/>
          <p:nvPr/>
        </p:nvSpPr>
        <p:spPr>
          <a:xfrm rot="-5400000">
            <a:off x="9476100" y="4991841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" name="Freeform 175"/>
          <p:cNvSpPr/>
          <p:nvPr/>
        </p:nvSpPr>
        <p:spPr>
          <a:xfrm rot="-5400000">
            <a:off x="9488537" y="5006297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" name="Freeform 176"/>
          <p:cNvSpPr/>
          <p:nvPr/>
        </p:nvSpPr>
        <p:spPr>
          <a:xfrm rot="-5400000">
            <a:off x="9501312" y="5020416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" name="Freeform 177"/>
          <p:cNvSpPr/>
          <p:nvPr/>
        </p:nvSpPr>
        <p:spPr>
          <a:xfrm rot="-5400000">
            <a:off x="9513414" y="5035208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" name="Freeform 178"/>
          <p:cNvSpPr/>
          <p:nvPr/>
        </p:nvSpPr>
        <p:spPr>
          <a:xfrm rot="-5400000">
            <a:off x="9526189" y="505000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9" name="Freeform 179"/>
          <p:cNvSpPr/>
          <p:nvPr/>
        </p:nvSpPr>
        <p:spPr>
          <a:xfrm rot="-5400000">
            <a:off x="9538291" y="506412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" name="Freeform 180"/>
          <p:cNvSpPr/>
          <p:nvPr/>
        </p:nvSpPr>
        <p:spPr>
          <a:xfrm rot="-5400000">
            <a:off x="9551066" y="507891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" name="Freeform 181"/>
          <p:cNvSpPr/>
          <p:nvPr/>
        </p:nvSpPr>
        <p:spPr>
          <a:xfrm rot="-5400000">
            <a:off x="9563168" y="509303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" name="Freeform 182"/>
          <p:cNvSpPr/>
          <p:nvPr/>
        </p:nvSpPr>
        <p:spPr>
          <a:xfrm rot="-5400000">
            <a:off x="8106179" y="1893975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" name="Freeform 183"/>
          <p:cNvSpPr/>
          <p:nvPr/>
        </p:nvSpPr>
        <p:spPr>
          <a:xfrm rot="-5400000">
            <a:off x="8111558" y="1911456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" name="Freeform 184"/>
          <p:cNvSpPr/>
          <p:nvPr/>
        </p:nvSpPr>
        <p:spPr>
          <a:xfrm rot="-5400000">
            <a:off x="8116937" y="1928265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" name="Freeform 185"/>
          <p:cNvSpPr/>
          <p:nvPr/>
        </p:nvSpPr>
        <p:spPr>
          <a:xfrm rot="-5400000">
            <a:off x="8122988" y="1945746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" name="Freeform 186"/>
          <p:cNvSpPr/>
          <p:nvPr/>
        </p:nvSpPr>
        <p:spPr>
          <a:xfrm rot="-5400000">
            <a:off x="8129040" y="1963228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" name="Freeform 187"/>
          <p:cNvSpPr/>
          <p:nvPr/>
        </p:nvSpPr>
        <p:spPr>
          <a:xfrm rot="-5400000">
            <a:off x="8135763" y="1980709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" name="Freeform 188"/>
          <p:cNvSpPr/>
          <p:nvPr/>
        </p:nvSpPr>
        <p:spPr>
          <a:xfrm rot="-5400000">
            <a:off x="8143159" y="1998190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" name="Freeform 189"/>
          <p:cNvSpPr/>
          <p:nvPr/>
        </p:nvSpPr>
        <p:spPr>
          <a:xfrm rot="-5400000">
            <a:off x="8150555" y="2015671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0" y="0"/>
                </a:moveTo>
                <a:lnTo>
                  <a:pt x="4953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" name="Freeform 190"/>
          <p:cNvSpPr/>
          <p:nvPr/>
        </p:nvSpPr>
        <p:spPr>
          <a:xfrm rot="-5400000">
            <a:off x="8157951" y="2032480"/>
            <a:ext cx="28238" cy="28238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0" y="0"/>
                </a:moveTo>
                <a:lnTo>
                  <a:pt x="5334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" name="Freeform 191"/>
          <p:cNvSpPr/>
          <p:nvPr/>
        </p:nvSpPr>
        <p:spPr>
          <a:xfrm rot="-5400000">
            <a:off x="8166019" y="2049961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" name="Freeform 192"/>
          <p:cNvSpPr/>
          <p:nvPr/>
        </p:nvSpPr>
        <p:spPr>
          <a:xfrm rot="-5400000">
            <a:off x="8174087" y="2067443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" name="Freeform 193"/>
          <p:cNvSpPr/>
          <p:nvPr/>
        </p:nvSpPr>
        <p:spPr>
          <a:xfrm rot="-5400000">
            <a:off x="8182493" y="2084587"/>
            <a:ext cx="32272" cy="31600"/>
          </a:xfrm>
          <a:custGeom>
            <a:avLst/>
            <a:gdLst/>
            <a:ahLst/>
            <a:cxnLst/>
            <a:rect l="0" t="0" r="0" b="0"/>
            <a:pathLst>
              <a:path w="609600" h="596900">
                <a:moveTo>
                  <a:pt x="0" y="0"/>
                </a:moveTo>
                <a:lnTo>
                  <a:pt x="609600" y="59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" name="Freeform 194"/>
          <p:cNvSpPr/>
          <p:nvPr/>
        </p:nvSpPr>
        <p:spPr>
          <a:xfrm rot="-5400000">
            <a:off x="8191568" y="2101732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" name="Freeform 195"/>
          <p:cNvSpPr/>
          <p:nvPr/>
        </p:nvSpPr>
        <p:spPr>
          <a:xfrm rot="-5400000">
            <a:off x="8200981" y="2119214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" name="Freeform 196"/>
          <p:cNvSpPr/>
          <p:nvPr/>
        </p:nvSpPr>
        <p:spPr>
          <a:xfrm rot="-5400000">
            <a:off x="8210394" y="2136023"/>
            <a:ext cx="32944" cy="32944"/>
          </a:xfrm>
          <a:custGeom>
            <a:avLst/>
            <a:gdLst/>
            <a:ahLst/>
            <a:cxnLst/>
            <a:rect l="0" t="0" r="0" b="0"/>
            <a:pathLst>
              <a:path w="622300" h="622300">
                <a:moveTo>
                  <a:pt x="0" y="0"/>
                </a:moveTo>
                <a:lnTo>
                  <a:pt x="622300" y="622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" name="Freeform 197"/>
          <p:cNvSpPr/>
          <p:nvPr/>
        </p:nvSpPr>
        <p:spPr>
          <a:xfrm rot="-5400000">
            <a:off x="8220480" y="2153504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" name="Freeform 198"/>
          <p:cNvSpPr/>
          <p:nvPr/>
        </p:nvSpPr>
        <p:spPr>
          <a:xfrm rot="-5400000">
            <a:off x="8230230" y="2170648"/>
            <a:ext cx="32272" cy="31600"/>
          </a:xfrm>
          <a:custGeom>
            <a:avLst/>
            <a:gdLst/>
            <a:ahLst/>
            <a:cxnLst/>
            <a:rect l="0" t="0" r="0" b="0"/>
            <a:pathLst>
              <a:path w="609600" h="596900">
                <a:moveTo>
                  <a:pt x="0" y="0"/>
                </a:moveTo>
                <a:lnTo>
                  <a:pt x="609600" y="59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" name="Freeform 199"/>
          <p:cNvSpPr/>
          <p:nvPr/>
        </p:nvSpPr>
        <p:spPr>
          <a:xfrm rot="-5400000">
            <a:off x="8240650" y="2187794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" name="Freeform 200"/>
          <p:cNvSpPr/>
          <p:nvPr/>
        </p:nvSpPr>
        <p:spPr>
          <a:xfrm rot="-5400000">
            <a:off x="8250736" y="2204603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" name="Freeform 201"/>
          <p:cNvSpPr/>
          <p:nvPr/>
        </p:nvSpPr>
        <p:spPr>
          <a:xfrm rot="-5400000">
            <a:off x="8260821" y="2222084"/>
            <a:ext cx="30255" cy="30255"/>
          </a:xfrm>
          <a:custGeom>
            <a:avLst/>
            <a:gdLst/>
            <a:ahLst/>
            <a:cxnLst/>
            <a:rect l="0" t="0" r="0" b="0"/>
            <a:pathLst>
              <a:path w="571500" h="571500">
                <a:moveTo>
                  <a:pt x="0" y="0"/>
                </a:moveTo>
                <a:lnTo>
                  <a:pt x="5715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" name="Freeform 202"/>
          <p:cNvSpPr/>
          <p:nvPr/>
        </p:nvSpPr>
        <p:spPr>
          <a:xfrm rot="-5400000">
            <a:off x="8270906" y="2238892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" name="Freeform 203"/>
          <p:cNvSpPr/>
          <p:nvPr/>
        </p:nvSpPr>
        <p:spPr>
          <a:xfrm rot="-5400000">
            <a:off x="8281327" y="2256037"/>
            <a:ext cx="28910" cy="29583"/>
          </a:xfrm>
          <a:custGeom>
            <a:avLst/>
            <a:gdLst/>
            <a:ahLst/>
            <a:cxnLst/>
            <a:rect l="0" t="0" r="0" b="0"/>
            <a:pathLst>
              <a:path w="546100" h="558800">
                <a:moveTo>
                  <a:pt x="0" y="0"/>
                </a:moveTo>
                <a:lnTo>
                  <a:pt x="5461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" name="Freeform 204"/>
          <p:cNvSpPr/>
          <p:nvPr/>
        </p:nvSpPr>
        <p:spPr>
          <a:xfrm rot="-5400000">
            <a:off x="8291749" y="2273182"/>
            <a:ext cx="28238" cy="28238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0" y="0"/>
                </a:moveTo>
                <a:lnTo>
                  <a:pt x="5334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" name="Freeform 205"/>
          <p:cNvSpPr/>
          <p:nvPr/>
        </p:nvSpPr>
        <p:spPr>
          <a:xfrm rot="-5400000">
            <a:off x="8301499" y="2290327"/>
            <a:ext cx="28238" cy="27566"/>
          </a:xfrm>
          <a:custGeom>
            <a:avLst/>
            <a:gdLst/>
            <a:ahLst/>
            <a:cxnLst/>
            <a:rect l="0" t="0" r="0" b="0"/>
            <a:pathLst>
              <a:path w="533400" h="520700">
                <a:moveTo>
                  <a:pt x="0" y="0"/>
                </a:moveTo>
                <a:lnTo>
                  <a:pt x="5334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" name="Freeform 206"/>
          <p:cNvSpPr/>
          <p:nvPr/>
        </p:nvSpPr>
        <p:spPr>
          <a:xfrm rot="-5400000">
            <a:off x="8311919" y="2307472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" name="Freeform 207"/>
          <p:cNvSpPr/>
          <p:nvPr/>
        </p:nvSpPr>
        <p:spPr>
          <a:xfrm rot="-5400000">
            <a:off x="8322005" y="2324281"/>
            <a:ext cx="26893" cy="26893"/>
          </a:xfrm>
          <a:custGeom>
            <a:avLst/>
            <a:gdLst/>
            <a:ahLst/>
            <a:cxnLst/>
            <a:rect l="0" t="0" r="0" b="0"/>
            <a:pathLst>
              <a:path w="508000" h="508000">
                <a:moveTo>
                  <a:pt x="0" y="0"/>
                </a:moveTo>
                <a:lnTo>
                  <a:pt x="508000" y="508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" name="Freeform 208"/>
          <p:cNvSpPr/>
          <p:nvPr/>
        </p:nvSpPr>
        <p:spPr>
          <a:xfrm rot="-5400000">
            <a:off x="8332762" y="2341090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0" y="0"/>
                </a:moveTo>
                <a:lnTo>
                  <a:pt x="4953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" name="Freeform 209"/>
          <p:cNvSpPr/>
          <p:nvPr/>
        </p:nvSpPr>
        <p:spPr>
          <a:xfrm rot="-5400000">
            <a:off x="8342848" y="2358571"/>
            <a:ext cx="25549" cy="25549"/>
          </a:xfrm>
          <a:custGeom>
            <a:avLst/>
            <a:gdLst/>
            <a:ahLst/>
            <a:cxnLst/>
            <a:rect l="0" t="0" r="0" b="0"/>
            <a:pathLst>
              <a:path w="482600" h="482600">
                <a:moveTo>
                  <a:pt x="0" y="0"/>
                </a:moveTo>
                <a:lnTo>
                  <a:pt x="4826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" name="Freeform 210"/>
          <p:cNvSpPr/>
          <p:nvPr/>
        </p:nvSpPr>
        <p:spPr>
          <a:xfrm rot="-5400000">
            <a:off x="8353268" y="2375044"/>
            <a:ext cx="24876" cy="25549"/>
          </a:xfrm>
          <a:custGeom>
            <a:avLst/>
            <a:gdLst/>
            <a:ahLst/>
            <a:cxnLst/>
            <a:rect l="0" t="0" r="0" b="0"/>
            <a:pathLst>
              <a:path w="469900" h="482600">
                <a:moveTo>
                  <a:pt x="0" y="0"/>
                </a:moveTo>
                <a:lnTo>
                  <a:pt x="4699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" name="Freeform 211"/>
          <p:cNvSpPr/>
          <p:nvPr/>
        </p:nvSpPr>
        <p:spPr>
          <a:xfrm rot="-5400000">
            <a:off x="8363356" y="2392525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2" name="Freeform 212"/>
          <p:cNvSpPr/>
          <p:nvPr/>
        </p:nvSpPr>
        <p:spPr>
          <a:xfrm rot="-5400000">
            <a:off x="8373776" y="2408998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" name="Freeform 213"/>
          <p:cNvSpPr/>
          <p:nvPr/>
        </p:nvSpPr>
        <p:spPr>
          <a:xfrm rot="-5400000">
            <a:off x="8384534" y="2425807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" name="Freeform 214"/>
          <p:cNvSpPr/>
          <p:nvPr/>
        </p:nvSpPr>
        <p:spPr>
          <a:xfrm rot="-5400000">
            <a:off x="8394619" y="2442615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" name="Freeform 215"/>
          <p:cNvSpPr/>
          <p:nvPr/>
        </p:nvSpPr>
        <p:spPr>
          <a:xfrm rot="-5400000">
            <a:off x="8405377" y="2460096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" name="Freeform 216"/>
          <p:cNvSpPr/>
          <p:nvPr/>
        </p:nvSpPr>
        <p:spPr>
          <a:xfrm rot="-5400000">
            <a:off x="8415797" y="2476569"/>
            <a:ext cx="21514" cy="22187"/>
          </a:xfrm>
          <a:custGeom>
            <a:avLst/>
            <a:gdLst/>
            <a:ahLst/>
            <a:cxnLst/>
            <a:rect l="0" t="0" r="0" b="0"/>
            <a:pathLst>
              <a:path w="406400" h="419100">
                <a:moveTo>
                  <a:pt x="0" y="0"/>
                </a:moveTo>
                <a:lnTo>
                  <a:pt x="4064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" name="Freeform 217"/>
          <p:cNvSpPr/>
          <p:nvPr/>
        </p:nvSpPr>
        <p:spPr>
          <a:xfrm rot="-5400000">
            <a:off x="8426220" y="2493714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" name="Freeform 218"/>
          <p:cNvSpPr/>
          <p:nvPr/>
        </p:nvSpPr>
        <p:spPr>
          <a:xfrm rot="-5400000">
            <a:off x="8436977" y="2510523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" name="Freeform 219"/>
          <p:cNvSpPr/>
          <p:nvPr/>
        </p:nvSpPr>
        <p:spPr>
          <a:xfrm rot="-5400000">
            <a:off x="8447398" y="2526996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" name="Freeform 220"/>
          <p:cNvSpPr/>
          <p:nvPr/>
        </p:nvSpPr>
        <p:spPr>
          <a:xfrm rot="-5400000">
            <a:off x="8458155" y="2543805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" name="Freeform 221"/>
          <p:cNvSpPr/>
          <p:nvPr/>
        </p:nvSpPr>
        <p:spPr>
          <a:xfrm rot="-5400000">
            <a:off x="8468243" y="2561286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" name="Freeform 222"/>
          <p:cNvSpPr/>
          <p:nvPr/>
        </p:nvSpPr>
        <p:spPr>
          <a:xfrm rot="-5400000">
            <a:off x="8478663" y="2577758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" name="Freeform 223"/>
          <p:cNvSpPr/>
          <p:nvPr/>
        </p:nvSpPr>
        <p:spPr>
          <a:xfrm rot="-5400000">
            <a:off x="8489421" y="2594567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" name="Freeform 224"/>
          <p:cNvSpPr/>
          <p:nvPr/>
        </p:nvSpPr>
        <p:spPr>
          <a:xfrm rot="-5400000">
            <a:off x="8499843" y="2611040"/>
            <a:ext cx="17480" cy="16808"/>
          </a:xfrm>
          <a:custGeom>
            <a:avLst/>
            <a:gdLst/>
            <a:ahLst/>
            <a:cxnLst/>
            <a:rect l="0" t="0" r="0" b="0"/>
            <a:pathLst>
              <a:path w="330200" h="317500">
                <a:moveTo>
                  <a:pt x="0" y="0"/>
                </a:moveTo>
                <a:lnTo>
                  <a:pt x="3302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" name="Freeform 225"/>
          <p:cNvSpPr/>
          <p:nvPr/>
        </p:nvSpPr>
        <p:spPr>
          <a:xfrm rot="-5400000">
            <a:off x="8510601" y="2627848"/>
            <a:ext cx="16808" cy="16136"/>
          </a:xfrm>
          <a:custGeom>
            <a:avLst/>
            <a:gdLst/>
            <a:ahLst/>
            <a:cxnLst/>
            <a:rect l="0" t="0" r="0" b="0"/>
            <a:pathLst>
              <a:path w="317500" h="304800">
                <a:moveTo>
                  <a:pt x="0" y="0"/>
                </a:moveTo>
                <a:lnTo>
                  <a:pt x="3175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" name="Freeform 226"/>
          <p:cNvSpPr/>
          <p:nvPr/>
        </p:nvSpPr>
        <p:spPr>
          <a:xfrm rot="-5400000">
            <a:off x="8521021" y="2644321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" name="Freeform 227"/>
          <p:cNvSpPr/>
          <p:nvPr/>
        </p:nvSpPr>
        <p:spPr>
          <a:xfrm rot="-5400000">
            <a:off x="8531779" y="2661130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" name="Freeform 228"/>
          <p:cNvSpPr/>
          <p:nvPr/>
        </p:nvSpPr>
        <p:spPr>
          <a:xfrm rot="-5400000">
            <a:off x="8542537" y="2677939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9" name="Freeform 229"/>
          <p:cNvSpPr/>
          <p:nvPr/>
        </p:nvSpPr>
        <p:spPr>
          <a:xfrm rot="-5400000">
            <a:off x="8553294" y="2694748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" name="Freeform 230"/>
          <p:cNvSpPr/>
          <p:nvPr/>
        </p:nvSpPr>
        <p:spPr>
          <a:xfrm rot="-5400000">
            <a:off x="8564052" y="2710884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" name="Freeform 231"/>
          <p:cNvSpPr/>
          <p:nvPr/>
        </p:nvSpPr>
        <p:spPr>
          <a:xfrm rot="-5400000">
            <a:off x="8574809" y="2727693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" name="Freeform 232"/>
          <p:cNvSpPr/>
          <p:nvPr/>
        </p:nvSpPr>
        <p:spPr>
          <a:xfrm rot="-5400000">
            <a:off x="8585567" y="2744502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" name="Freeform 233"/>
          <p:cNvSpPr/>
          <p:nvPr/>
        </p:nvSpPr>
        <p:spPr>
          <a:xfrm rot="-5400000">
            <a:off x="8595990" y="2760975"/>
            <a:ext cx="12101" cy="11429"/>
          </a:xfrm>
          <a:custGeom>
            <a:avLst/>
            <a:gdLst/>
            <a:ahLst/>
            <a:cxnLst/>
            <a:rect l="0" t="0" r="0" b="0"/>
            <a:pathLst>
              <a:path w="228600" h="215900">
                <a:moveTo>
                  <a:pt x="0" y="0"/>
                </a:moveTo>
                <a:lnTo>
                  <a:pt x="2286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" name="Freeform 234"/>
          <p:cNvSpPr/>
          <p:nvPr/>
        </p:nvSpPr>
        <p:spPr>
          <a:xfrm rot="-5400000">
            <a:off x="8606747" y="2777783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" name="Freeform 235"/>
          <p:cNvSpPr/>
          <p:nvPr/>
        </p:nvSpPr>
        <p:spPr>
          <a:xfrm rot="-5400000">
            <a:off x="8617840" y="2793584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" name="Freeform 236"/>
          <p:cNvSpPr/>
          <p:nvPr/>
        </p:nvSpPr>
        <p:spPr>
          <a:xfrm rot="-5400000">
            <a:off x="8628598" y="2810393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" name="Freeform 237"/>
          <p:cNvSpPr/>
          <p:nvPr/>
        </p:nvSpPr>
        <p:spPr>
          <a:xfrm rot="-5400000">
            <a:off x="8639020" y="2826865"/>
            <a:ext cx="10084" cy="9412"/>
          </a:xfrm>
          <a:custGeom>
            <a:avLst/>
            <a:gdLst/>
            <a:ahLst/>
            <a:cxnLst/>
            <a:rect l="0" t="0" r="0" b="0"/>
            <a:pathLst>
              <a:path w="190500" h="177800">
                <a:moveTo>
                  <a:pt x="0" y="0"/>
                </a:moveTo>
                <a:lnTo>
                  <a:pt x="1905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" name="Freeform 238"/>
          <p:cNvSpPr/>
          <p:nvPr/>
        </p:nvSpPr>
        <p:spPr>
          <a:xfrm rot="-5400000">
            <a:off x="8649778" y="2843674"/>
            <a:ext cx="9412" cy="8740"/>
          </a:xfrm>
          <a:custGeom>
            <a:avLst/>
            <a:gdLst/>
            <a:ahLst/>
            <a:cxnLst/>
            <a:rect l="0" t="0" r="0" b="0"/>
            <a:pathLst>
              <a:path w="177800" h="165100">
                <a:moveTo>
                  <a:pt x="0" y="0"/>
                </a:moveTo>
                <a:lnTo>
                  <a:pt x="1778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" name="Freeform 239"/>
          <p:cNvSpPr/>
          <p:nvPr/>
        </p:nvSpPr>
        <p:spPr>
          <a:xfrm rot="-5400000">
            <a:off x="8660871" y="2859474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" name="Freeform 240"/>
          <p:cNvSpPr/>
          <p:nvPr/>
        </p:nvSpPr>
        <p:spPr>
          <a:xfrm rot="-5400000">
            <a:off x="8671629" y="2876283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" name="Freeform 241"/>
          <p:cNvSpPr/>
          <p:nvPr/>
        </p:nvSpPr>
        <p:spPr>
          <a:xfrm rot="-5400000">
            <a:off x="8682386" y="2892420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" name="Freeform 242"/>
          <p:cNvSpPr/>
          <p:nvPr/>
        </p:nvSpPr>
        <p:spPr>
          <a:xfrm rot="-5400000">
            <a:off x="8693479" y="2908892"/>
            <a:ext cx="6723" cy="7395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0"/>
                </a:moveTo>
                <a:lnTo>
                  <a:pt x="1270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" name="Freeform 243"/>
          <p:cNvSpPr/>
          <p:nvPr/>
        </p:nvSpPr>
        <p:spPr>
          <a:xfrm rot="-5400000">
            <a:off x="8704238" y="2925701"/>
            <a:ext cx="6723" cy="6050"/>
          </a:xfrm>
          <a:custGeom>
            <a:avLst/>
            <a:gdLst/>
            <a:ahLst/>
            <a:cxnLst/>
            <a:rect l="0" t="0" r="0" b="0"/>
            <a:pathLst>
              <a:path w="127000" h="114300">
                <a:moveTo>
                  <a:pt x="0" y="0"/>
                </a:moveTo>
                <a:lnTo>
                  <a:pt x="1270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" name="Freeform 244"/>
          <p:cNvSpPr/>
          <p:nvPr/>
        </p:nvSpPr>
        <p:spPr>
          <a:xfrm rot="-5400000">
            <a:off x="8715331" y="2941501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" name="Freeform 245"/>
          <p:cNvSpPr/>
          <p:nvPr/>
        </p:nvSpPr>
        <p:spPr>
          <a:xfrm rot="-5400000">
            <a:off x="8725754" y="2957974"/>
            <a:ext cx="6050" cy="5378"/>
          </a:xfrm>
          <a:custGeom>
            <a:avLst/>
            <a:gdLst/>
            <a:ahLst/>
            <a:cxnLst/>
            <a:rect l="0" t="0" r="0" b="0"/>
            <a:pathLst>
              <a:path w="114300" h="101600">
                <a:moveTo>
                  <a:pt x="0" y="0"/>
                </a:moveTo>
                <a:lnTo>
                  <a:pt x="1143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6" name="Freeform 246"/>
          <p:cNvSpPr/>
          <p:nvPr/>
        </p:nvSpPr>
        <p:spPr>
          <a:xfrm rot="-5400000">
            <a:off x="8737182" y="2974110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0"/>
                </a:moveTo>
                <a:lnTo>
                  <a:pt x="889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" name="Freeform 247"/>
          <p:cNvSpPr/>
          <p:nvPr/>
        </p:nvSpPr>
        <p:spPr>
          <a:xfrm rot="-5400000">
            <a:off x="8747941" y="2990919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" name="Freeform 248"/>
          <p:cNvSpPr/>
          <p:nvPr/>
        </p:nvSpPr>
        <p:spPr>
          <a:xfrm rot="-5400000">
            <a:off x="8759034" y="3006720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" name="Freeform 249"/>
          <p:cNvSpPr/>
          <p:nvPr/>
        </p:nvSpPr>
        <p:spPr>
          <a:xfrm rot="-5400000">
            <a:off x="8769792" y="3022856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" name="Freeform 250"/>
          <p:cNvSpPr/>
          <p:nvPr/>
        </p:nvSpPr>
        <p:spPr>
          <a:xfrm rot="-5400000">
            <a:off x="8780887" y="303932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" name="Freeform 251"/>
          <p:cNvSpPr/>
          <p:nvPr/>
        </p:nvSpPr>
        <p:spPr>
          <a:xfrm rot="-5400000">
            <a:off x="8792315" y="305546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" name="Freeform 252"/>
          <p:cNvSpPr/>
          <p:nvPr/>
        </p:nvSpPr>
        <p:spPr>
          <a:xfrm rot="-5400000">
            <a:off x="8803073" y="307160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" name="Freeform 253"/>
          <p:cNvSpPr/>
          <p:nvPr/>
        </p:nvSpPr>
        <p:spPr>
          <a:xfrm rot="-5400000">
            <a:off x="8814167" y="308807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" name="Freeform 254"/>
          <p:cNvSpPr/>
          <p:nvPr/>
        </p:nvSpPr>
        <p:spPr>
          <a:xfrm rot="-5400000">
            <a:off x="8825260" y="310387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" name="Freeform 255"/>
          <p:cNvSpPr/>
          <p:nvPr/>
        </p:nvSpPr>
        <p:spPr>
          <a:xfrm rot="-5400000">
            <a:off x="8836355" y="312034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" name="Freeform 256"/>
          <p:cNvSpPr/>
          <p:nvPr/>
        </p:nvSpPr>
        <p:spPr>
          <a:xfrm rot="-5400000">
            <a:off x="8847447" y="313614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" name="Freeform 257"/>
          <p:cNvSpPr/>
          <p:nvPr/>
        </p:nvSpPr>
        <p:spPr>
          <a:xfrm rot="-5400000">
            <a:off x="8327047" y="963103"/>
            <a:ext cx="72613" cy="73286"/>
          </a:xfrm>
          <a:custGeom>
            <a:avLst/>
            <a:gdLst/>
            <a:ahLst/>
            <a:cxnLst/>
            <a:rect l="0" t="0" r="0" b="0"/>
            <a:pathLst>
              <a:path w="1371600" h="1384300">
                <a:moveTo>
                  <a:pt x="0" y="0"/>
                </a:moveTo>
                <a:lnTo>
                  <a:pt x="1371600" y="138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" name="Freeform 258"/>
          <p:cNvSpPr/>
          <p:nvPr/>
        </p:nvSpPr>
        <p:spPr>
          <a:xfrm rot="-5400000">
            <a:off x="8378818" y="963103"/>
            <a:ext cx="47736" cy="48409"/>
          </a:xfrm>
          <a:custGeom>
            <a:avLst/>
            <a:gdLst/>
            <a:ahLst/>
            <a:cxnLst/>
            <a:rect l="0" t="0" r="0" b="0"/>
            <a:pathLst>
              <a:path w="901700" h="914400">
                <a:moveTo>
                  <a:pt x="0" y="0"/>
                </a:moveTo>
                <a:lnTo>
                  <a:pt x="901700" y="914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" name="Freeform 259"/>
          <p:cNvSpPr/>
          <p:nvPr/>
        </p:nvSpPr>
        <p:spPr>
          <a:xfrm rot="-5400000">
            <a:off x="8430254" y="963439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" name="Freeform 260"/>
          <p:cNvSpPr/>
          <p:nvPr/>
        </p:nvSpPr>
        <p:spPr>
          <a:xfrm rot="-5400000">
            <a:off x="8346545" y="916710"/>
            <a:ext cx="85388" cy="178845"/>
          </a:xfrm>
          <a:custGeom>
            <a:avLst/>
            <a:gdLst/>
            <a:ahLst/>
            <a:cxnLst/>
            <a:rect l="0" t="0" r="0" b="0"/>
            <a:pathLst>
              <a:path w="1612900" h="3378200">
                <a:moveTo>
                  <a:pt x="1612900" y="1460500"/>
                </a:moveTo>
                <a:lnTo>
                  <a:pt x="1384300" y="1219200"/>
                </a:lnTo>
                <a:lnTo>
                  <a:pt x="711200" y="596900"/>
                </a:lnTo>
                <a:lnTo>
                  <a:pt x="0" y="0"/>
                </a:lnTo>
                <a:lnTo>
                  <a:pt x="1612900" y="337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" name="Freeform 261"/>
          <p:cNvSpPr/>
          <p:nvPr/>
        </p:nvSpPr>
        <p:spPr>
          <a:xfrm rot="-5400000">
            <a:off x="6342261" y="978230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0" y="82550"/>
                </a:moveTo>
                <a:cubicBezTo>
                  <a:pt x="45591" y="82550"/>
                  <a:pt x="82550" y="45592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" name="Freeform 262"/>
          <p:cNvSpPr/>
          <p:nvPr/>
        </p:nvSpPr>
        <p:spPr>
          <a:xfrm>
            <a:off x="6337890" y="978229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82550" y="0"/>
                </a:moveTo>
                <a:cubicBezTo>
                  <a:pt x="36959" y="0"/>
                  <a:pt x="0" y="36959"/>
                  <a:pt x="0" y="825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3" name="Freeform 263"/>
          <p:cNvSpPr/>
          <p:nvPr/>
        </p:nvSpPr>
        <p:spPr>
          <a:xfrm rot="-5400000">
            <a:off x="6337891" y="982601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82550" y="0"/>
                </a:moveTo>
                <a:cubicBezTo>
                  <a:pt x="36958" y="0"/>
                  <a:pt x="0" y="36959"/>
                  <a:pt x="0" y="825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" name="Freeform 264"/>
          <p:cNvSpPr/>
          <p:nvPr/>
        </p:nvSpPr>
        <p:spPr>
          <a:xfrm>
            <a:off x="6342261" y="982599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0" y="82550"/>
                </a:moveTo>
                <a:cubicBezTo>
                  <a:pt x="45591" y="82550"/>
                  <a:pt x="82550" y="45591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5" name="Picture 26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6685" y="952232"/>
            <a:ext cx="41237" cy="31824"/>
          </a:xfrm>
          <a:prstGeom prst="rect">
            <a:avLst/>
          </a:prstGeom>
          <a:noFill/>
        </p:spPr>
      </p:pic>
      <p:sp>
        <p:nvSpPr>
          <p:cNvPr id="266" name="Freeform 266"/>
          <p:cNvSpPr/>
          <p:nvPr/>
        </p:nvSpPr>
        <p:spPr>
          <a:xfrm rot="-5400000">
            <a:off x="3888510" y="3668315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177800" y="0"/>
                </a:moveTo>
                <a:lnTo>
                  <a:pt x="330200" y="203200"/>
                </a:lnTo>
                <a:lnTo>
                  <a:pt x="139700" y="330200"/>
                </a:lnTo>
                <a:lnTo>
                  <a:pt x="0" y="1270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" name="Freeform 267"/>
          <p:cNvSpPr/>
          <p:nvPr/>
        </p:nvSpPr>
        <p:spPr>
          <a:xfrm rot="-5400000">
            <a:off x="2045589" y="856535"/>
            <a:ext cx="491489" cy="838423"/>
          </a:xfrm>
          <a:custGeom>
            <a:avLst/>
            <a:gdLst/>
            <a:ahLst/>
            <a:cxnLst/>
            <a:rect l="0" t="0" r="0" b="0"/>
            <a:pathLst>
              <a:path w="9283700" h="15836900">
                <a:moveTo>
                  <a:pt x="0" y="0"/>
                </a:moveTo>
                <a:lnTo>
                  <a:pt x="9283700" y="1583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" name="Freeform 268"/>
          <p:cNvSpPr/>
          <p:nvPr/>
        </p:nvSpPr>
        <p:spPr>
          <a:xfrm rot="-5400000">
            <a:off x="1711096" y="2976127"/>
            <a:ext cx="777239" cy="455182"/>
          </a:xfrm>
          <a:custGeom>
            <a:avLst/>
            <a:gdLst/>
            <a:ahLst/>
            <a:cxnLst/>
            <a:rect l="0" t="0" r="0" b="0"/>
            <a:pathLst>
              <a:path w="14681200" h="8597900">
                <a:moveTo>
                  <a:pt x="14681200" y="0"/>
                </a:moveTo>
                <a:lnTo>
                  <a:pt x="0" y="859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" name="Freeform 269"/>
          <p:cNvSpPr/>
          <p:nvPr/>
        </p:nvSpPr>
        <p:spPr>
          <a:xfrm rot="-5400000">
            <a:off x="2638943" y="976550"/>
            <a:ext cx="224565" cy="198343"/>
          </a:xfrm>
          <a:custGeom>
            <a:avLst/>
            <a:gdLst/>
            <a:ahLst/>
            <a:cxnLst/>
            <a:rect l="0" t="0" r="0" b="0"/>
            <a:pathLst>
              <a:path w="4241800" h="3746500">
                <a:moveTo>
                  <a:pt x="4241800" y="0"/>
                </a:moveTo>
                <a:lnTo>
                  <a:pt x="0" y="3746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" name="Freeform 270"/>
          <p:cNvSpPr/>
          <p:nvPr/>
        </p:nvSpPr>
        <p:spPr>
          <a:xfrm rot="-5400000">
            <a:off x="2965370" y="1358110"/>
            <a:ext cx="302558" cy="266251"/>
          </a:xfrm>
          <a:custGeom>
            <a:avLst/>
            <a:gdLst/>
            <a:ahLst/>
            <a:cxnLst/>
            <a:rect l="0" t="0" r="0" b="0"/>
            <a:pathLst>
              <a:path w="5715000" h="5029200">
                <a:moveTo>
                  <a:pt x="5715000" y="0"/>
                </a:moveTo>
                <a:lnTo>
                  <a:pt x="0" y="5029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" name="Freeform 271"/>
          <p:cNvSpPr/>
          <p:nvPr/>
        </p:nvSpPr>
        <p:spPr>
          <a:xfrm rot="-5400000">
            <a:off x="3264567" y="1770263"/>
            <a:ext cx="854560" cy="751017"/>
          </a:xfrm>
          <a:custGeom>
            <a:avLst/>
            <a:gdLst/>
            <a:ahLst/>
            <a:cxnLst/>
            <a:rect l="0" t="0" r="0" b="0"/>
            <a:pathLst>
              <a:path w="16141700" h="14185900">
                <a:moveTo>
                  <a:pt x="16141700" y="0"/>
                </a:moveTo>
                <a:lnTo>
                  <a:pt x="0" y="1418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" name="Freeform 272"/>
          <p:cNvSpPr/>
          <p:nvPr/>
        </p:nvSpPr>
        <p:spPr>
          <a:xfrm rot="-5400000">
            <a:off x="7350119" y="5585529"/>
            <a:ext cx="383913" cy="322729"/>
          </a:xfrm>
          <a:custGeom>
            <a:avLst/>
            <a:gdLst/>
            <a:ahLst/>
            <a:cxnLst/>
            <a:rect l="0" t="0" r="0" b="0"/>
            <a:pathLst>
              <a:path w="7251700" h="6096000">
                <a:moveTo>
                  <a:pt x="7251700" y="0"/>
                </a:moveTo>
                <a:lnTo>
                  <a:pt x="0" y="6096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" name="Freeform 273"/>
          <p:cNvSpPr/>
          <p:nvPr/>
        </p:nvSpPr>
        <p:spPr>
          <a:xfrm rot="-5400000">
            <a:off x="7743782" y="6040376"/>
            <a:ext cx="308609" cy="260200"/>
          </a:xfrm>
          <a:custGeom>
            <a:avLst/>
            <a:gdLst/>
            <a:ahLst/>
            <a:cxnLst/>
            <a:rect l="0" t="0" r="0" b="0"/>
            <a:pathLst>
              <a:path w="5829300" h="4914900">
                <a:moveTo>
                  <a:pt x="5829300" y="0"/>
                </a:moveTo>
                <a:lnTo>
                  <a:pt x="0" y="4914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" name="Freeform 274"/>
          <p:cNvSpPr/>
          <p:nvPr/>
        </p:nvSpPr>
        <p:spPr>
          <a:xfrm rot="-5400000">
            <a:off x="5965743" y="1976338"/>
            <a:ext cx="1705086" cy="2601333"/>
          </a:xfrm>
          <a:custGeom>
            <a:avLst/>
            <a:gdLst/>
            <a:ahLst/>
            <a:cxnLst/>
            <a:rect l="0" t="0" r="0" b="0"/>
            <a:pathLst>
              <a:path w="32207200" h="49136300">
                <a:moveTo>
                  <a:pt x="32207200" y="0"/>
                </a:moveTo>
                <a:lnTo>
                  <a:pt x="0" y="20370800"/>
                </a:lnTo>
                <a:lnTo>
                  <a:pt x="16852900" y="4913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" name="Freeform 275"/>
          <p:cNvSpPr/>
          <p:nvPr/>
        </p:nvSpPr>
        <p:spPr>
          <a:xfrm rot="-5400000">
            <a:off x="9488874" y="1260955"/>
            <a:ext cx="87405" cy="73286"/>
          </a:xfrm>
          <a:custGeom>
            <a:avLst/>
            <a:gdLst/>
            <a:ahLst/>
            <a:cxnLst/>
            <a:rect l="0" t="0" r="0" b="0"/>
            <a:pathLst>
              <a:path w="1651000" h="1384300">
                <a:moveTo>
                  <a:pt x="16510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" name="Freeform 276"/>
          <p:cNvSpPr/>
          <p:nvPr/>
        </p:nvSpPr>
        <p:spPr>
          <a:xfrm rot="-5400000">
            <a:off x="9467023" y="1051517"/>
            <a:ext cx="159347" cy="45047"/>
          </a:xfrm>
          <a:custGeom>
            <a:avLst/>
            <a:gdLst/>
            <a:ahLst/>
            <a:cxnLst/>
            <a:rect l="0" t="0" r="0" b="0"/>
            <a:pathLst>
              <a:path w="3009900" h="850900">
                <a:moveTo>
                  <a:pt x="30099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" name="Freeform 277"/>
          <p:cNvSpPr/>
          <p:nvPr/>
        </p:nvSpPr>
        <p:spPr>
          <a:xfrm rot="-5400000">
            <a:off x="9248172" y="1389375"/>
            <a:ext cx="387947" cy="110265"/>
          </a:xfrm>
          <a:custGeom>
            <a:avLst/>
            <a:gdLst/>
            <a:ahLst/>
            <a:cxnLst/>
            <a:rect l="0" t="0" r="0" b="0"/>
            <a:pathLst>
              <a:path w="7327900" h="2082800">
                <a:moveTo>
                  <a:pt x="7327900" y="2082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" name="Freeform 278"/>
          <p:cNvSpPr/>
          <p:nvPr/>
        </p:nvSpPr>
        <p:spPr>
          <a:xfrm rot="-5400000">
            <a:off x="9083109" y="1971968"/>
            <a:ext cx="387947" cy="109593"/>
          </a:xfrm>
          <a:custGeom>
            <a:avLst/>
            <a:gdLst/>
            <a:ahLst/>
            <a:cxnLst/>
            <a:rect l="0" t="0" r="0" b="0"/>
            <a:pathLst>
              <a:path w="7327900" h="2070100">
                <a:moveTo>
                  <a:pt x="7327900" y="2070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9" name="Freeform 279"/>
          <p:cNvSpPr/>
          <p:nvPr/>
        </p:nvSpPr>
        <p:spPr>
          <a:xfrm rot="-5400000">
            <a:off x="8595653" y="2652390"/>
            <a:ext cx="933225" cy="264906"/>
          </a:xfrm>
          <a:custGeom>
            <a:avLst/>
            <a:gdLst/>
            <a:ahLst/>
            <a:cxnLst/>
            <a:rect l="0" t="0" r="0" b="0"/>
            <a:pathLst>
              <a:path w="17627600" h="5003800">
                <a:moveTo>
                  <a:pt x="17627600" y="500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80" name="Picture 28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5291" y="6372741"/>
            <a:ext cx="49305" cy="37203"/>
          </a:xfrm>
          <a:prstGeom prst="rect">
            <a:avLst/>
          </a:prstGeom>
          <a:noFill/>
        </p:spPr>
      </p:pic>
      <p:sp>
        <p:nvSpPr>
          <p:cNvPr id="281" name="Freeform 281"/>
          <p:cNvSpPr/>
          <p:nvPr/>
        </p:nvSpPr>
        <p:spPr>
          <a:xfrm rot="-5400000">
            <a:off x="6118704" y="6060547"/>
            <a:ext cx="204394" cy="348278"/>
          </a:xfrm>
          <a:custGeom>
            <a:avLst/>
            <a:gdLst/>
            <a:ahLst/>
            <a:cxnLst/>
            <a:rect l="0" t="0" r="0" b="0"/>
            <a:pathLst>
              <a:path w="3860800" h="6578600">
                <a:moveTo>
                  <a:pt x="0" y="0"/>
                </a:moveTo>
                <a:lnTo>
                  <a:pt x="38608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" name="Freeform 282"/>
          <p:cNvSpPr/>
          <p:nvPr/>
        </p:nvSpPr>
        <p:spPr>
          <a:xfrm rot="-5400000">
            <a:off x="6640449" y="5754626"/>
            <a:ext cx="204394" cy="348278"/>
          </a:xfrm>
          <a:custGeom>
            <a:avLst/>
            <a:gdLst/>
            <a:ahLst/>
            <a:cxnLst/>
            <a:rect l="0" t="0" r="0" b="0"/>
            <a:pathLst>
              <a:path w="3860800" h="6578600">
                <a:moveTo>
                  <a:pt x="0" y="0"/>
                </a:moveTo>
                <a:lnTo>
                  <a:pt x="38608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" name="Freeform 283"/>
          <p:cNvSpPr/>
          <p:nvPr/>
        </p:nvSpPr>
        <p:spPr>
          <a:xfrm rot="-5400000">
            <a:off x="7147740" y="5223803"/>
            <a:ext cx="408117" cy="696557"/>
          </a:xfrm>
          <a:custGeom>
            <a:avLst/>
            <a:gdLst/>
            <a:ahLst/>
            <a:cxnLst/>
            <a:rect l="0" t="0" r="0" b="0"/>
            <a:pathLst>
              <a:path w="7708900" h="13157200">
                <a:moveTo>
                  <a:pt x="0" y="0"/>
                </a:moveTo>
                <a:lnTo>
                  <a:pt x="7708900" y="131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" name="Freeform 284"/>
          <p:cNvSpPr/>
          <p:nvPr/>
        </p:nvSpPr>
        <p:spPr>
          <a:xfrm rot="-5400000">
            <a:off x="7859089" y="5040923"/>
            <a:ext cx="203722" cy="348278"/>
          </a:xfrm>
          <a:custGeom>
            <a:avLst/>
            <a:gdLst/>
            <a:ahLst/>
            <a:cxnLst/>
            <a:rect l="0" t="0" r="0" b="0"/>
            <a:pathLst>
              <a:path w="3848100" h="6578600">
                <a:moveTo>
                  <a:pt x="0" y="0"/>
                </a:moveTo>
                <a:lnTo>
                  <a:pt x="38481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" name="Freeform 285"/>
          <p:cNvSpPr/>
          <p:nvPr/>
        </p:nvSpPr>
        <p:spPr>
          <a:xfrm rot="-5400000">
            <a:off x="8381507" y="4735003"/>
            <a:ext cx="203722" cy="348278"/>
          </a:xfrm>
          <a:custGeom>
            <a:avLst/>
            <a:gdLst/>
            <a:ahLst/>
            <a:cxnLst/>
            <a:rect l="0" t="0" r="0" b="0"/>
            <a:pathLst>
              <a:path w="3848100" h="6578600">
                <a:moveTo>
                  <a:pt x="0" y="0"/>
                </a:moveTo>
                <a:lnTo>
                  <a:pt x="38481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" name="Freeform 286"/>
          <p:cNvSpPr/>
          <p:nvPr/>
        </p:nvSpPr>
        <p:spPr>
          <a:xfrm rot="-5400000">
            <a:off x="8818537" y="4470768"/>
            <a:ext cx="211118" cy="359708"/>
          </a:xfrm>
          <a:custGeom>
            <a:avLst/>
            <a:gdLst/>
            <a:ahLst/>
            <a:cxnLst/>
            <a:rect l="0" t="0" r="0" b="0"/>
            <a:pathLst>
              <a:path w="3987800" h="6794500">
                <a:moveTo>
                  <a:pt x="0" y="0"/>
                </a:moveTo>
                <a:lnTo>
                  <a:pt x="3987800" y="679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" name="Freeform 287"/>
          <p:cNvSpPr/>
          <p:nvPr/>
        </p:nvSpPr>
        <p:spPr>
          <a:xfrm rot="-5400000">
            <a:off x="3387608" y="3739584"/>
            <a:ext cx="1009873" cy="685799"/>
          </a:xfrm>
          <a:custGeom>
            <a:avLst/>
            <a:gdLst/>
            <a:ahLst/>
            <a:cxnLst/>
            <a:rect l="0" t="0" r="0" b="0"/>
            <a:pathLst>
              <a:path w="19075400" h="12954000">
                <a:moveTo>
                  <a:pt x="19075400" y="0"/>
                </a:moveTo>
                <a:lnTo>
                  <a:pt x="0" y="129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" name="Freeform 288"/>
          <p:cNvSpPr/>
          <p:nvPr/>
        </p:nvSpPr>
        <p:spPr>
          <a:xfrm rot="-5400000">
            <a:off x="4238470" y="4724245"/>
            <a:ext cx="333486" cy="226582"/>
          </a:xfrm>
          <a:custGeom>
            <a:avLst/>
            <a:gdLst/>
            <a:ahLst/>
            <a:cxnLst/>
            <a:rect l="0" t="0" r="0" b="0"/>
            <a:pathLst>
              <a:path w="6299200" h="4279900">
                <a:moveTo>
                  <a:pt x="6299200" y="0"/>
                </a:moveTo>
                <a:lnTo>
                  <a:pt x="0" y="427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" name="Freeform 289"/>
          <p:cNvSpPr/>
          <p:nvPr/>
        </p:nvSpPr>
        <p:spPr>
          <a:xfrm rot="-5400000">
            <a:off x="4578008" y="5225148"/>
            <a:ext cx="333486" cy="226582"/>
          </a:xfrm>
          <a:custGeom>
            <a:avLst/>
            <a:gdLst/>
            <a:ahLst/>
            <a:cxnLst/>
            <a:rect l="0" t="0" r="0" b="0"/>
            <a:pathLst>
              <a:path w="6299200" h="4279900">
                <a:moveTo>
                  <a:pt x="6299200" y="0"/>
                </a:moveTo>
                <a:lnTo>
                  <a:pt x="0" y="427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" name="Freeform 290"/>
          <p:cNvSpPr/>
          <p:nvPr/>
        </p:nvSpPr>
        <p:spPr>
          <a:xfrm rot="-5400000">
            <a:off x="4784421" y="5718655"/>
            <a:ext cx="810184" cy="549984"/>
          </a:xfrm>
          <a:custGeom>
            <a:avLst/>
            <a:gdLst/>
            <a:ahLst/>
            <a:cxnLst/>
            <a:rect l="0" t="0" r="0" b="0"/>
            <a:pathLst>
              <a:path w="15303500" h="10388600">
                <a:moveTo>
                  <a:pt x="15303500" y="0"/>
                </a:moveTo>
                <a:lnTo>
                  <a:pt x="0" y="1038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" name="Freeform 291"/>
          <p:cNvSpPr/>
          <p:nvPr/>
        </p:nvSpPr>
        <p:spPr>
          <a:xfrm rot="-5400000">
            <a:off x="6342261" y="978230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0" y="82550"/>
                </a:moveTo>
                <a:cubicBezTo>
                  <a:pt x="45591" y="82550"/>
                  <a:pt x="82550" y="45592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" name="Freeform 292"/>
          <p:cNvSpPr/>
          <p:nvPr/>
        </p:nvSpPr>
        <p:spPr>
          <a:xfrm>
            <a:off x="6337890" y="978229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82550" y="0"/>
                </a:moveTo>
                <a:cubicBezTo>
                  <a:pt x="36959" y="0"/>
                  <a:pt x="0" y="36959"/>
                  <a:pt x="0" y="825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" name="Freeform 293"/>
          <p:cNvSpPr/>
          <p:nvPr/>
        </p:nvSpPr>
        <p:spPr>
          <a:xfrm rot="-5400000">
            <a:off x="6337891" y="982601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82550" y="0"/>
                </a:moveTo>
                <a:cubicBezTo>
                  <a:pt x="36958" y="0"/>
                  <a:pt x="0" y="36959"/>
                  <a:pt x="0" y="8255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4" name="Freeform 294"/>
          <p:cNvSpPr/>
          <p:nvPr/>
        </p:nvSpPr>
        <p:spPr>
          <a:xfrm>
            <a:off x="6342261" y="982599"/>
            <a:ext cx="4369" cy="4369"/>
          </a:xfrm>
          <a:custGeom>
            <a:avLst/>
            <a:gdLst/>
            <a:ahLst/>
            <a:cxnLst/>
            <a:rect l="0" t="0" r="0" b="0"/>
            <a:pathLst>
              <a:path w="82550" h="82550">
                <a:moveTo>
                  <a:pt x="0" y="82550"/>
                </a:moveTo>
                <a:cubicBezTo>
                  <a:pt x="45591" y="82550"/>
                  <a:pt x="82550" y="45591"/>
                  <a:pt x="8255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5" name="Picture 29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6685" y="952232"/>
            <a:ext cx="41237" cy="31824"/>
          </a:xfrm>
          <a:prstGeom prst="rect">
            <a:avLst/>
          </a:prstGeom>
          <a:noFill/>
        </p:spPr>
      </p:pic>
      <p:sp>
        <p:nvSpPr>
          <p:cNvPr id="296" name="Freeform 296"/>
          <p:cNvSpPr/>
          <p:nvPr/>
        </p:nvSpPr>
        <p:spPr>
          <a:xfrm rot="-5400000">
            <a:off x="3888510" y="3668315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177800" y="0"/>
                </a:moveTo>
                <a:lnTo>
                  <a:pt x="330200" y="203200"/>
                </a:lnTo>
                <a:lnTo>
                  <a:pt x="139700" y="330200"/>
                </a:lnTo>
                <a:lnTo>
                  <a:pt x="0" y="127000"/>
                </a:ln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" name="Freeform 297"/>
          <p:cNvSpPr/>
          <p:nvPr/>
        </p:nvSpPr>
        <p:spPr>
          <a:xfrm rot="-5400000">
            <a:off x="2045589" y="856535"/>
            <a:ext cx="491489" cy="838423"/>
          </a:xfrm>
          <a:custGeom>
            <a:avLst/>
            <a:gdLst/>
            <a:ahLst/>
            <a:cxnLst/>
            <a:rect l="0" t="0" r="0" b="0"/>
            <a:pathLst>
              <a:path w="9283700" h="15836900">
                <a:moveTo>
                  <a:pt x="0" y="0"/>
                </a:moveTo>
                <a:lnTo>
                  <a:pt x="9283700" y="1583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" name="Freeform 298"/>
          <p:cNvSpPr/>
          <p:nvPr/>
        </p:nvSpPr>
        <p:spPr>
          <a:xfrm rot="-5400000">
            <a:off x="1711096" y="2976127"/>
            <a:ext cx="777239" cy="455182"/>
          </a:xfrm>
          <a:custGeom>
            <a:avLst/>
            <a:gdLst/>
            <a:ahLst/>
            <a:cxnLst/>
            <a:rect l="0" t="0" r="0" b="0"/>
            <a:pathLst>
              <a:path w="14681200" h="8597900">
                <a:moveTo>
                  <a:pt x="14681200" y="0"/>
                </a:moveTo>
                <a:lnTo>
                  <a:pt x="0" y="8597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" name="Freeform 299"/>
          <p:cNvSpPr/>
          <p:nvPr/>
        </p:nvSpPr>
        <p:spPr>
          <a:xfrm rot="-5400000">
            <a:off x="2638943" y="976550"/>
            <a:ext cx="224565" cy="198343"/>
          </a:xfrm>
          <a:custGeom>
            <a:avLst/>
            <a:gdLst/>
            <a:ahLst/>
            <a:cxnLst/>
            <a:rect l="0" t="0" r="0" b="0"/>
            <a:pathLst>
              <a:path w="4241800" h="3746500">
                <a:moveTo>
                  <a:pt x="4241800" y="0"/>
                </a:moveTo>
                <a:lnTo>
                  <a:pt x="0" y="3746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" name="Freeform 300"/>
          <p:cNvSpPr/>
          <p:nvPr/>
        </p:nvSpPr>
        <p:spPr>
          <a:xfrm rot="-5400000">
            <a:off x="2965370" y="1358110"/>
            <a:ext cx="302558" cy="266251"/>
          </a:xfrm>
          <a:custGeom>
            <a:avLst/>
            <a:gdLst/>
            <a:ahLst/>
            <a:cxnLst/>
            <a:rect l="0" t="0" r="0" b="0"/>
            <a:pathLst>
              <a:path w="5715000" h="5029200">
                <a:moveTo>
                  <a:pt x="5715000" y="0"/>
                </a:moveTo>
                <a:lnTo>
                  <a:pt x="0" y="5029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" name="Freeform 301"/>
          <p:cNvSpPr/>
          <p:nvPr/>
        </p:nvSpPr>
        <p:spPr>
          <a:xfrm rot="-5400000">
            <a:off x="3264567" y="1770263"/>
            <a:ext cx="854560" cy="751017"/>
          </a:xfrm>
          <a:custGeom>
            <a:avLst/>
            <a:gdLst/>
            <a:ahLst/>
            <a:cxnLst/>
            <a:rect l="0" t="0" r="0" b="0"/>
            <a:pathLst>
              <a:path w="16141700" h="14185900">
                <a:moveTo>
                  <a:pt x="16141700" y="0"/>
                </a:moveTo>
                <a:lnTo>
                  <a:pt x="0" y="1418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" name="Freeform 302"/>
          <p:cNvSpPr/>
          <p:nvPr/>
        </p:nvSpPr>
        <p:spPr>
          <a:xfrm rot="-5400000">
            <a:off x="7350119" y="5585529"/>
            <a:ext cx="383913" cy="322729"/>
          </a:xfrm>
          <a:custGeom>
            <a:avLst/>
            <a:gdLst/>
            <a:ahLst/>
            <a:cxnLst/>
            <a:rect l="0" t="0" r="0" b="0"/>
            <a:pathLst>
              <a:path w="7251700" h="6096000">
                <a:moveTo>
                  <a:pt x="7251700" y="0"/>
                </a:moveTo>
                <a:lnTo>
                  <a:pt x="0" y="6096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" name="Freeform 303"/>
          <p:cNvSpPr/>
          <p:nvPr/>
        </p:nvSpPr>
        <p:spPr>
          <a:xfrm rot="-5400000">
            <a:off x="7743782" y="6040376"/>
            <a:ext cx="308609" cy="260200"/>
          </a:xfrm>
          <a:custGeom>
            <a:avLst/>
            <a:gdLst/>
            <a:ahLst/>
            <a:cxnLst/>
            <a:rect l="0" t="0" r="0" b="0"/>
            <a:pathLst>
              <a:path w="5829300" h="4914900">
                <a:moveTo>
                  <a:pt x="5829300" y="0"/>
                </a:moveTo>
                <a:lnTo>
                  <a:pt x="0" y="4914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" name="Freeform 304"/>
          <p:cNvSpPr/>
          <p:nvPr/>
        </p:nvSpPr>
        <p:spPr>
          <a:xfrm rot="-5400000">
            <a:off x="5965743" y="1976338"/>
            <a:ext cx="1705086" cy="2601333"/>
          </a:xfrm>
          <a:custGeom>
            <a:avLst/>
            <a:gdLst/>
            <a:ahLst/>
            <a:cxnLst/>
            <a:rect l="0" t="0" r="0" b="0"/>
            <a:pathLst>
              <a:path w="32207200" h="49136300">
                <a:moveTo>
                  <a:pt x="32207200" y="0"/>
                </a:moveTo>
                <a:lnTo>
                  <a:pt x="0" y="20370800"/>
                </a:lnTo>
                <a:lnTo>
                  <a:pt x="16852900" y="4913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" name="Freeform 305"/>
          <p:cNvSpPr/>
          <p:nvPr/>
        </p:nvSpPr>
        <p:spPr>
          <a:xfrm rot="-5400000">
            <a:off x="9488874" y="1260955"/>
            <a:ext cx="87405" cy="73286"/>
          </a:xfrm>
          <a:custGeom>
            <a:avLst/>
            <a:gdLst/>
            <a:ahLst/>
            <a:cxnLst/>
            <a:rect l="0" t="0" r="0" b="0"/>
            <a:pathLst>
              <a:path w="1651000" h="1384300">
                <a:moveTo>
                  <a:pt x="16510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" name="Freeform 306"/>
          <p:cNvSpPr/>
          <p:nvPr/>
        </p:nvSpPr>
        <p:spPr>
          <a:xfrm rot="-5400000">
            <a:off x="9467023" y="1051517"/>
            <a:ext cx="159347" cy="45047"/>
          </a:xfrm>
          <a:custGeom>
            <a:avLst/>
            <a:gdLst/>
            <a:ahLst/>
            <a:cxnLst/>
            <a:rect l="0" t="0" r="0" b="0"/>
            <a:pathLst>
              <a:path w="3009900" h="850900">
                <a:moveTo>
                  <a:pt x="30099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" name="Freeform 307"/>
          <p:cNvSpPr/>
          <p:nvPr/>
        </p:nvSpPr>
        <p:spPr>
          <a:xfrm rot="-5400000">
            <a:off x="9248172" y="1389375"/>
            <a:ext cx="387947" cy="110265"/>
          </a:xfrm>
          <a:custGeom>
            <a:avLst/>
            <a:gdLst/>
            <a:ahLst/>
            <a:cxnLst/>
            <a:rect l="0" t="0" r="0" b="0"/>
            <a:pathLst>
              <a:path w="7327900" h="2082800">
                <a:moveTo>
                  <a:pt x="7327900" y="2082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" name="Freeform 308"/>
          <p:cNvSpPr/>
          <p:nvPr/>
        </p:nvSpPr>
        <p:spPr>
          <a:xfrm rot="-5400000">
            <a:off x="9083109" y="1971968"/>
            <a:ext cx="387947" cy="109593"/>
          </a:xfrm>
          <a:custGeom>
            <a:avLst/>
            <a:gdLst/>
            <a:ahLst/>
            <a:cxnLst/>
            <a:rect l="0" t="0" r="0" b="0"/>
            <a:pathLst>
              <a:path w="7327900" h="2070100">
                <a:moveTo>
                  <a:pt x="7327900" y="2070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" name="Freeform 309"/>
          <p:cNvSpPr/>
          <p:nvPr/>
        </p:nvSpPr>
        <p:spPr>
          <a:xfrm rot="-5400000">
            <a:off x="8595653" y="2652390"/>
            <a:ext cx="933225" cy="264906"/>
          </a:xfrm>
          <a:custGeom>
            <a:avLst/>
            <a:gdLst/>
            <a:ahLst/>
            <a:cxnLst/>
            <a:rect l="0" t="0" r="0" b="0"/>
            <a:pathLst>
              <a:path w="17627600" h="5003800">
                <a:moveTo>
                  <a:pt x="17627600" y="500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10" name="Picture 3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5291" y="6372741"/>
            <a:ext cx="49305" cy="37203"/>
          </a:xfrm>
          <a:prstGeom prst="rect">
            <a:avLst/>
          </a:prstGeom>
          <a:noFill/>
        </p:spPr>
      </p:pic>
      <p:sp>
        <p:nvSpPr>
          <p:cNvPr id="311" name="Freeform 311"/>
          <p:cNvSpPr/>
          <p:nvPr/>
        </p:nvSpPr>
        <p:spPr>
          <a:xfrm rot="-5400000">
            <a:off x="6118704" y="6060547"/>
            <a:ext cx="204394" cy="348278"/>
          </a:xfrm>
          <a:custGeom>
            <a:avLst/>
            <a:gdLst/>
            <a:ahLst/>
            <a:cxnLst/>
            <a:rect l="0" t="0" r="0" b="0"/>
            <a:pathLst>
              <a:path w="3860800" h="6578600">
                <a:moveTo>
                  <a:pt x="0" y="0"/>
                </a:moveTo>
                <a:lnTo>
                  <a:pt x="38608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" name="Freeform 312"/>
          <p:cNvSpPr/>
          <p:nvPr/>
        </p:nvSpPr>
        <p:spPr>
          <a:xfrm rot="-5400000">
            <a:off x="6640449" y="5754626"/>
            <a:ext cx="204394" cy="348278"/>
          </a:xfrm>
          <a:custGeom>
            <a:avLst/>
            <a:gdLst/>
            <a:ahLst/>
            <a:cxnLst/>
            <a:rect l="0" t="0" r="0" b="0"/>
            <a:pathLst>
              <a:path w="3860800" h="6578600">
                <a:moveTo>
                  <a:pt x="0" y="0"/>
                </a:moveTo>
                <a:lnTo>
                  <a:pt x="38608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" name="Freeform 313"/>
          <p:cNvSpPr/>
          <p:nvPr/>
        </p:nvSpPr>
        <p:spPr>
          <a:xfrm rot="-5400000">
            <a:off x="7147740" y="5223803"/>
            <a:ext cx="408117" cy="696557"/>
          </a:xfrm>
          <a:custGeom>
            <a:avLst/>
            <a:gdLst/>
            <a:ahLst/>
            <a:cxnLst/>
            <a:rect l="0" t="0" r="0" b="0"/>
            <a:pathLst>
              <a:path w="7708900" h="13157200">
                <a:moveTo>
                  <a:pt x="0" y="0"/>
                </a:moveTo>
                <a:lnTo>
                  <a:pt x="7708900" y="131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" name="Freeform 314"/>
          <p:cNvSpPr/>
          <p:nvPr/>
        </p:nvSpPr>
        <p:spPr>
          <a:xfrm rot="-5400000">
            <a:off x="7859089" y="5040923"/>
            <a:ext cx="203722" cy="348278"/>
          </a:xfrm>
          <a:custGeom>
            <a:avLst/>
            <a:gdLst/>
            <a:ahLst/>
            <a:cxnLst/>
            <a:rect l="0" t="0" r="0" b="0"/>
            <a:pathLst>
              <a:path w="3848100" h="6578600">
                <a:moveTo>
                  <a:pt x="0" y="0"/>
                </a:moveTo>
                <a:lnTo>
                  <a:pt x="38481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" name="Freeform 315"/>
          <p:cNvSpPr/>
          <p:nvPr/>
        </p:nvSpPr>
        <p:spPr>
          <a:xfrm rot="-5400000">
            <a:off x="8381507" y="4735003"/>
            <a:ext cx="203722" cy="348278"/>
          </a:xfrm>
          <a:custGeom>
            <a:avLst/>
            <a:gdLst/>
            <a:ahLst/>
            <a:cxnLst/>
            <a:rect l="0" t="0" r="0" b="0"/>
            <a:pathLst>
              <a:path w="3848100" h="6578600">
                <a:moveTo>
                  <a:pt x="0" y="0"/>
                </a:moveTo>
                <a:lnTo>
                  <a:pt x="3848100" y="657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" name="Freeform 316"/>
          <p:cNvSpPr/>
          <p:nvPr/>
        </p:nvSpPr>
        <p:spPr>
          <a:xfrm rot="-5400000">
            <a:off x="8818537" y="4470768"/>
            <a:ext cx="211118" cy="359708"/>
          </a:xfrm>
          <a:custGeom>
            <a:avLst/>
            <a:gdLst/>
            <a:ahLst/>
            <a:cxnLst/>
            <a:rect l="0" t="0" r="0" b="0"/>
            <a:pathLst>
              <a:path w="3987800" h="6794500">
                <a:moveTo>
                  <a:pt x="0" y="0"/>
                </a:moveTo>
                <a:lnTo>
                  <a:pt x="3987800" y="679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" name="Freeform 317"/>
          <p:cNvSpPr/>
          <p:nvPr/>
        </p:nvSpPr>
        <p:spPr>
          <a:xfrm rot="-5400000">
            <a:off x="3387608" y="3739584"/>
            <a:ext cx="1009873" cy="685799"/>
          </a:xfrm>
          <a:custGeom>
            <a:avLst/>
            <a:gdLst/>
            <a:ahLst/>
            <a:cxnLst/>
            <a:rect l="0" t="0" r="0" b="0"/>
            <a:pathLst>
              <a:path w="19075400" h="12954000">
                <a:moveTo>
                  <a:pt x="19075400" y="0"/>
                </a:moveTo>
                <a:lnTo>
                  <a:pt x="0" y="129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" name="Freeform 318"/>
          <p:cNvSpPr/>
          <p:nvPr/>
        </p:nvSpPr>
        <p:spPr>
          <a:xfrm rot="-5400000">
            <a:off x="4238470" y="4724245"/>
            <a:ext cx="333486" cy="226582"/>
          </a:xfrm>
          <a:custGeom>
            <a:avLst/>
            <a:gdLst/>
            <a:ahLst/>
            <a:cxnLst/>
            <a:rect l="0" t="0" r="0" b="0"/>
            <a:pathLst>
              <a:path w="6299200" h="4279900">
                <a:moveTo>
                  <a:pt x="6299200" y="0"/>
                </a:moveTo>
                <a:lnTo>
                  <a:pt x="0" y="427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" name="Freeform 319"/>
          <p:cNvSpPr/>
          <p:nvPr/>
        </p:nvSpPr>
        <p:spPr>
          <a:xfrm rot="-5400000">
            <a:off x="4578008" y="5225148"/>
            <a:ext cx="333486" cy="226582"/>
          </a:xfrm>
          <a:custGeom>
            <a:avLst/>
            <a:gdLst/>
            <a:ahLst/>
            <a:cxnLst/>
            <a:rect l="0" t="0" r="0" b="0"/>
            <a:pathLst>
              <a:path w="6299200" h="4279900">
                <a:moveTo>
                  <a:pt x="6299200" y="0"/>
                </a:moveTo>
                <a:lnTo>
                  <a:pt x="0" y="427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0" name="Freeform 320"/>
          <p:cNvSpPr/>
          <p:nvPr/>
        </p:nvSpPr>
        <p:spPr>
          <a:xfrm rot="-5400000">
            <a:off x="4784421" y="5718655"/>
            <a:ext cx="810184" cy="549984"/>
          </a:xfrm>
          <a:custGeom>
            <a:avLst/>
            <a:gdLst/>
            <a:ahLst/>
            <a:cxnLst/>
            <a:rect l="0" t="0" r="0" b="0"/>
            <a:pathLst>
              <a:path w="15303500" h="10388600">
                <a:moveTo>
                  <a:pt x="15303500" y="0"/>
                </a:moveTo>
                <a:lnTo>
                  <a:pt x="0" y="1038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1" name="Freeform 321"/>
          <p:cNvSpPr/>
          <p:nvPr/>
        </p:nvSpPr>
        <p:spPr>
          <a:xfrm rot="-5400000">
            <a:off x="4183337" y="250413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" name="Freeform 322"/>
          <p:cNvSpPr/>
          <p:nvPr/>
        </p:nvSpPr>
        <p:spPr>
          <a:xfrm rot="-5400000">
            <a:off x="4226703" y="2475561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" name="Freeform 323"/>
          <p:cNvSpPr/>
          <p:nvPr/>
        </p:nvSpPr>
        <p:spPr>
          <a:xfrm rot="-5400000">
            <a:off x="4269399" y="2446986"/>
            <a:ext cx="8067" cy="7395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0" y="0"/>
                </a:moveTo>
                <a:lnTo>
                  <a:pt x="1524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4" name="Freeform 324"/>
          <p:cNvSpPr/>
          <p:nvPr/>
        </p:nvSpPr>
        <p:spPr>
          <a:xfrm rot="-5400000">
            <a:off x="4312764" y="2418411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" name="Freeform 325"/>
          <p:cNvSpPr/>
          <p:nvPr/>
        </p:nvSpPr>
        <p:spPr>
          <a:xfrm rot="-5400000">
            <a:off x="4355460" y="2389835"/>
            <a:ext cx="14791" cy="14119"/>
          </a:xfrm>
          <a:custGeom>
            <a:avLst/>
            <a:gdLst/>
            <a:ahLst/>
            <a:cxnLst/>
            <a:rect l="0" t="0" r="0" b="0"/>
            <a:pathLst>
              <a:path w="279400" h="266700">
                <a:moveTo>
                  <a:pt x="0" y="0"/>
                </a:moveTo>
                <a:lnTo>
                  <a:pt x="2794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6" name="Freeform 326"/>
          <p:cNvSpPr/>
          <p:nvPr/>
        </p:nvSpPr>
        <p:spPr>
          <a:xfrm rot="-5400000">
            <a:off x="4398826" y="2361261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" name="Freeform 327"/>
          <p:cNvSpPr/>
          <p:nvPr/>
        </p:nvSpPr>
        <p:spPr>
          <a:xfrm rot="-5400000">
            <a:off x="4441521" y="2332686"/>
            <a:ext cx="21514" cy="20842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8" name="Freeform 328"/>
          <p:cNvSpPr/>
          <p:nvPr/>
        </p:nvSpPr>
        <p:spPr>
          <a:xfrm rot="-5400000">
            <a:off x="4484887" y="2304111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" name="Freeform 329"/>
          <p:cNvSpPr/>
          <p:nvPr/>
        </p:nvSpPr>
        <p:spPr>
          <a:xfrm rot="-5400000">
            <a:off x="4527582" y="2275535"/>
            <a:ext cx="28238" cy="27566"/>
          </a:xfrm>
          <a:custGeom>
            <a:avLst/>
            <a:gdLst/>
            <a:ahLst/>
            <a:cxnLst/>
            <a:rect l="0" t="0" r="0" b="0"/>
            <a:pathLst>
              <a:path w="533400" h="520700">
                <a:moveTo>
                  <a:pt x="0" y="0"/>
                </a:moveTo>
                <a:lnTo>
                  <a:pt x="5334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" name="Freeform 330"/>
          <p:cNvSpPr/>
          <p:nvPr/>
        </p:nvSpPr>
        <p:spPr>
          <a:xfrm rot="-5400000">
            <a:off x="4570948" y="2246961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1" name="Freeform 331"/>
          <p:cNvSpPr/>
          <p:nvPr/>
        </p:nvSpPr>
        <p:spPr>
          <a:xfrm rot="-5400000">
            <a:off x="4613643" y="2218386"/>
            <a:ext cx="34961" cy="34289"/>
          </a:xfrm>
          <a:custGeom>
            <a:avLst/>
            <a:gdLst/>
            <a:ahLst/>
            <a:cxnLst/>
            <a:rect l="0" t="0" r="0" b="0"/>
            <a:pathLst>
              <a:path w="660400" h="647700">
                <a:moveTo>
                  <a:pt x="0" y="0"/>
                </a:moveTo>
                <a:lnTo>
                  <a:pt x="660400" y="647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" name="Freeform 332"/>
          <p:cNvSpPr/>
          <p:nvPr/>
        </p:nvSpPr>
        <p:spPr>
          <a:xfrm rot="-5400000">
            <a:off x="4657009" y="2189811"/>
            <a:ext cx="37651" cy="37651"/>
          </a:xfrm>
          <a:custGeom>
            <a:avLst/>
            <a:gdLst/>
            <a:ahLst/>
            <a:cxnLst/>
            <a:rect l="0" t="0" r="0" b="0"/>
            <a:pathLst>
              <a:path w="711200" h="711200">
                <a:moveTo>
                  <a:pt x="0" y="0"/>
                </a:moveTo>
                <a:lnTo>
                  <a:pt x="711200" y="711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" name="Freeform 333"/>
          <p:cNvSpPr/>
          <p:nvPr/>
        </p:nvSpPr>
        <p:spPr>
          <a:xfrm rot="-5400000">
            <a:off x="4699704" y="2161236"/>
            <a:ext cx="41685" cy="41013"/>
          </a:xfrm>
          <a:custGeom>
            <a:avLst/>
            <a:gdLst/>
            <a:ahLst/>
            <a:cxnLst/>
            <a:rect l="0" t="0" r="0" b="0"/>
            <a:pathLst>
              <a:path w="787400" h="774700">
                <a:moveTo>
                  <a:pt x="0" y="0"/>
                </a:moveTo>
                <a:lnTo>
                  <a:pt x="787400" y="774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" name="Freeform 334"/>
          <p:cNvSpPr/>
          <p:nvPr/>
        </p:nvSpPr>
        <p:spPr>
          <a:xfrm rot="-5400000">
            <a:off x="4743070" y="2132661"/>
            <a:ext cx="44374" cy="44374"/>
          </a:xfrm>
          <a:custGeom>
            <a:avLst/>
            <a:gdLst/>
            <a:ahLst/>
            <a:cxnLst/>
            <a:rect l="0" t="0" r="0" b="0"/>
            <a:pathLst>
              <a:path w="838200" h="838200">
                <a:moveTo>
                  <a:pt x="0" y="0"/>
                </a:moveTo>
                <a:lnTo>
                  <a:pt x="8382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" name="Freeform 335"/>
          <p:cNvSpPr/>
          <p:nvPr/>
        </p:nvSpPr>
        <p:spPr>
          <a:xfrm rot="-5400000">
            <a:off x="4786101" y="2104422"/>
            <a:ext cx="47736" cy="47736"/>
          </a:xfrm>
          <a:custGeom>
            <a:avLst/>
            <a:gdLst/>
            <a:ahLst/>
            <a:cxnLst/>
            <a:rect l="0" t="0" r="0" b="0"/>
            <a:pathLst>
              <a:path w="901700" h="901700">
                <a:moveTo>
                  <a:pt x="0" y="0"/>
                </a:moveTo>
                <a:lnTo>
                  <a:pt x="901700" y="901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" name="Freeform 336"/>
          <p:cNvSpPr/>
          <p:nvPr/>
        </p:nvSpPr>
        <p:spPr>
          <a:xfrm rot="-5400000">
            <a:off x="4829131" y="2075511"/>
            <a:ext cx="51098" cy="51098"/>
          </a:xfrm>
          <a:custGeom>
            <a:avLst/>
            <a:gdLst/>
            <a:ahLst/>
            <a:cxnLst/>
            <a:rect l="0" t="0" r="0" b="0"/>
            <a:pathLst>
              <a:path w="965200" h="965200">
                <a:moveTo>
                  <a:pt x="0" y="0"/>
                </a:moveTo>
                <a:lnTo>
                  <a:pt x="965200" y="965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" name="Freeform 337"/>
          <p:cNvSpPr/>
          <p:nvPr/>
        </p:nvSpPr>
        <p:spPr>
          <a:xfrm rot="-5400000">
            <a:off x="4872162" y="2047272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8" name="Freeform 338"/>
          <p:cNvSpPr/>
          <p:nvPr/>
        </p:nvSpPr>
        <p:spPr>
          <a:xfrm rot="-5400000">
            <a:off x="4915193" y="2018361"/>
            <a:ext cx="57821" cy="57821"/>
          </a:xfrm>
          <a:custGeom>
            <a:avLst/>
            <a:gdLst/>
            <a:ahLst/>
            <a:cxnLst/>
            <a:rect l="0" t="0" r="0" b="0"/>
            <a:pathLst>
              <a:path w="1092200" h="1092200">
                <a:moveTo>
                  <a:pt x="0" y="0"/>
                </a:moveTo>
                <a:lnTo>
                  <a:pt x="1092200" y="1092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9" name="Freeform 339"/>
          <p:cNvSpPr/>
          <p:nvPr/>
        </p:nvSpPr>
        <p:spPr>
          <a:xfrm rot="-5400000">
            <a:off x="4957888" y="1989786"/>
            <a:ext cx="61856" cy="61183"/>
          </a:xfrm>
          <a:custGeom>
            <a:avLst/>
            <a:gdLst/>
            <a:ahLst/>
            <a:cxnLst/>
            <a:rect l="0" t="0" r="0" b="0"/>
            <a:pathLst>
              <a:path w="1168400" h="1155700">
                <a:moveTo>
                  <a:pt x="0" y="0"/>
                </a:moveTo>
                <a:lnTo>
                  <a:pt x="1168400" y="1155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0" name="Freeform 340"/>
          <p:cNvSpPr/>
          <p:nvPr/>
        </p:nvSpPr>
        <p:spPr>
          <a:xfrm rot="-5400000">
            <a:off x="5001254" y="1961211"/>
            <a:ext cx="64545" cy="64545"/>
          </a:xfrm>
          <a:custGeom>
            <a:avLst/>
            <a:gdLst/>
            <a:ahLst/>
            <a:cxnLst/>
            <a:rect l="0" t="0" r="0" b="0"/>
            <a:pathLst>
              <a:path w="1219200" h="1219200">
                <a:moveTo>
                  <a:pt x="0" y="0"/>
                </a:moveTo>
                <a:lnTo>
                  <a:pt x="1219200" y="1219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" name="Freeform 341"/>
          <p:cNvSpPr/>
          <p:nvPr/>
        </p:nvSpPr>
        <p:spPr>
          <a:xfrm rot="-5400000">
            <a:off x="5043949" y="1932636"/>
            <a:ext cx="68579" cy="67907"/>
          </a:xfrm>
          <a:custGeom>
            <a:avLst/>
            <a:gdLst/>
            <a:ahLst/>
            <a:cxnLst/>
            <a:rect l="0" t="0" r="0" b="0"/>
            <a:pathLst>
              <a:path w="1295400" h="1282700">
                <a:moveTo>
                  <a:pt x="0" y="0"/>
                </a:moveTo>
                <a:lnTo>
                  <a:pt x="12954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" name="Freeform 342"/>
          <p:cNvSpPr/>
          <p:nvPr/>
        </p:nvSpPr>
        <p:spPr>
          <a:xfrm rot="-5400000">
            <a:off x="5087650" y="1903724"/>
            <a:ext cx="71269" cy="71941"/>
          </a:xfrm>
          <a:custGeom>
            <a:avLst/>
            <a:gdLst/>
            <a:ahLst/>
            <a:cxnLst/>
            <a:rect l="0" t="0" r="0" b="0"/>
            <a:pathLst>
              <a:path w="1346200" h="1358900">
                <a:moveTo>
                  <a:pt x="0" y="0"/>
                </a:moveTo>
                <a:lnTo>
                  <a:pt x="1346200" y="135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" name="Freeform 343"/>
          <p:cNvSpPr/>
          <p:nvPr/>
        </p:nvSpPr>
        <p:spPr>
          <a:xfrm rot="-5400000">
            <a:off x="5130345" y="1875149"/>
            <a:ext cx="75303" cy="75303"/>
          </a:xfrm>
          <a:custGeom>
            <a:avLst/>
            <a:gdLst/>
            <a:ahLst/>
            <a:cxnLst/>
            <a:rect l="0" t="0" r="0" b="0"/>
            <a:pathLst>
              <a:path w="1422400" h="1422400">
                <a:moveTo>
                  <a:pt x="0" y="0"/>
                </a:moveTo>
                <a:lnTo>
                  <a:pt x="1422400" y="142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" name="Freeform 344"/>
          <p:cNvSpPr/>
          <p:nvPr/>
        </p:nvSpPr>
        <p:spPr>
          <a:xfrm rot="-5400000">
            <a:off x="5173711" y="1846575"/>
            <a:ext cx="77992" cy="78664"/>
          </a:xfrm>
          <a:custGeom>
            <a:avLst/>
            <a:gdLst/>
            <a:ahLst/>
            <a:cxnLst/>
            <a:rect l="0" t="0" r="0" b="0"/>
            <a:pathLst>
              <a:path w="1473200" h="1485900">
                <a:moveTo>
                  <a:pt x="0" y="0"/>
                </a:moveTo>
                <a:lnTo>
                  <a:pt x="1473200" y="148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" name="Freeform 345"/>
          <p:cNvSpPr/>
          <p:nvPr/>
        </p:nvSpPr>
        <p:spPr>
          <a:xfrm rot="-5400000">
            <a:off x="5216407" y="1818000"/>
            <a:ext cx="82026" cy="82026"/>
          </a:xfrm>
          <a:custGeom>
            <a:avLst/>
            <a:gdLst/>
            <a:ahLst/>
            <a:cxnLst/>
            <a:rect l="0" t="0" r="0" b="0"/>
            <a:pathLst>
              <a:path w="1549400" h="1549400">
                <a:moveTo>
                  <a:pt x="0" y="0"/>
                </a:moveTo>
                <a:lnTo>
                  <a:pt x="1549400" y="154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" name="Freeform 346"/>
          <p:cNvSpPr/>
          <p:nvPr/>
        </p:nvSpPr>
        <p:spPr>
          <a:xfrm rot="-5400000">
            <a:off x="5259772" y="1789424"/>
            <a:ext cx="84716" cy="85388"/>
          </a:xfrm>
          <a:custGeom>
            <a:avLst/>
            <a:gdLst/>
            <a:ahLst/>
            <a:cxnLst/>
            <a:rect l="0" t="0" r="0" b="0"/>
            <a:pathLst>
              <a:path w="1600200" h="1612900">
                <a:moveTo>
                  <a:pt x="0" y="0"/>
                </a:moveTo>
                <a:lnTo>
                  <a:pt x="1600200" y="161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" name="Freeform 347"/>
          <p:cNvSpPr/>
          <p:nvPr/>
        </p:nvSpPr>
        <p:spPr>
          <a:xfrm rot="-5400000">
            <a:off x="5302468" y="1760849"/>
            <a:ext cx="88750" cy="88750"/>
          </a:xfrm>
          <a:custGeom>
            <a:avLst/>
            <a:gdLst/>
            <a:ahLst/>
            <a:cxnLst/>
            <a:rect l="0" t="0" r="0" b="0"/>
            <a:pathLst>
              <a:path w="1676400" h="1676400">
                <a:moveTo>
                  <a:pt x="0" y="0"/>
                </a:moveTo>
                <a:lnTo>
                  <a:pt x="1676400" y="167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" name="Freeform 348"/>
          <p:cNvSpPr/>
          <p:nvPr/>
        </p:nvSpPr>
        <p:spPr>
          <a:xfrm rot="-5400000">
            <a:off x="5345834" y="1732275"/>
            <a:ext cx="91439" cy="92111"/>
          </a:xfrm>
          <a:custGeom>
            <a:avLst/>
            <a:gdLst/>
            <a:ahLst/>
            <a:cxnLst/>
            <a:rect l="0" t="0" r="0" b="0"/>
            <a:pathLst>
              <a:path w="1727200" h="1739900">
                <a:moveTo>
                  <a:pt x="0" y="0"/>
                </a:moveTo>
                <a:lnTo>
                  <a:pt x="1727200" y="173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" name="Freeform 349"/>
          <p:cNvSpPr/>
          <p:nvPr/>
        </p:nvSpPr>
        <p:spPr>
          <a:xfrm rot="-5400000">
            <a:off x="5388529" y="1703700"/>
            <a:ext cx="95473" cy="95473"/>
          </a:xfrm>
          <a:custGeom>
            <a:avLst/>
            <a:gdLst/>
            <a:ahLst/>
            <a:cxnLst/>
            <a:rect l="0" t="0" r="0" b="0"/>
            <a:pathLst>
              <a:path w="1803400" h="1803400">
                <a:moveTo>
                  <a:pt x="0" y="0"/>
                </a:moveTo>
                <a:lnTo>
                  <a:pt x="1803400" y="1803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" name="Freeform 350"/>
          <p:cNvSpPr/>
          <p:nvPr/>
        </p:nvSpPr>
        <p:spPr>
          <a:xfrm rot="-5400000">
            <a:off x="5431895" y="1675125"/>
            <a:ext cx="98163" cy="98835"/>
          </a:xfrm>
          <a:custGeom>
            <a:avLst/>
            <a:gdLst/>
            <a:ahLst/>
            <a:cxnLst/>
            <a:rect l="0" t="0" r="0" b="0"/>
            <a:pathLst>
              <a:path w="1854200" h="1866900">
                <a:moveTo>
                  <a:pt x="0" y="0"/>
                </a:moveTo>
                <a:lnTo>
                  <a:pt x="1854200" y="1866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" name="Freeform 351"/>
          <p:cNvSpPr/>
          <p:nvPr/>
        </p:nvSpPr>
        <p:spPr>
          <a:xfrm rot="-5400000">
            <a:off x="5474590" y="1646549"/>
            <a:ext cx="102197" cy="102197"/>
          </a:xfrm>
          <a:custGeom>
            <a:avLst/>
            <a:gdLst/>
            <a:ahLst/>
            <a:cxnLst/>
            <a:rect l="0" t="0" r="0" b="0"/>
            <a:pathLst>
              <a:path w="1930400" h="1930400">
                <a:moveTo>
                  <a:pt x="0" y="0"/>
                </a:moveTo>
                <a:lnTo>
                  <a:pt x="1930400" y="1930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" name="Freeform 352"/>
          <p:cNvSpPr/>
          <p:nvPr/>
        </p:nvSpPr>
        <p:spPr>
          <a:xfrm rot="-5400000">
            <a:off x="5517956" y="1617974"/>
            <a:ext cx="104886" cy="105559"/>
          </a:xfrm>
          <a:custGeom>
            <a:avLst/>
            <a:gdLst/>
            <a:ahLst/>
            <a:cxnLst/>
            <a:rect l="0" t="0" r="0" b="0"/>
            <a:pathLst>
              <a:path w="1981200" h="1993900">
                <a:moveTo>
                  <a:pt x="0" y="0"/>
                </a:moveTo>
                <a:lnTo>
                  <a:pt x="1981200" y="1993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" name="Freeform 353"/>
          <p:cNvSpPr/>
          <p:nvPr/>
        </p:nvSpPr>
        <p:spPr>
          <a:xfrm rot="-5400000">
            <a:off x="5560651" y="1589400"/>
            <a:ext cx="108920" cy="108920"/>
          </a:xfrm>
          <a:custGeom>
            <a:avLst/>
            <a:gdLst/>
            <a:ahLst/>
            <a:cxnLst/>
            <a:rect l="0" t="0" r="0" b="0"/>
            <a:pathLst>
              <a:path w="2057400" h="2057400">
                <a:moveTo>
                  <a:pt x="0" y="0"/>
                </a:moveTo>
                <a:lnTo>
                  <a:pt x="2057400" y="2057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4" name="Freeform 354"/>
          <p:cNvSpPr/>
          <p:nvPr/>
        </p:nvSpPr>
        <p:spPr>
          <a:xfrm rot="-5400000">
            <a:off x="5603682" y="1563178"/>
            <a:ext cx="109593" cy="109593"/>
          </a:xfrm>
          <a:custGeom>
            <a:avLst/>
            <a:gdLst/>
            <a:ahLst/>
            <a:cxnLst/>
            <a:rect l="0" t="0" r="0" b="0"/>
            <a:pathLst>
              <a:path w="2070100" h="2070100">
                <a:moveTo>
                  <a:pt x="0" y="0"/>
                </a:moveTo>
                <a:lnTo>
                  <a:pt x="2070100" y="2070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" name="Freeform 355"/>
          <p:cNvSpPr/>
          <p:nvPr/>
        </p:nvSpPr>
        <p:spPr>
          <a:xfrm rot="-5400000">
            <a:off x="5646713" y="1545024"/>
            <a:ext cx="102869" cy="102869"/>
          </a:xfrm>
          <a:custGeom>
            <a:avLst/>
            <a:gdLst/>
            <a:ahLst/>
            <a:cxnLst/>
            <a:rect l="0" t="0" r="0" b="0"/>
            <a:pathLst>
              <a:path w="1943100" h="1943100">
                <a:moveTo>
                  <a:pt x="0" y="0"/>
                </a:moveTo>
                <a:lnTo>
                  <a:pt x="1943100" y="1943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" name="Freeform 356"/>
          <p:cNvSpPr/>
          <p:nvPr/>
        </p:nvSpPr>
        <p:spPr>
          <a:xfrm rot="-5400000">
            <a:off x="5689743" y="1526198"/>
            <a:ext cx="96146" cy="96146"/>
          </a:xfrm>
          <a:custGeom>
            <a:avLst/>
            <a:gdLst/>
            <a:ahLst/>
            <a:cxnLst/>
            <a:rect l="0" t="0" r="0" b="0"/>
            <a:pathLst>
              <a:path w="1816100" h="1816100">
                <a:moveTo>
                  <a:pt x="0" y="0"/>
                </a:moveTo>
                <a:lnTo>
                  <a:pt x="1816100" y="181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" name="Freeform 357"/>
          <p:cNvSpPr/>
          <p:nvPr/>
        </p:nvSpPr>
        <p:spPr>
          <a:xfrm rot="-5400000">
            <a:off x="5732774" y="1508045"/>
            <a:ext cx="89422" cy="89422"/>
          </a:xfrm>
          <a:custGeom>
            <a:avLst/>
            <a:gdLst/>
            <a:ahLst/>
            <a:cxnLst/>
            <a:rect l="0" t="0" r="0" b="0"/>
            <a:pathLst>
              <a:path w="1689100" h="1689100">
                <a:moveTo>
                  <a:pt x="0" y="0"/>
                </a:moveTo>
                <a:lnTo>
                  <a:pt x="1689100" y="168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" name="Freeform 358"/>
          <p:cNvSpPr/>
          <p:nvPr/>
        </p:nvSpPr>
        <p:spPr>
          <a:xfrm rot="-5400000">
            <a:off x="5776140" y="1489555"/>
            <a:ext cx="82026" cy="82699"/>
          </a:xfrm>
          <a:custGeom>
            <a:avLst/>
            <a:gdLst/>
            <a:ahLst/>
            <a:cxnLst/>
            <a:rect l="0" t="0" r="0" b="0"/>
            <a:pathLst>
              <a:path w="1549400" h="1562100">
                <a:moveTo>
                  <a:pt x="0" y="0"/>
                </a:moveTo>
                <a:lnTo>
                  <a:pt x="1549400" y="156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9" name="Freeform 359"/>
          <p:cNvSpPr/>
          <p:nvPr/>
        </p:nvSpPr>
        <p:spPr>
          <a:xfrm rot="-5400000">
            <a:off x="5818835" y="1471065"/>
            <a:ext cx="75975" cy="75975"/>
          </a:xfrm>
          <a:custGeom>
            <a:avLst/>
            <a:gdLst/>
            <a:ahLst/>
            <a:cxnLst/>
            <a:rect l="0" t="0" r="0" b="0"/>
            <a:pathLst>
              <a:path w="1435100" h="1435100">
                <a:moveTo>
                  <a:pt x="0" y="0"/>
                </a:moveTo>
                <a:lnTo>
                  <a:pt x="1435100" y="143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" name="Freeform 360"/>
          <p:cNvSpPr/>
          <p:nvPr/>
        </p:nvSpPr>
        <p:spPr>
          <a:xfrm rot="-5400000">
            <a:off x="5862201" y="1452576"/>
            <a:ext cx="68579" cy="69251"/>
          </a:xfrm>
          <a:custGeom>
            <a:avLst/>
            <a:gdLst/>
            <a:ahLst/>
            <a:cxnLst/>
            <a:rect l="0" t="0" r="0" b="0"/>
            <a:pathLst>
              <a:path w="1295400" h="1308100">
                <a:moveTo>
                  <a:pt x="0" y="0"/>
                </a:moveTo>
                <a:lnTo>
                  <a:pt x="12954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" name="Freeform 361"/>
          <p:cNvSpPr/>
          <p:nvPr/>
        </p:nvSpPr>
        <p:spPr>
          <a:xfrm rot="-5400000">
            <a:off x="5904896" y="1434086"/>
            <a:ext cx="62528" cy="62528"/>
          </a:xfrm>
          <a:custGeom>
            <a:avLst/>
            <a:gdLst/>
            <a:ahLst/>
            <a:cxnLst/>
            <a:rect l="0" t="0" r="0" b="0"/>
            <a:pathLst>
              <a:path w="1181100" h="1181100">
                <a:moveTo>
                  <a:pt x="0" y="0"/>
                </a:moveTo>
                <a:lnTo>
                  <a:pt x="1181100" y="1181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" name="Freeform 362"/>
          <p:cNvSpPr/>
          <p:nvPr/>
        </p:nvSpPr>
        <p:spPr>
          <a:xfrm rot="-5400000">
            <a:off x="5952296" y="1415596"/>
            <a:ext cx="51098" cy="51770"/>
          </a:xfrm>
          <a:custGeom>
            <a:avLst/>
            <a:gdLst/>
            <a:ahLst/>
            <a:cxnLst/>
            <a:rect l="0" t="0" r="0" b="0"/>
            <a:pathLst>
              <a:path w="965200" h="977900">
                <a:moveTo>
                  <a:pt x="0" y="0"/>
                </a:moveTo>
                <a:lnTo>
                  <a:pt x="965200" y="977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" name="Freeform 363"/>
          <p:cNvSpPr/>
          <p:nvPr/>
        </p:nvSpPr>
        <p:spPr>
          <a:xfrm rot="-5400000">
            <a:off x="6010455" y="1397106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" name="Freeform 364"/>
          <p:cNvSpPr/>
          <p:nvPr/>
        </p:nvSpPr>
        <p:spPr>
          <a:xfrm rot="-5400000">
            <a:off x="5285659" y="2558932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" name="Freeform 365"/>
          <p:cNvSpPr/>
          <p:nvPr/>
        </p:nvSpPr>
        <p:spPr>
          <a:xfrm rot="-5400000">
            <a:off x="5321966" y="2534055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" name="Freeform 366"/>
          <p:cNvSpPr/>
          <p:nvPr/>
        </p:nvSpPr>
        <p:spPr>
          <a:xfrm rot="-5400000">
            <a:off x="5358273" y="2508506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" name="Freeform 367"/>
          <p:cNvSpPr/>
          <p:nvPr/>
        </p:nvSpPr>
        <p:spPr>
          <a:xfrm rot="-5400000">
            <a:off x="5394580" y="2483629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8" name="Freeform 368"/>
          <p:cNvSpPr/>
          <p:nvPr/>
        </p:nvSpPr>
        <p:spPr>
          <a:xfrm rot="-5400000">
            <a:off x="5430887" y="2458079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9" name="Freeform 369"/>
          <p:cNvSpPr/>
          <p:nvPr/>
        </p:nvSpPr>
        <p:spPr>
          <a:xfrm rot="-5400000">
            <a:off x="5467194" y="2433203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0" name="Freeform 370"/>
          <p:cNvSpPr/>
          <p:nvPr/>
        </p:nvSpPr>
        <p:spPr>
          <a:xfrm rot="-5400000">
            <a:off x="5503166" y="2407989"/>
            <a:ext cx="43702" cy="43030"/>
          </a:xfrm>
          <a:custGeom>
            <a:avLst/>
            <a:gdLst/>
            <a:ahLst/>
            <a:cxnLst/>
            <a:rect l="0" t="0" r="0" b="0"/>
            <a:pathLst>
              <a:path w="825500" h="812800">
                <a:moveTo>
                  <a:pt x="0" y="0"/>
                </a:moveTo>
                <a:lnTo>
                  <a:pt x="825500" y="812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1" name="Freeform 371"/>
          <p:cNvSpPr/>
          <p:nvPr/>
        </p:nvSpPr>
        <p:spPr>
          <a:xfrm rot="-5400000">
            <a:off x="5539809" y="2382776"/>
            <a:ext cx="49753" cy="49753"/>
          </a:xfrm>
          <a:custGeom>
            <a:avLst/>
            <a:gdLst/>
            <a:ahLst/>
            <a:cxnLst/>
            <a:rect l="0" t="0" r="0" b="0"/>
            <a:pathLst>
              <a:path w="939800" h="939800">
                <a:moveTo>
                  <a:pt x="0" y="0"/>
                </a:moveTo>
                <a:lnTo>
                  <a:pt x="939800" y="939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2" name="Freeform 372"/>
          <p:cNvSpPr/>
          <p:nvPr/>
        </p:nvSpPr>
        <p:spPr>
          <a:xfrm rot="-5400000">
            <a:off x="5575780" y="2357563"/>
            <a:ext cx="57149" cy="56477"/>
          </a:xfrm>
          <a:custGeom>
            <a:avLst/>
            <a:gdLst/>
            <a:ahLst/>
            <a:cxnLst/>
            <a:rect l="0" t="0" r="0" b="0"/>
            <a:pathLst>
              <a:path w="1079500" h="1066800">
                <a:moveTo>
                  <a:pt x="0" y="0"/>
                </a:moveTo>
                <a:lnTo>
                  <a:pt x="10795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3" name="Freeform 373"/>
          <p:cNvSpPr/>
          <p:nvPr/>
        </p:nvSpPr>
        <p:spPr>
          <a:xfrm rot="-5400000">
            <a:off x="5612423" y="2332350"/>
            <a:ext cx="63200" cy="63200"/>
          </a:xfrm>
          <a:custGeom>
            <a:avLst/>
            <a:gdLst/>
            <a:ahLst/>
            <a:cxnLst/>
            <a:rect l="0" t="0" r="0" b="0"/>
            <a:pathLst>
              <a:path w="1193800" h="1193800">
                <a:moveTo>
                  <a:pt x="0" y="0"/>
                </a:moveTo>
                <a:lnTo>
                  <a:pt x="1193800" y="1193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4" name="Freeform 374"/>
          <p:cNvSpPr/>
          <p:nvPr/>
        </p:nvSpPr>
        <p:spPr>
          <a:xfrm rot="-5400000">
            <a:off x="5648394" y="2307136"/>
            <a:ext cx="70596" cy="69924"/>
          </a:xfrm>
          <a:custGeom>
            <a:avLst/>
            <a:gdLst/>
            <a:ahLst/>
            <a:cxnLst/>
            <a:rect l="0" t="0" r="0" b="0"/>
            <a:pathLst>
              <a:path w="1333500" h="1320800">
                <a:moveTo>
                  <a:pt x="0" y="0"/>
                </a:moveTo>
                <a:lnTo>
                  <a:pt x="1333500" y="132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5" name="Freeform 375"/>
          <p:cNvSpPr/>
          <p:nvPr/>
        </p:nvSpPr>
        <p:spPr>
          <a:xfrm rot="-5400000">
            <a:off x="5685037" y="2281923"/>
            <a:ext cx="76647" cy="76647"/>
          </a:xfrm>
          <a:custGeom>
            <a:avLst/>
            <a:gdLst/>
            <a:ahLst/>
            <a:cxnLst/>
            <a:rect l="0" t="0" r="0" b="0"/>
            <a:pathLst>
              <a:path w="1447800" h="1447800">
                <a:moveTo>
                  <a:pt x="0" y="0"/>
                </a:moveTo>
                <a:lnTo>
                  <a:pt x="1447800" y="144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6" name="Freeform 376"/>
          <p:cNvSpPr/>
          <p:nvPr/>
        </p:nvSpPr>
        <p:spPr>
          <a:xfrm rot="-5400000">
            <a:off x="5721009" y="2256710"/>
            <a:ext cx="84043" cy="83371"/>
          </a:xfrm>
          <a:custGeom>
            <a:avLst/>
            <a:gdLst/>
            <a:ahLst/>
            <a:cxnLst/>
            <a:rect l="0" t="0" r="0" b="0"/>
            <a:pathLst>
              <a:path w="1587500" h="1574800">
                <a:moveTo>
                  <a:pt x="0" y="0"/>
                </a:moveTo>
                <a:lnTo>
                  <a:pt x="1587500" y="157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7" name="Freeform 377"/>
          <p:cNvSpPr/>
          <p:nvPr/>
        </p:nvSpPr>
        <p:spPr>
          <a:xfrm rot="-5400000">
            <a:off x="5757314" y="2231160"/>
            <a:ext cx="90094" cy="90767"/>
          </a:xfrm>
          <a:custGeom>
            <a:avLst/>
            <a:gdLst/>
            <a:ahLst/>
            <a:cxnLst/>
            <a:rect l="0" t="0" r="0" b="0"/>
            <a:pathLst>
              <a:path w="1701800" h="1714500">
                <a:moveTo>
                  <a:pt x="0" y="0"/>
                </a:moveTo>
                <a:lnTo>
                  <a:pt x="1701800" y="171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8" name="Freeform 378"/>
          <p:cNvSpPr/>
          <p:nvPr/>
        </p:nvSpPr>
        <p:spPr>
          <a:xfrm rot="-5400000">
            <a:off x="5793286" y="2205947"/>
            <a:ext cx="97490" cy="97490"/>
          </a:xfrm>
          <a:custGeom>
            <a:avLst/>
            <a:gdLst/>
            <a:ahLst/>
            <a:cxnLst/>
            <a:rect l="0" t="0" r="0" b="0"/>
            <a:pathLst>
              <a:path w="1841500" h="1841500">
                <a:moveTo>
                  <a:pt x="0" y="0"/>
                </a:moveTo>
                <a:lnTo>
                  <a:pt x="1841500" y="184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79" name="Freeform 379"/>
          <p:cNvSpPr/>
          <p:nvPr/>
        </p:nvSpPr>
        <p:spPr>
          <a:xfrm rot="-5400000">
            <a:off x="5829592" y="2181070"/>
            <a:ext cx="104214" cy="104214"/>
          </a:xfrm>
          <a:custGeom>
            <a:avLst/>
            <a:gdLst/>
            <a:ahLst/>
            <a:cxnLst/>
            <a:rect l="0" t="0" r="0" b="0"/>
            <a:pathLst>
              <a:path w="1968500" h="1968500">
                <a:moveTo>
                  <a:pt x="0" y="0"/>
                </a:moveTo>
                <a:lnTo>
                  <a:pt x="1968500" y="196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0" name="Freeform 380"/>
          <p:cNvSpPr/>
          <p:nvPr/>
        </p:nvSpPr>
        <p:spPr>
          <a:xfrm rot="-5400000">
            <a:off x="5865900" y="2159555"/>
            <a:ext cx="106903" cy="106903"/>
          </a:xfrm>
          <a:custGeom>
            <a:avLst/>
            <a:gdLst/>
            <a:ahLst/>
            <a:cxnLst/>
            <a:rect l="0" t="0" r="0" b="0"/>
            <a:pathLst>
              <a:path w="2019300" h="2019300">
                <a:moveTo>
                  <a:pt x="0" y="0"/>
                </a:moveTo>
                <a:lnTo>
                  <a:pt x="2019300" y="2019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1" name="Freeform 381"/>
          <p:cNvSpPr/>
          <p:nvPr/>
        </p:nvSpPr>
        <p:spPr>
          <a:xfrm rot="-5400000">
            <a:off x="5902207" y="2141401"/>
            <a:ext cx="106903" cy="106903"/>
          </a:xfrm>
          <a:custGeom>
            <a:avLst/>
            <a:gdLst/>
            <a:ahLst/>
            <a:cxnLst/>
            <a:rect l="0" t="0" r="0" b="0"/>
            <a:pathLst>
              <a:path w="2019300" h="2019300">
                <a:moveTo>
                  <a:pt x="0" y="0"/>
                </a:moveTo>
                <a:lnTo>
                  <a:pt x="2019300" y="2019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2" name="Freeform 382"/>
          <p:cNvSpPr/>
          <p:nvPr/>
        </p:nvSpPr>
        <p:spPr>
          <a:xfrm rot="-5400000">
            <a:off x="5938849" y="2125601"/>
            <a:ext cx="103541" cy="104214"/>
          </a:xfrm>
          <a:custGeom>
            <a:avLst/>
            <a:gdLst/>
            <a:ahLst/>
            <a:cxnLst/>
            <a:rect l="0" t="0" r="0" b="0"/>
            <a:pathLst>
              <a:path w="1955800" h="1968500">
                <a:moveTo>
                  <a:pt x="0" y="0"/>
                </a:moveTo>
                <a:lnTo>
                  <a:pt x="1955800" y="1968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3" name="Freeform 383"/>
          <p:cNvSpPr/>
          <p:nvPr/>
        </p:nvSpPr>
        <p:spPr>
          <a:xfrm rot="-5400000">
            <a:off x="5974821" y="2111818"/>
            <a:ext cx="99507" cy="99507"/>
          </a:xfrm>
          <a:custGeom>
            <a:avLst/>
            <a:gdLst/>
            <a:ahLst/>
            <a:cxnLst/>
            <a:rect l="0" t="0" r="0" b="0"/>
            <a:pathLst>
              <a:path w="1879600" h="1879600">
                <a:moveTo>
                  <a:pt x="0" y="0"/>
                </a:moveTo>
                <a:lnTo>
                  <a:pt x="1879600" y="187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4" name="Freeform 384"/>
          <p:cNvSpPr/>
          <p:nvPr/>
        </p:nvSpPr>
        <p:spPr>
          <a:xfrm rot="-5400000">
            <a:off x="6011128" y="2099715"/>
            <a:ext cx="92784" cy="92784"/>
          </a:xfrm>
          <a:custGeom>
            <a:avLst/>
            <a:gdLst/>
            <a:ahLst/>
            <a:cxnLst/>
            <a:rect l="0" t="0" r="0" b="0"/>
            <a:pathLst>
              <a:path w="1752600" h="1752600">
                <a:moveTo>
                  <a:pt x="0" y="0"/>
                </a:moveTo>
                <a:lnTo>
                  <a:pt x="1752600" y="175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5" name="Freeform 385"/>
          <p:cNvSpPr/>
          <p:nvPr/>
        </p:nvSpPr>
        <p:spPr>
          <a:xfrm rot="-5400000">
            <a:off x="6047435" y="2088958"/>
            <a:ext cx="85388" cy="85388"/>
          </a:xfrm>
          <a:custGeom>
            <a:avLst/>
            <a:gdLst/>
            <a:ahLst/>
            <a:cxnLst/>
            <a:rect l="0" t="0" r="0" b="0"/>
            <a:pathLst>
              <a:path w="1612900" h="1612900">
                <a:moveTo>
                  <a:pt x="0" y="0"/>
                </a:moveTo>
                <a:lnTo>
                  <a:pt x="1612900" y="161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6" name="Freeform 386"/>
          <p:cNvSpPr/>
          <p:nvPr/>
        </p:nvSpPr>
        <p:spPr>
          <a:xfrm rot="-5400000">
            <a:off x="6083742" y="2078873"/>
            <a:ext cx="76647" cy="76647"/>
          </a:xfrm>
          <a:custGeom>
            <a:avLst/>
            <a:gdLst/>
            <a:ahLst/>
            <a:cxnLst/>
            <a:rect l="0" t="0" r="0" b="0"/>
            <a:pathLst>
              <a:path w="1447800" h="1447800">
                <a:moveTo>
                  <a:pt x="0" y="0"/>
                </a:moveTo>
                <a:lnTo>
                  <a:pt x="1447800" y="144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7" name="Freeform 387"/>
          <p:cNvSpPr/>
          <p:nvPr/>
        </p:nvSpPr>
        <p:spPr>
          <a:xfrm rot="-5400000">
            <a:off x="6120049" y="2070132"/>
            <a:ext cx="67234" cy="67234"/>
          </a:xfrm>
          <a:custGeom>
            <a:avLst/>
            <a:gdLst/>
            <a:ahLst/>
            <a:cxnLst/>
            <a:rect l="0" t="0" r="0" b="0"/>
            <a:pathLst>
              <a:path w="1270000" h="1270000">
                <a:moveTo>
                  <a:pt x="0" y="0"/>
                </a:moveTo>
                <a:lnTo>
                  <a:pt x="1270000" y="1270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8" name="Freeform 388"/>
          <p:cNvSpPr/>
          <p:nvPr/>
        </p:nvSpPr>
        <p:spPr>
          <a:xfrm rot="-5400000">
            <a:off x="6156021" y="2062400"/>
            <a:ext cx="57149" cy="56477"/>
          </a:xfrm>
          <a:custGeom>
            <a:avLst/>
            <a:gdLst/>
            <a:ahLst/>
            <a:cxnLst/>
            <a:rect l="0" t="0" r="0" b="0"/>
            <a:pathLst>
              <a:path w="1079500" h="1066800">
                <a:moveTo>
                  <a:pt x="0" y="0"/>
                </a:moveTo>
                <a:lnTo>
                  <a:pt x="10795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89" name="Freeform 389"/>
          <p:cNvSpPr/>
          <p:nvPr/>
        </p:nvSpPr>
        <p:spPr>
          <a:xfrm rot="-5400000">
            <a:off x="6192663" y="2055340"/>
            <a:ext cx="45047" cy="45047"/>
          </a:xfrm>
          <a:custGeom>
            <a:avLst/>
            <a:gdLst/>
            <a:ahLst/>
            <a:cxnLst/>
            <a:rect l="0" t="0" r="0" b="0"/>
            <a:pathLst>
              <a:path w="850900" h="850900">
                <a:moveTo>
                  <a:pt x="0" y="0"/>
                </a:moveTo>
                <a:lnTo>
                  <a:pt x="850900" y="850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0" name="Freeform 390"/>
          <p:cNvSpPr/>
          <p:nvPr/>
        </p:nvSpPr>
        <p:spPr>
          <a:xfrm rot="-5400000">
            <a:off x="6228970" y="2048616"/>
            <a:ext cx="33617" cy="33617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0" y="0"/>
                </a:moveTo>
                <a:lnTo>
                  <a:pt x="635000" y="635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1" name="Freeform 391"/>
          <p:cNvSpPr/>
          <p:nvPr/>
        </p:nvSpPr>
        <p:spPr>
          <a:xfrm rot="-5400000">
            <a:off x="6265277" y="2042565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2" name="Freeform 392"/>
          <p:cNvSpPr/>
          <p:nvPr/>
        </p:nvSpPr>
        <p:spPr>
          <a:xfrm rot="-5400000">
            <a:off x="6301584" y="2037859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3" name="Freeform 393"/>
          <p:cNvSpPr/>
          <p:nvPr/>
        </p:nvSpPr>
        <p:spPr>
          <a:xfrm rot="-5400000">
            <a:off x="8317971" y="963439"/>
            <a:ext cx="63873" cy="63873"/>
          </a:xfrm>
          <a:custGeom>
            <a:avLst/>
            <a:gdLst/>
            <a:ahLst/>
            <a:cxnLst/>
            <a:rect l="0" t="0" r="0" b="0"/>
            <a:pathLst>
              <a:path w="1206500" h="1206500">
                <a:moveTo>
                  <a:pt x="0" y="0"/>
                </a:moveTo>
                <a:lnTo>
                  <a:pt x="1206500" y="1206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4" name="Freeform 394"/>
          <p:cNvSpPr/>
          <p:nvPr/>
        </p:nvSpPr>
        <p:spPr>
          <a:xfrm rot="-5400000">
            <a:off x="8327047" y="963103"/>
            <a:ext cx="72613" cy="73286"/>
          </a:xfrm>
          <a:custGeom>
            <a:avLst/>
            <a:gdLst/>
            <a:ahLst/>
            <a:cxnLst/>
            <a:rect l="0" t="0" r="0" b="0"/>
            <a:pathLst>
              <a:path w="1371600" h="1384300">
                <a:moveTo>
                  <a:pt x="0" y="0"/>
                </a:moveTo>
                <a:lnTo>
                  <a:pt x="1371600" y="138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5" name="Freeform 395"/>
          <p:cNvSpPr/>
          <p:nvPr/>
        </p:nvSpPr>
        <p:spPr>
          <a:xfrm rot="-5400000">
            <a:off x="8361001" y="963439"/>
            <a:ext cx="56477" cy="56477"/>
          </a:xfrm>
          <a:custGeom>
            <a:avLst/>
            <a:gdLst/>
            <a:ahLst/>
            <a:cxnLst/>
            <a:rect l="0" t="0" r="0" b="0"/>
            <a:pathLst>
              <a:path w="1066800" h="1066800">
                <a:moveTo>
                  <a:pt x="0" y="0"/>
                </a:moveTo>
                <a:lnTo>
                  <a:pt x="10668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6" name="Freeform 396"/>
          <p:cNvSpPr/>
          <p:nvPr/>
        </p:nvSpPr>
        <p:spPr>
          <a:xfrm rot="-5400000">
            <a:off x="8395627" y="963103"/>
            <a:ext cx="39668" cy="40340"/>
          </a:xfrm>
          <a:custGeom>
            <a:avLst/>
            <a:gdLst/>
            <a:ahLst/>
            <a:cxnLst/>
            <a:rect l="0" t="0" r="0" b="0"/>
            <a:pathLst>
              <a:path w="749300" h="762000">
                <a:moveTo>
                  <a:pt x="0" y="0"/>
                </a:moveTo>
                <a:lnTo>
                  <a:pt x="749300" y="762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97" name="Freeform 397"/>
          <p:cNvSpPr/>
          <p:nvPr/>
        </p:nvSpPr>
        <p:spPr>
          <a:xfrm rot="-5400000">
            <a:off x="8430254" y="963439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98" name="Picture 39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9302" y="952232"/>
            <a:ext cx="37204" cy="33169"/>
          </a:xfrm>
          <a:prstGeom prst="rect">
            <a:avLst/>
          </a:prstGeom>
          <a:noFill/>
        </p:spPr>
      </p:pic>
      <p:sp>
        <p:nvSpPr>
          <p:cNvPr id="399" name="Freeform 399"/>
          <p:cNvSpPr/>
          <p:nvPr/>
        </p:nvSpPr>
        <p:spPr>
          <a:xfrm rot="-5400000">
            <a:off x="8103155" y="188220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0" name="Freeform 400"/>
          <p:cNvSpPr/>
          <p:nvPr/>
        </p:nvSpPr>
        <p:spPr>
          <a:xfrm rot="-5400000">
            <a:off x="8106179" y="1893975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1" name="Freeform 401"/>
          <p:cNvSpPr/>
          <p:nvPr/>
        </p:nvSpPr>
        <p:spPr>
          <a:xfrm rot="-5400000">
            <a:off x="8109541" y="1905405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2" name="Freeform 402"/>
          <p:cNvSpPr/>
          <p:nvPr/>
        </p:nvSpPr>
        <p:spPr>
          <a:xfrm rot="-5400000">
            <a:off x="8113576" y="1916836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3" name="Freeform 403"/>
          <p:cNvSpPr/>
          <p:nvPr/>
        </p:nvSpPr>
        <p:spPr>
          <a:xfrm rot="-5400000">
            <a:off x="8116937" y="1928265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4" name="Freeform 404"/>
          <p:cNvSpPr/>
          <p:nvPr/>
        </p:nvSpPr>
        <p:spPr>
          <a:xfrm rot="-5400000">
            <a:off x="8120971" y="1940368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5" name="Freeform 405"/>
          <p:cNvSpPr/>
          <p:nvPr/>
        </p:nvSpPr>
        <p:spPr>
          <a:xfrm rot="-5400000">
            <a:off x="8125341" y="1951462"/>
            <a:ext cx="16808" cy="17480"/>
          </a:xfrm>
          <a:custGeom>
            <a:avLst/>
            <a:gdLst/>
            <a:ahLst/>
            <a:cxnLst/>
            <a:rect l="0" t="0" r="0" b="0"/>
            <a:pathLst>
              <a:path w="317500" h="330200">
                <a:moveTo>
                  <a:pt x="0" y="0"/>
                </a:moveTo>
                <a:lnTo>
                  <a:pt x="3175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6" name="Freeform 406"/>
          <p:cNvSpPr/>
          <p:nvPr/>
        </p:nvSpPr>
        <p:spPr>
          <a:xfrm rot="-5400000">
            <a:off x="8129040" y="1963228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7" name="Freeform 407"/>
          <p:cNvSpPr/>
          <p:nvPr/>
        </p:nvSpPr>
        <p:spPr>
          <a:xfrm rot="-5400000">
            <a:off x="8133411" y="1974994"/>
            <a:ext cx="21514" cy="20842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8" name="Freeform 408"/>
          <p:cNvSpPr/>
          <p:nvPr/>
        </p:nvSpPr>
        <p:spPr>
          <a:xfrm rot="-5400000">
            <a:off x="8138452" y="1986760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09" name="Freeform 409"/>
          <p:cNvSpPr/>
          <p:nvPr/>
        </p:nvSpPr>
        <p:spPr>
          <a:xfrm rot="-5400000">
            <a:off x="8143159" y="1998190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0" name="Freeform 410"/>
          <p:cNvSpPr/>
          <p:nvPr/>
        </p:nvSpPr>
        <p:spPr>
          <a:xfrm rot="-5400000">
            <a:off x="8147865" y="2009620"/>
            <a:ext cx="25549" cy="25549"/>
          </a:xfrm>
          <a:custGeom>
            <a:avLst/>
            <a:gdLst/>
            <a:ahLst/>
            <a:cxnLst/>
            <a:rect l="0" t="0" r="0" b="0"/>
            <a:pathLst>
              <a:path w="482600" h="482600">
                <a:moveTo>
                  <a:pt x="0" y="0"/>
                </a:moveTo>
                <a:lnTo>
                  <a:pt x="4826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1" name="Freeform 411"/>
          <p:cNvSpPr/>
          <p:nvPr/>
        </p:nvSpPr>
        <p:spPr>
          <a:xfrm rot="-5400000">
            <a:off x="8152572" y="2021050"/>
            <a:ext cx="26893" cy="26893"/>
          </a:xfrm>
          <a:custGeom>
            <a:avLst/>
            <a:gdLst/>
            <a:ahLst/>
            <a:cxnLst/>
            <a:rect l="0" t="0" r="0" b="0"/>
            <a:pathLst>
              <a:path w="508000" h="508000">
                <a:moveTo>
                  <a:pt x="0" y="0"/>
                </a:moveTo>
                <a:lnTo>
                  <a:pt x="508000" y="508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2" name="Freeform 412"/>
          <p:cNvSpPr/>
          <p:nvPr/>
        </p:nvSpPr>
        <p:spPr>
          <a:xfrm rot="-5400000">
            <a:off x="8157951" y="2032480"/>
            <a:ext cx="28238" cy="28238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0" y="0"/>
                </a:moveTo>
                <a:lnTo>
                  <a:pt x="5334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3" name="Freeform 413"/>
          <p:cNvSpPr/>
          <p:nvPr/>
        </p:nvSpPr>
        <p:spPr>
          <a:xfrm rot="-5400000">
            <a:off x="8162994" y="2044246"/>
            <a:ext cx="29583" cy="28910"/>
          </a:xfrm>
          <a:custGeom>
            <a:avLst/>
            <a:gdLst/>
            <a:ahLst/>
            <a:cxnLst/>
            <a:rect l="0" t="0" r="0" b="0"/>
            <a:pathLst>
              <a:path w="558800" h="546100">
                <a:moveTo>
                  <a:pt x="0" y="0"/>
                </a:moveTo>
                <a:lnTo>
                  <a:pt x="5588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4" name="Freeform 414"/>
          <p:cNvSpPr/>
          <p:nvPr/>
        </p:nvSpPr>
        <p:spPr>
          <a:xfrm rot="-5400000">
            <a:off x="8169044" y="2055676"/>
            <a:ext cx="29583" cy="30255"/>
          </a:xfrm>
          <a:custGeom>
            <a:avLst/>
            <a:gdLst/>
            <a:ahLst/>
            <a:cxnLst/>
            <a:rect l="0" t="0" r="0" b="0"/>
            <a:pathLst>
              <a:path w="558800" h="571500">
                <a:moveTo>
                  <a:pt x="0" y="0"/>
                </a:moveTo>
                <a:lnTo>
                  <a:pt x="5588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5" name="Freeform 415"/>
          <p:cNvSpPr/>
          <p:nvPr/>
        </p:nvSpPr>
        <p:spPr>
          <a:xfrm rot="-5400000">
            <a:off x="8174087" y="2067443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6" name="Freeform 416"/>
          <p:cNvSpPr/>
          <p:nvPr/>
        </p:nvSpPr>
        <p:spPr>
          <a:xfrm rot="-5400000">
            <a:off x="8179803" y="2079209"/>
            <a:ext cx="31600" cy="30927"/>
          </a:xfrm>
          <a:custGeom>
            <a:avLst/>
            <a:gdLst/>
            <a:ahLst/>
            <a:cxnLst/>
            <a:rect l="0" t="0" r="0" b="0"/>
            <a:pathLst>
              <a:path w="596900" h="584200">
                <a:moveTo>
                  <a:pt x="0" y="0"/>
                </a:moveTo>
                <a:lnTo>
                  <a:pt x="5969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7" name="Freeform 417"/>
          <p:cNvSpPr/>
          <p:nvPr/>
        </p:nvSpPr>
        <p:spPr>
          <a:xfrm rot="-5400000">
            <a:off x="8185852" y="2089966"/>
            <a:ext cx="31600" cy="32272"/>
          </a:xfrm>
          <a:custGeom>
            <a:avLst/>
            <a:gdLst/>
            <a:ahLst/>
            <a:cxnLst/>
            <a:rect l="0" t="0" r="0" b="0"/>
            <a:pathLst>
              <a:path w="596900" h="609600">
                <a:moveTo>
                  <a:pt x="0" y="0"/>
                </a:moveTo>
                <a:lnTo>
                  <a:pt x="5969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8" name="Freeform 418"/>
          <p:cNvSpPr/>
          <p:nvPr/>
        </p:nvSpPr>
        <p:spPr>
          <a:xfrm rot="-5400000">
            <a:off x="8191568" y="2101732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19" name="Freeform 419"/>
          <p:cNvSpPr/>
          <p:nvPr/>
        </p:nvSpPr>
        <p:spPr>
          <a:xfrm rot="-5400000">
            <a:off x="7719239" y="262381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0" name="Freeform 420"/>
          <p:cNvSpPr/>
          <p:nvPr/>
        </p:nvSpPr>
        <p:spPr>
          <a:xfrm rot="-5400000">
            <a:off x="8197620" y="2113163"/>
            <a:ext cx="32944" cy="32944"/>
          </a:xfrm>
          <a:custGeom>
            <a:avLst/>
            <a:gdLst/>
            <a:ahLst/>
            <a:cxnLst/>
            <a:rect l="0" t="0" r="0" b="0"/>
            <a:pathLst>
              <a:path w="622300" h="622300">
                <a:moveTo>
                  <a:pt x="0" y="0"/>
                </a:moveTo>
                <a:lnTo>
                  <a:pt x="622300" y="622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1" name="Freeform 421"/>
          <p:cNvSpPr/>
          <p:nvPr/>
        </p:nvSpPr>
        <p:spPr>
          <a:xfrm rot="-5400000">
            <a:off x="7725628" y="263490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2" name="Freeform 422"/>
          <p:cNvSpPr/>
          <p:nvPr/>
        </p:nvSpPr>
        <p:spPr>
          <a:xfrm rot="-5400000">
            <a:off x="8203671" y="2124593"/>
            <a:ext cx="32944" cy="32944"/>
          </a:xfrm>
          <a:custGeom>
            <a:avLst/>
            <a:gdLst/>
            <a:ahLst/>
            <a:cxnLst/>
            <a:rect l="0" t="0" r="0" b="0"/>
            <a:pathLst>
              <a:path w="622300" h="622300">
                <a:moveTo>
                  <a:pt x="0" y="0"/>
                </a:moveTo>
                <a:lnTo>
                  <a:pt x="622300" y="622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3" name="Freeform 423"/>
          <p:cNvSpPr/>
          <p:nvPr/>
        </p:nvSpPr>
        <p:spPr>
          <a:xfrm rot="-5400000">
            <a:off x="7732352" y="264633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4" name="Freeform 424"/>
          <p:cNvSpPr/>
          <p:nvPr/>
        </p:nvSpPr>
        <p:spPr>
          <a:xfrm rot="-5400000">
            <a:off x="8210394" y="2136023"/>
            <a:ext cx="32944" cy="32944"/>
          </a:xfrm>
          <a:custGeom>
            <a:avLst/>
            <a:gdLst/>
            <a:ahLst/>
            <a:cxnLst/>
            <a:rect l="0" t="0" r="0" b="0"/>
            <a:pathLst>
              <a:path w="622300" h="622300">
                <a:moveTo>
                  <a:pt x="0" y="0"/>
                </a:moveTo>
                <a:lnTo>
                  <a:pt x="622300" y="622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5" name="Freeform 425"/>
          <p:cNvSpPr/>
          <p:nvPr/>
        </p:nvSpPr>
        <p:spPr>
          <a:xfrm rot="-5400000">
            <a:off x="7738402" y="265709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6" name="Freeform 426"/>
          <p:cNvSpPr/>
          <p:nvPr/>
        </p:nvSpPr>
        <p:spPr>
          <a:xfrm rot="-5400000">
            <a:off x="8216783" y="2147789"/>
            <a:ext cx="32944" cy="32272"/>
          </a:xfrm>
          <a:custGeom>
            <a:avLst/>
            <a:gdLst/>
            <a:ahLst/>
            <a:cxnLst/>
            <a:rect l="0" t="0" r="0" b="0"/>
            <a:pathLst>
              <a:path w="622300" h="609600">
                <a:moveTo>
                  <a:pt x="0" y="0"/>
                </a:moveTo>
                <a:lnTo>
                  <a:pt x="6223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7" name="Freeform 427"/>
          <p:cNvSpPr/>
          <p:nvPr/>
        </p:nvSpPr>
        <p:spPr>
          <a:xfrm rot="-5400000">
            <a:off x="7745126" y="266785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8" name="Freeform 428"/>
          <p:cNvSpPr/>
          <p:nvPr/>
        </p:nvSpPr>
        <p:spPr>
          <a:xfrm rot="-5400000">
            <a:off x="8223841" y="2158882"/>
            <a:ext cx="32272" cy="32272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0" y="0"/>
                </a:move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29" name="Freeform 429"/>
          <p:cNvSpPr/>
          <p:nvPr/>
        </p:nvSpPr>
        <p:spPr>
          <a:xfrm rot="-5400000">
            <a:off x="7751514" y="267894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0" name="Freeform 430"/>
          <p:cNvSpPr/>
          <p:nvPr/>
        </p:nvSpPr>
        <p:spPr>
          <a:xfrm rot="-5400000">
            <a:off x="8230230" y="2170648"/>
            <a:ext cx="32272" cy="31600"/>
          </a:xfrm>
          <a:custGeom>
            <a:avLst/>
            <a:gdLst/>
            <a:ahLst/>
            <a:cxnLst/>
            <a:rect l="0" t="0" r="0" b="0"/>
            <a:pathLst>
              <a:path w="609600" h="596900">
                <a:moveTo>
                  <a:pt x="0" y="0"/>
                </a:moveTo>
                <a:lnTo>
                  <a:pt x="609600" y="596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1" name="Freeform 431"/>
          <p:cNvSpPr/>
          <p:nvPr/>
        </p:nvSpPr>
        <p:spPr>
          <a:xfrm rot="-5400000">
            <a:off x="7757901" y="2690041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2" name="Freeform 432"/>
          <p:cNvSpPr/>
          <p:nvPr/>
        </p:nvSpPr>
        <p:spPr>
          <a:xfrm rot="-5400000">
            <a:off x="8237288" y="2181742"/>
            <a:ext cx="31600" cy="31600"/>
          </a:xfrm>
          <a:custGeom>
            <a:avLst/>
            <a:gdLst/>
            <a:ahLst/>
            <a:cxnLst/>
            <a:rect l="0" t="0" r="0" b="0"/>
            <a:pathLst>
              <a:path w="596900" h="596900">
                <a:moveTo>
                  <a:pt x="0" y="0"/>
                </a:moveTo>
                <a:lnTo>
                  <a:pt x="596900" y="596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3" name="Freeform 433"/>
          <p:cNvSpPr/>
          <p:nvPr/>
        </p:nvSpPr>
        <p:spPr>
          <a:xfrm rot="-5400000">
            <a:off x="7764624" y="2700799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4" name="Freeform 434"/>
          <p:cNvSpPr/>
          <p:nvPr/>
        </p:nvSpPr>
        <p:spPr>
          <a:xfrm rot="-5400000">
            <a:off x="8243676" y="2193509"/>
            <a:ext cx="31600" cy="30927"/>
          </a:xfrm>
          <a:custGeom>
            <a:avLst/>
            <a:gdLst/>
            <a:ahLst/>
            <a:cxnLst/>
            <a:rect l="0" t="0" r="0" b="0"/>
            <a:pathLst>
              <a:path w="596900" h="584200">
                <a:moveTo>
                  <a:pt x="0" y="0"/>
                </a:moveTo>
                <a:lnTo>
                  <a:pt x="5969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5" name="Freeform 435"/>
          <p:cNvSpPr/>
          <p:nvPr/>
        </p:nvSpPr>
        <p:spPr>
          <a:xfrm rot="-5400000">
            <a:off x="7771348" y="2711557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6" name="Freeform 436"/>
          <p:cNvSpPr/>
          <p:nvPr/>
        </p:nvSpPr>
        <p:spPr>
          <a:xfrm rot="-5400000">
            <a:off x="8250736" y="2204603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7" name="Freeform 437"/>
          <p:cNvSpPr/>
          <p:nvPr/>
        </p:nvSpPr>
        <p:spPr>
          <a:xfrm rot="-5400000">
            <a:off x="7777399" y="2722314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8" name="Freeform 438"/>
          <p:cNvSpPr/>
          <p:nvPr/>
        </p:nvSpPr>
        <p:spPr>
          <a:xfrm rot="-5400000">
            <a:off x="8257124" y="2216369"/>
            <a:ext cx="30927" cy="30255"/>
          </a:xfrm>
          <a:custGeom>
            <a:avLst/>
            <a:gdLst/>
            <a:ahLst/>
            <a:cxnLst/>
            <a:rect l="0" t="0" r="0" b="0"/>
            <a:pathLst>
              <a:path w="584200" h="571500">
                <a:moveTo>
                  <a:pt x="0" y="0"/>
                </a:moveTo>
                <a:lnTo>
                  <a:pt x="5842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39" name="Freeform 439"/>
          <p:cNvSpPr/>
          <p:nvPr/>
        </p:nvSpPr>
        <p:spPr>
          <a:xfrm rot="-5400000">
            <a:off x="7784123" y="2733744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0" name="Freeform 440"/>
          <p:cNvSpPr/>
          <p:nvPr/>
        </p:nvSpPr>
        <p:spPr>
          <a:xfrm rot="-5400000">
            <a:off x="8264183" y="2227462"/>
            <a:ext cx="30255" cy="30255"/>
          </a:xfrm>
          <a:custGeom>
            <a:avLst/>
            <a:gdLst/>
            <a:ahLst/>
            <a:cxnLst/>
            <a:rect l="0" t="0" r="0" b="0"/>
            <a:pathLst>
              <a:path w="571500" h="571500">
                <a:moveTo>
                  <a:pt x="0" y="0"/>
                </a:moveTo>
                <a:lnTo>
                  <a:pt x="571500" y="571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1" name="Freeform 441"/>
          <p:cNvSpPr/>
          <p:nvPr/>
        </p:nvSpPr>
        <p:spPr>
          <a:xfrm rot="-5400000">
            <a:off x="7790511" y="2744838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2" name="Freeform 442"/>
          <p:cNvSpPr/>
          <p:nvPr/>
        </p:nvSpPr>
        <p:spPr>
          <a:xfrm rot="-5400000">
            <a:off x="8270906" y="2238892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3" name="Freeform 443"/>
          <p:cNvSpPr/>
          <p:nvPr/>
        </p:nvSpPr>
        <p:spPr>
          <a:xfrm rot="-5400000">
            <a:off x="7797232" y="2754923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0"/>
                </a:moveTo>
                <a:lnTo>
                  <a:pt x="889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4" name="Freeform 444"/>
          <p:cNvSpPr/>
          <p:nvPr/>
        </p:nvSpPr>
        <p:spPr>
          <a:xfrm rot="-5400000">
            <a:off x="8277629" y="2250322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5" name="Freeform 445"/>
          <p:cNvSpPr/>
          <p:nvPr/>
        </p:nvSpPr>
        <p:spPr>
          <a:xfrm rot="-5400000">
            <a:off x="7803621" y="2766017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6" name="Freeform 446"/>
          <p:cNvSpPr/>
          <p:nvPr/>
        </p:nvSpPr>
        <p:spPr>
          <a:xfrm rot="-5400000">
            <a:off x="8284353" y="2261753"/>
            <a:ext cx="28910" cy="28910"/>
          </a:xfrm>
          <a:custGeom>
            <a:avLst/>
            <a:gdLst/>
            <a:ahLst/>
            <a:cxnLst/>
            <a:rect l="0" t="0" r="0" b="0"/>
            <a:pathLst>
              <a:path w="546100" h="546100">
                <a:moveTo>
                  <a:pt x="0" y="0"/>
                </a:moveTo>
                <a:lnTo>
                  <a:pt x="546100" y="546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7" name="Freeform 447"/>
          <p:cNvSpPr/>
          <p:nvPr/>
        </p:nvSpPr>
        <p:spPr>
          <a:xfrm rot="-5400000">
            <a:off x="7810344" y="2777447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8" name="Freeform 448"/>
          <p:cNvSpPr/>
          <p:nvPr/>
        </p:nvSpPr>
        <p:spPr>
          <a:xfrm rot="-5400000">
            <a:off x="8291749" y="2273182"/>
            <a:ext cx="28238" cy="28238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0" y="0"/>
                </a:moveTo>
                <a:lnTo>
                  <a:pt x="5334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49" name="Freeform 449"/>
          <p:cNvSpPr/>
          <p:nvPr/>
        </p:nvSpPr>
        <p:spPr>
          <a:xfrm rot="-5400000">
            <a:off x="7817068" y="2788205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0" name="Freeform 450"/>
          <p:cNvSpPr/>
          <p:nvPr/>
        </p:nvSpPr>
        <p:spPr>
          <a:xfrm rot="-5400000">
            <a:off x="8298472" y="2284612"/>
            <a:ext cx="28238" cy="28238"/>
          </a:xfrm>
          <a:custGeom>
            <a:avLst/>
            <a:gdLst/>
            <a:ahLst/>
            <a:cxnLst/>
            <a:rect l="0" t="0" r="0" b="0"/>
            <a:pathLst>
              <a:path w="533400" h="533400">
                <a:moveTo>
                  <a:pt x="0" y="0"/>
                </a:moveTo>
                <a:lnTo>
                  <a:pt x="5334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1" name="Freeform 451"/>
          <p:cNvSpPr/>
          <p:nvPr/>
        </p:nvSpPr>
        <p:spPr>
          <a:xfrm rot="-5400000">
            <a:off x="7823119" y="2798962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2" name="Freeform 452"/>
          <p:cNvSpPr/>
          <p:nvPr/>
        </p:nvSpPr>
        <p:spPr>
          <a:xfrm rot="-5400000">
            <a:off x="8305196" y="2296042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3" name="Freeform 453"/>
          <p:cNvSpPr/>
          <p:nvPr/>
        </p:nvSpPr>
        <p:spPr>
          <a:xfrm rot="-5400000">
            <a:off x="7829842" y="2809720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4" name="Freeform 454"/>
          <p:cNvSpPr/>
          <p:nvPr/>
        </p:nvSpPr>
        <p:spPr>
          <a:xfrm rot="-5400000">
            <a:off x="8311919" y="2307472"/>
            <a:ext cx="27566" cy="27566"/>
          </a:xfrm>
          <a:custGeom>
            <a:avLst/>
            <a:gdLst/>
            <a:ahLst/>
            <a:cxnLst/>
            <a:rect l="0" t="0" r="0" b="0"/>
            <a:pathLst>
              <a:path w="520700" h="520700">
                <a:moveTo>
                  <a:pt x="0" y="0"/>
                </a:moveTo>
                <a:lnTo>
                  <a:pt x="5207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5" name="Freeform 455"/>
          <p:cNvSpPr/>
          <p:nvPr/>
        </p:nvSpPr>
        <p:spPr>
          <a:xfrm rot="-5400000">
            <a:off x="7836566" y="2820478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6" name="Freeform 456"/>
          <p:cNvSpPr/>
          <p:nvPr/>
        </p:nvSpPr>
        <p:spPr>
          <a:xfrm rot="-5400000">
            <a:off x="8318979" y="2318566"/>
            <a:ext cx="26893" cy="27566"/>
          </a:xfrm>
          <a:custGeom>
            <a:avLst/>
            <a:gdLst/>
            <a:ahLst/>
            <a:cxnLst/>
            <a:rect l="0" t="0" r="0" b="0"/>
            <a:pathLst>
              <a:path w="508000" h="520700">
                <a:moveTo>
                  <a:pt x="0" y="0"/>
                </a:moveTo>
                <a:lnTo>
                  <a:pt x="508000" y="520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7" name="Freeform 457"/>
          <p:cNvSpPr/>
          <p:nvPr/>
        </p:nvSpPr>
        <p:spPr>
          <a:xfrm rot="-5400000">
            <a:off x="7843290" y="2831908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8" name="Freeform 458"/>
          <p:cNvSpPr/>
          <p:nvPr/>
        </p:nvSpPr>
        <p:spPr>
          <a:xfrm rot="-5400000">
            <a:off x="8325367" y="2329660"/>
            <a:ext cx="26893" cy="26893"/>
          </a:xfrm>
          <a:custGeom>
            <a:avLst/>
            <a:gdLst/>
            <a:ahLst/>
            <a:cxnLst/>
            <a:rect l="0" t="0" r="0" b="0"/>
            <a:pathLst>
              <a:path w="508000" h="508000">
                <a:moveTo>
                  <a:pt x="0" y="0"/>
                </a:moveTo>
                <a:lnTo>
                  <a:pt x="508000" y="508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59" name="Freeform 459"/>
          <p:cNvSpPr/>
          <p:nvPr/>
        </p:nvSpPr>
        <p:spPr>
          <a:xfrm rot="-5400000">
            <a:off x="7850013" y="2842665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0" name="Freeform 460"/>
          <p:cNvSpPr/>
          <p:nvPr/>
        </p:nvSpPr>
        <p:spPr>
          <a:xfrm rot="-5400000">
            <a:off x="8332762" y="2341090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0" y="0"/>
                </a:moveTo>
                <a:lnTo>
                  <a:pt x="4953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1" name="Freeform 461"/>
          <p:cNvSpPr/>
          <p:nvPr/>
        </p:nvSpPr>
        <p:spPr>
          <a:xfrm rot="-5400000">
            <a:off x="7856400" y="2853087"/>
            <a:ext cx="8067" cy="8740"/>
          </a:xfrm>
          <a:custGeom>
            <a:avLst/>
            <a:gdLst/>
            <a:ahLst/>
            <a:cxnLst/>
            <a:rect l="0" t="0" r="0" b="0"/>
            <a:pathLst>
              <a:path w="152400" h="165100">
                <a:moveTo>
                  <a:pt x="0" y="0"/>
                </a:moveTo>
                <a:lnTo>
                  <a:pt x="1524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2" name="Freeform 462"/>
          <p:cNvSpPr/>
          <p:nvPr/>
        </p:nvSpPr>
        <p:spPr>
          <a:xfrm rot="-5400000">
            <a:off x="8339486" y="2352520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0" y="0"/>
                </a:moveTo>
                <a:lnTo>
                  <a:pt x="4953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3" name="Freeform 463"/>
          <p:cNvSpPr/>
          <p:nvPr/>
        </p:nvSpPr>
        <p:spPr>
          <a:xfrm rot="-5400000">
            <a:off x="7862788" y="2864181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4" name="Freeform 464"/>
          <p:cNvSpPr/>
          <p:nvPr/>
        </p:nvSpPr>
        <p:spPr>
          <a:xfrm rot="-5400000">
            <a:off x="8346209" y="2363950"/>
            <a:ext cx="25549" cy="25549"/>
          </a:xfrm>
          <a:custGeom>
            <a:avLst/>
            <a:gdLst/>
            <a:ahLst/>
            <a:cxnLst/>
            <a:rect l="0" t="0" r="0" b="0"/>
            <a:pathLst>
              <a:path w="482600" h="482600">
                <a:moveTo>
                  <a:pt x="0" y="0"/>
                </a:moveTo>
                <a:lnTo>
                  <a:pt x="4826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5" name="Freeform 465"/>
          <p:cNvSpPr/>
          <p:nvPr/>
        </p:nvSpPr>
        <p:spPr>
          <a:xfrm rot="-5400000">
            <a:off x="7869846" y="2874602"/>
            <a:ext cx="8740" cy="9412"/>
          </a:xfrm>
          <a:custGeom>
            <a:avLst/>
            <a:gdLst/>
            <a:ahLst/>
            <a:cxnLst/>
            <a:rect l="0" t="0" r="0" b="0"/>
            <a:pathLst>
              <a:path w="165100" h="177800">
                <a:moveTo>
                  <a:pt x="0" y="0"/>
                </a:moveTo>
                <a:lnTo>
                  <a:pt x="1651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6" name="Freeform 466"/>
          <p:cNvSpPr/>
          <p:nvPr/>
        </p:nvSpPr>
        <p:spPr>
          <a:xfrm rot="-5400000">
            <a:off x="8353268" y="2375044"/>
            <a:ext cx="24876" cy="25549"/>
          </a:xfrm>
          <a:custGeom>
            <a:avLst/>
            <a:gdLst/>
            <a:ahLst/>
            <a:cxnLst/>
            <a:rect l="0" t="0" r="0" b="0"/>
            <a:pathLst>
              <a:path w="469900" h="482600">
                <a:moveTo>
                  <a:pt x="0" y="0"/>
                </a:moveTo>
                <a:lnTo>
                  <a:pt x="469900" y="482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7" name="Freeform 467"/>
          <p:cNvSpPr/>
          <p:nvPr/>
        </p:nvSpPr>
        <p:spPr>
          <a:xfrm rot="-5400000">
            <a:off x="7876235" y="2885696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8" name="Freeform 468"/>
          <p:cNvSpPr/>
          <p:nvPr/>
        </p:nvSpPr>
        <p:spPr>
          <a:xfrm rot="-5400000">
            <a:off x="8360664" y="2386474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69" name="Freeform 469"/>
          <p:cNvSpPr/>
          <p:nvPr/>
        </p:nvSpPr>
        <p:spPr>
          <a:xfrm rot="-5400000">
            <a:off x="7882623" y="2896790"/>
            <a:ext cx="10084" cy="9412"/>
          </a:xfrm>
          <a:custGeom>
            <a:avLst/>
            <a:gdLst/>
            <a:ahLst/>
            <a:cxnLst/>
            <a:rect l="0" t="0" r="0" b="0"/>
            <a:pathLst>
              <a:path w="190500" h="177800">
                <a:moveTo>
                  <a:pt x="0" y="0"/>
                </a:moveTo>
                <a:lnTo>
                  <a:pt x="1905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0" name="Freeform 470"/>
          <p:cNvSpPr/>
          <p:nvPr/>
        </p:nvSpPr>
        <p:spPr>
          <a:xfrm rot="-5400000">
            <a:off x="8366717" y="2397904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1" name="Freeform 471"/>
          <p:cNvSpPr/>
          <p:nvPr/>
        </p:nvSpPr>
        <p:spPr>
          <a:xfrm rot="-5400000">
            <a:off x="7889682" y="2907211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2" name="Freeform 472"/>
          <p:cNvSpPr/>
          <p:nvPr/>
        </p:nvSpPr>
        <p:spPr>
          <a:xfrm rot="-5400000">
            <a:off x="8373776" y="2408998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3" name="Freeform 473"/>
          <p:cNvSpPr/>
          <p:nvPr/>
        </p:nvSpPr>
        <p:spPr>
          <a:xfrm rot="-5400000">
            <a:off x="7896070" y="2918305"/>
            <a:ext cx="10757" cy="10084"/>
          </a:xfrm>
          <a:custGeom>
            <a:avLst/>
            <a:gdLst/>
            <a:ahLst/>
            <a:cxnLst/>
            <a:rect l="0" t="0" r="0" b="0"/>
            <a:pathLst>
              <a:path w="203200" h="190500">
                <a:moveTo>
                  <a:pt x="0" y="0"/>
                </a:moveTo>
                <a:lnTo>
                  <a:pt x="2032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4" name="Freeform 474"/>
          <p:cNvSpPr/>
          <p:nvPr/>
        </p:nvSpPr>
        <p:spPr>
          <a:xfrm rot="-5400000">
            <a:off x="8381172" y="2420428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5" name="Freeform 475"/>
          <p:cNvSpPr/>
          <p:nvPr/>
        </p:nvSpPr>
        <p:spPr>
          <a:xfrm rot="-5400000">
            <a:off x="7903129" y="2929399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6" name="Freeform 476"/>
          <p:cNvSpPr/>
          <p:nvPr/>
        </p:nvSpPr>
        <p:spPr>
          <a:xfrm rot="-5400000">
            <a:off x="8388231" y="2431522"/>
            <a:ext cx="22859" cy="23531"/>
          </a:xfrm>
          <a:custGeom>
            <a:avLst/>
            <a:gdLst/>
            <a:ahLst/>
            <a:cxnLst/>
            <a:rect l="0" t="0" r="0" b="0"/>
            <a:pathLst>
              <a:path w="431800" h="444500">
                <a:moveTo>
                  <a:pt x="0" y="0"/>
                </a:moveTo>
                <a:lnTo>
                  <a:pt x="4318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7" name="Freeform 477"/>
          <p:cNvSpPr/>
          <p:nvPr/>
        </p:nvSpPr>
        <p:spPr>
          <a:xfrm rot="-5400000">
            <a:off x="7909515" y="2939820"/>
            <a:ext cx="10757" cy="11429"/>
          </a:xfrm>
          <a:custGeom>
            <a:avLst/>
            <a:gdLst/>
            <a:ahLst/>
            <a:cxnLst/>
            <a:rect l="0" t="0" r="0" b="0"/>
            <a:pathLst>
              <a:path w="203200" h="215900">
                <a:moveTo>
                  <a:pt x="0" y="0"/>
                </a:moveTo>
                <a:lnTo>
                  <a:pt x="2032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8" name="Freeform 478"/>
          <p:cNvSpPr/>
          <p:nvPr/>
        </p:nvSpPr>
        <p:spPr>
          <a:xfrm rot="-5400000">
            <a:off x="8394619" y="2442615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79" name="Freeform 479"/>
          <p:cNvSpPr/>
          <p:nvPr/>
        </p:nvSpPr>
        <p:spPr>
          <a:xfrm rot="-5400000">
            <a:off x="7916239" y="2950578"/>
            <a:ext cx="11429" cy="12101"/>
          </a:xfrm>
          <a:custGeom>
            <a:avLst/>
            <a:gdLst/>
            <a:ahLst/>
            <a:cxnLst/>
            <a:rect l="0" t="0" r="0" b="0"/>
            <a:pathLst>
              <a:path w="215900" h="228600">
                <a:moveTo>
                  <a:pt x="0" y="0"/>
                </a:moveTo>
                <a:lnTo>
                  <a:pt x="2159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0" name="Freeform 480"/>
          <p:cNvSpPr/>
          <p:nvPr/>
        </p:nvSpPr>
        <p:spPr>
          <a:xfrm rot="-5400000">
            <a:off x="8401680" y="2454381"/>
            <a:ext cx="22859" cy="22187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1" name="Freeform 481"/>
          <p:cNvSpPr/>
          <p:nvPr/>
        </p:nvSpPr>
        <p:spPr>
          <a:xfrm rot="-5400000">
            <a:off x="7922963" y="2961336"/>
            <a:ext cx="11429" cy="12101"/>
          </a:xfrm>
          <a:custGeom>
            <a:avLst/>
            <a:gdLst/>
            <a:ahLst/>
            <a:cxnLst/>
            <a:rect l="0" t="0" r="0" b="0"/>
            <a:pathLst>
              <a:path w="215900" h="228600">
                <a:moveTo>
                  <a:pt x="0" y="0"/>
                </a:moveTo>
                <a:lnTo>
                  <a:pt x="2159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2" name="Freeform 482"/>
          <p:cNvSpPr/>
          <p:nvPr/>
        </p:nvSpPr>
        <p:spPr>
          <a:xfrm rot="-5400000">
            <a:off x="8408738" y="2465475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3" name="Freeform 483"/>
          <p:cNvSpPr/>
          <p:nvPr/>
        </p:nvSpPr>
        <p:spPr>
          <a:xfrm rot="-5400000">
            <a:off x="7929686" y="2972093"/>
            <a:ext cx="12101" cy="12774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0"/>
                </a:moveTo>
                <a:lnTo>
                  <a:pt x="2286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4" name="Freeform 484"/>
          <p:cNvSpPr/>
          <p:nvPr/>
        </p:nvSpPr>
        <p:spPr>
          <a:xfrm rot="-5400000">
            <a:off x="8415797" y="2476569"/>
            <a:ext cx="21514" cy="22187"/>
          </a:xfrm>
          <a:custGeom>
            <a:avLst/>
            <a:gdLst/>
            <a:ahLst/>
            <a:cxnLst/>
            <a:rect l="0" t="0" r="0" b="0"/>
            <a:pathLst>
              <a:path w="406400" h="419100">
                <a:moveTo>
                  <a:pt x="0" y="0"/>
                </a:moveTo>
                <a:lnTo>
                  <a:pt x="4064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5" name="Freeform 485"/>
          <p:cNvSpPr/>
          <p:nvPr/>
        </p:nvSpPr>
        <p:spPr>
          <a:xfrm rot="-5400000">
            <a:off x="7936074" y="2983187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6" name="Freeform 486"/>
          <p:cNvSpPr/>
          <p:nvPr/>
        </p:nvSpPr>
        <p:spPr>
          <a:xfrm rot="-5400000">
            <a:off x="8422523" y="2487999"/>
            <a:ext cx="21514" cy="20842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7" name="Freeform 487"/>
          <p:cNvSpPr/>
          <p:nvPr/>
        </p:nvSpPr>
        <p:spPr>
          <a:xfrm rot="-5400000">
            <a:off x="7943133" y="2993609"/>
            <a:ext cx="12774" cy="13446"/>
          </a:xfrm>
          <a:custGeom>
            <a:avLst/>
            <a:gdLst/>
            <a:ahLst/>
            <a:cxnLst/>
            <a:rect l="0" t="0" r="0" b="0"/>
            <a:pathLst>
              <a:path w="241300" h="254000">
                <a:moveTo>
                  <a:pt x="0" y="0"/>
                </a:moveTo>
                <a:lnTo>
                  <a:pt x="2413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8" name="Freeform 488"/>
          <p:cNvSpPr/>
          <p:nvPr/>
        </p:nvSpPr>
        <p:spPr>
          <a:xfrm rot="-5400000">
            <a:off x="8429581" y="2499093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89" name="Freeform 489"/>
          <p:cNvSpPr/>
          <p:nvPr/>
        </p:nvSpPr>
        <p:spPr>
          <a:xfrm rot="-5400000">
            <a:off x="7949521" y="3004703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0" name="Freeform 490"/>
          <p:cNvSpPr/>
          <p:nvPr/>
        </p:nvSpPr>
        <p:spPr>
          <a:xfrm rot="-5400000">
            <a:off x="8436977" y="2510523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1" name="Freeform 491"/>
          <p:cNvSpPr/>
          <p:nvPr/>
        </p:nvSpPr>
        <p:spPr>
          <a:xfrm rot="-5400000">
            <a:off x="7956580" y="3015124"/>
            <a:ext cx="13446" cy="14119"/>
          </a:xfrm>
          <a:custGeom>
            <a:avLst/>
            <a:gdLst/>
            <a:ahLst/>
            <a:cxnLst/>
            <a:rect l="0" t="0" r="0" b="0"/>
            <a:pathLst>
              <a:path w="254000" h="266700">
                <a:moveTo>
                  <a:pt x="0" y="0"/>
                </a:moveTo>
                <a:lnTo>
                  <a:pt x="2540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2" name="Freeform 492"/>
          <p:cNvSpPr/>
          <p:nvPr/>
        </p:nvSpPr>
        <p:spPr>
          <a:xfrm rot="-5400000">
            <a:off x="8443701" y="2521281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3" name="Freeform 493"/>
          <p:cNvSpPr/>
          <p:nvPr/>
        </p:nvSpPr>
        <p:spPr>
          <a:xfrm rot="-5400000">
            <a:off x="7962968" y="3026218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4" name="Freeform 494"/>
          <p:cNvSpPr/>
          <p:nvPr/>
        </p:nvSpPr>
        <p:spPr>
          <a:xfrm rot="-5400000">
            <a:off x="8450760" y="2532374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5" name="Freeform 495"/>
          <p:cNvSpPr/>
          <p:nvPr/>
        </p:nvSpPr>
        <p:spPr>
          <a:xfrm rot="-5400000">
            <a:off x="7970027" y="3036639"/>
            <a:ext cx="14119" cy="14791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0" y="0"/>
                </a:moveTo>
                <a:lnTo>
                  <a:pt x="2667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6" name="Freeform 496"/>
          <p:cNvSpPr/>
          <p:nvPr/>
        </p:nvSpPr>
        <p:spPr>
          <a:xfrm rot="-5400000">
            <a:off x="8458155" y="2543805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7" name="Freeform 497"/>
          <p:cNvSpPr/>
          <p:nvPr/>
        </p:nvSpPr>
        <p:spPr>
          <a:xfrm rot="-5400000">
            <a:off x="7976751" y="3047397"/>
            <a:ext cx="14119" cy="14791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0" y="0"/>
                </a:moveTo>
                <a:lnTo>
                  <a:pt x="2667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8" name="Freeform 498"/>
          <p:cNvSpPr/>
          <p:nvPr/>
        </p:nvSpPr>
        <p:spPr>
          <a:xfrm rot="-5400000">
            <a:off x="8464544" y="2554899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499" name="Freeform 499"/>
          <p:cNvSpPr/>
          <p:nvPr/>
        </p:nvSpPr>
        <p:spPr>
          <a:xfrm rot="-5400000">
            <a:off x="7983811" y="3058491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0" name="Freeform 500"/>
          <p:cNvSpPr/>
          <p:nvPr/>
        </p:nvSpPr>
        <p:spPr>
          <a:xfrm rot="-5400000">
            <a:off x="8471604" y="2566664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1" name="Freeform 501"/>
          <p:cNvSpPr/>
          <p:nvPr/>
        </p:nvSpPr>
        <p:spPr>
          <a:xfrm rot="-5400000">
            <a:off x="7990535" y="3069248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2" name="Freeform 502"/>
          <p:cNvSpPr/>
          <p:nvPr/>
        </p:nvSpPr>
        <p:spPr>
          <a:xfrm rot="-5400000">
            <a:off x="8478663" y="2577758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3" name="Freeform 503"/>
          <p:cNvSpPr/>
          <p:nvPr/>
        </p:nvSpPr>
        <p:spPr>
          <a:xfrm rot="-5400000">
            <a:off x="7996923" y="3079670"/>
            <a:ext cx="16136" cy="15463"/>
          </a:xfrm>
          <a:custGeom>
            <a:avLst/>
            <a:gdLst/>
            <a:ahLst/>
            <a:cxnLst/>
            <a:rect l="0" t="0" r="0" b="0"/>
            <a:pathLst>
              <a:path w="304800" h="292100">
                <a:moveTo>
                  <a:pt x="0" y="0"/>
                </a:moveTo>
                <a:lnTo>
                  <a:pt x="3048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4" name="Freeform 504"/>
          <p:cNvSpPr/>
          <p:nvPr/>
        </p:nvSpPr>
        <p:spPr>
          <a:xfrm rot="-5400000">
            <a:off x="8485724" y="2588852"/>
            <a:ext cx="18153" cy="17480"/>
          </a:xfrm>
          <a:custGeom>
            <a:avLst/>
            <a:gdLst/>
            <a:ahLst/>
            <a:cxnLst/>
            <a:rect l="0" t="0" r="0" b="0"/>
            <a:pathLst>
              <a:path w="342900" h="330200">
                <a:moveTo>
                  <a:pt x="0" y="0"/>
                </a:moveTo>
                <a:lnTo>
                  <a:pt x="3429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5" name="Freeform 505"/>
          <p:cNvSpPr/>
          <p:nvPr/>
        </p:nvSpPr>
        <p:spPr>
          <a:xfrm rot="-5400000">
            <a:off x="8003982" y="3090091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6" name="Freeform 506"/>
          <p:cNvSpPr/>
          <p:nvPr/>
        </p:nvSpPr>
        <p:spPr>
          <a:xfrm rot="-5400000">
            <a:off x="8492783" y="2599946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7" name="Freeform 507"/>
          <p:cNvSpPr/>
          <p:nvPr/>
        </p:nvSpPr>
        <p:spPr>
          <a:xfrm rot="-5400000">
            <a:off x="8010705" y="3100849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8" name="Freeform 508"/>
          <p:cNvSpPr/>
          <p:nvPr/>
        </p:nvSpPr>
        <p:spPr>
          <a:xfrm rot="-5400000">
            <a:off x="8499843" y="2611040"/>
            <a:ext cx="17480" cy="16808"/>
          </a:xfrm>
          <a:custGeom>
            <a:avLst/>
            <a:gdLst/>
            <a:ahLst/>
            <a:cxnLst/>
            <a:rect l="0" t="0" r="0" b="0"/>
            <a:pathLst>
              <a:path w="330200" h="317500">
                <a:moveTo>
                  <a:pt x="0" y="0"/>
                </a:moveTo>
                <a:lnTo>
                  <a:pt x="3302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09" name="Freeform 509"/>
          <p:cNvSpPr/>
          <p:nvPr/>
        </p:nvSpPr>
        <p:spPr>
          <a:xfrm rot="-5400000">
            <a:off x="8017429" y="3111607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0" name="Freeform 510"/>
          <p:cNvSpPr/>
          <p:nvPr/>
        </p:nvSpPr>
        <p:spPr>
          <a:xfrm rot="-5400000">
            <a:off x="8506902" y="2622134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1" name="Freeform 511"/>
          <p:cNvSpPr/>
          <p:nvPr/>
        </p:nvSpPr>
        <p:spPr>
          <a:xfrm rot="-5400000">
            <a:off x="8024490" y="3122700"/>
            <a:ext cx="16808" cy="16136"/>
          </a:xfrm>
          <a:custGeom>
            <a:avLst/>
            <a:gdLst/>
            <a:ahLst/>
            <a:cxnLst/>
            <a:rect l="0" t="0" r="0" b="0"/>
            <a:pathLst>
              <a:path w="317500" h="304800">
                <a:moveTo>
                  <a:pt x="0" y="0"/>
                </a:moveTo>
                <a:lnTo>
                  <a:pt x="3175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2" name="Freeform 512"/>
          <p:cNvSpPr/>
          <p:nvPr/>
        </p:nvSpPr>
        <p:spPr>
          <a:xfrm rot="-5400000">
            <a:off x="8514298" y="2633563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3" name="Freeform 513"/>
          <p:cNvSpPr/>
          <p:nvPr/>
        </p:nvSpPr>
        <p:spPr>
          <a:xfrm rot="-5400000">
            <a:off x="8031548" y="3133122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4" name="Freeform 514"/>
          <p:cNvSpPr/>
          <p:nvPr/>
        </p:nvSpPr>
        <p:spPr>
          <a:xfrm rot="-5400000">
            <a:off x="8521021" y="2644321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5" name="Freeform 515"/>
          <p:cNvSpPr/>
          <p:nvPr/>
        </p:nvSpPr>
        <p:spPr>
          <a:xfrm rot="-5400000">
            <a:off x="8038272" y="3143880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6" name="Freeform 516"/>
          <p:cNvSpPr/>
          <p:nvPr/>
        </p:nvSpPr>
        <p:spPr>
          <a:xfrm rot="-5400000">
            <a:off x="8528417" y="2655751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7" name="Freeform 517"/>
          <p:cNvSpPr/>
          <p:nvPr/>
        </p:nvSpPr>
        <p:spPr>
          <a:xfrm rot="-5400000">
            <a:off x="8044996" y="3154637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8" name="Freeform 518"/>
          <p:cNvSpPr/>
          <p:nvPr/>
        </p:nvSpPr>
        <p:spPr>
          <a:xfrm rot="-5400000">
            <a:off x="8535141" y="2666509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19" name="Freeform 519"/>
          <p:cNvSpPr/>
          <p:nvPr/>
        </p:nvSpPr>
        <p:spPr>
          <a:xfrm rot="-5400000">
            <a:off x="8052391" y="3165395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0" name="Freeform 520"/>
          <p:cNvSpPr/>
          <p:nvPr/>
        </p:nvSpPr>
        <p:spPr>
          <a:xfrm rot="-5400000">
            <a:off x="8542537" y="2677939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1" name="Freeform 521"/>
          <p:cNvSpPr/>
          <p:nvPr/>
        </p:nvSpPr>
        <p:spPr>
          <a:xfrm rot="-5400000">
            <a:off x="8059115" y="3175480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2" name="Freeform 522"/>
          <p:cNvSpPr/>
          <p:nvPr/>
        </p:nvSpPr>
        <p:spPr>
          <a:xfrm rot="-5400000">
            <a:off x="8549597" y="2689033"/>
            <a:ext cx="14791" cy="14119"/>
          </a:xfrm>
          <a:custGeom>
            <a:avLst/>
            <a:gdLst/>
            <a:ahLst/>
            <a:cxnLst/>
            <a:rect l="0" t="0" r="0" b="0"/>
            <a:pathLst>
              <a:path w="279400" h="266700">
                <a:moveTo>
                  <a:pt x="0" y="0"/>
                </a:moveTo>
                <a:lnTo>
                  <a:pt x="2794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3" name="Freeform 523"/>
          <p:cNvSpPr/>
          <p:nvPr/>
        </p:nvSpPr>
        <p:spPr>
          <a:xfrm rot="-5400000">
            <a:off x="8065838" y="3186238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4" name="Freeform 524"/>
          <p:cNvSpPr/>
          <p:nvPr/>
        </p:nvSpPr>
        <p:spPr>
          <a:xfrm rot="-5400000">
            <a:off x="8556656" y="2700126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5" name="Freeform 525"/>
          <p:cNvSpPr/>
          <p:nvPr/>
        </p:nvSpPr>
        <p:spPr>
          <a:xfrm rot="-5400000">
            <a:off x="8072562" y="3196995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6" name="Freeform 526"/>
          <p:cNvSpPr/>
          <p:nvPr/>
        </p:nvSpPr>
        <p:spPr>
          <a:xfrm rot="-5400000">
            <a:off x="8564052" y="2710884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7" name="Freeform 527"/>
          <p:cNvSpPr/>
          <p:nvPr/>
        </p:nvSpPr>
        <p:spPr>
          <a:xfrm rot="-5400000">
            <a:off x="8079958" y="3207753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8" name="Freeform 528"/>
          <p:cNvSpPr/>
          <p:nvPr/>
        </p:nvSpPr>
        <p:spPr>
          <a:xfrm rot="-5400000">
            <a:off x="8571111" y="2721978"/>
            <a:ext cx="12774" cy="13446"/>
          </a:xfrm>
          <a:custGeom>
            <a:avLst/>
            <a:gdLst/>
            <a:ahLst/>
            <a:cxnLst/>
            <a:rect l="0" t="0" r="0" b="0"/>
            <a:pathLst>
              <a:path w="241300" h="254000">
                <a:moveTo>
                  <a:pt x="0" y="0"/>
                </a:moveTo>
                <a:lnTo>
                  <a:pt x="2413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29" name="Freeform 529"/>
          <p:cNvSpPr/>
          <p:nvPr/>
        </p:nvSpPr>
        <p:spPr>
          <a:xfrm rot="-5400000">
            <a:off x="8087017" y="3218175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0" name="Freeform 530"/>
          <p:cNvSpPr/>
          <p:nvPr/>
        </p:nvSpPr>
        <p:spPr>
          <a:xfrm rot="-5400000">
            <a:off x="8578171" y="2733072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1" name="Freeform 531"/>
          <p:cNvSpPr/>
          <p:nvPr/>
        </p:nvSpPr>
        <p:spPr>
          <a:xfrm rot="-5400000">
            <a:off x="8093742" y="3228932"/>
            <a:ext cx="19497" cy="18825"/>
          </a:xfrm>
          <a:custGeom>
            <a:avLst/>
            <a:gdLst/>
            <a:ahLst/>
            <a:cxnLst/>
            <a:rect l="0" t="0" r="0" b="0"/>
            <a:pathLst>
              <a:path w="368300" h="355600">
                <a:moveTo>
                  <a:pt x="0" y="0"/>
                </a:moveTo>
                <a:lnTo>
                  <a:pt x="3683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2" name="Freeform 532"/>
          <p:cNvSpPr/>
          <p:nvPr/>
        </p:nvSpPr>
        <p:spPr>
          <a:xfrm rot="-5400000">
            <a:off x="8585567" y="2744502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3" name="Freeform 533"/>
          <p:cNvSpPr/>
          <p:nvPr/>
        </p:nvSpPr>
        <p:spPr>
          <a:xfrm rot="-5400000">
            <a:off x="8100801" y="3239354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4" name="Freeform 534"/>
          <p:cNvSpPr/>
          <p:nvPr/>
        </p:nvSpPr>
        <p:spPr>
          <a:xfrm rot="-5400000">
            <a:off x="8592291" y="2755260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5" name="Freeform 535"/>
          <p:cNvSpPr/>
          <p:nvPr/>
        </p:nvSpPr>
        <p:spPr>
          <a:xfrm rot="-5400000">
            <a:off x="8107860" y="3249775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6" name="Freeform 536"/>
          <p:cNvSpPr/>
          <p:nvPr/>
        </p:nvSpPr>
        <p:spPr>
          <a:xfrm rot="-5400000">
            <a:off x="8599352" y="2766353"/>
            <a:ext cx="12101" cy="11429"/>
          </a:xfrm>
          <a:custGeom>
            <a:avLst/>
            <a:gdLst/>
            <a:ahLst/>
            <a:cxnLst/>
            <a:rect l="0" t="0" r="0" b="0"/>
            <a:pathLst>
              <a:path w="228600" h="215900">
                <a:moveTo>
                  <a:pt x="0" y="0"/>
                </a:moveTo>
                <a:lnTo>
                  <a:pt x="2286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7" name="Freeform 537"/>
          <p:cNvSpPr/>
          <p:nvPr/>
        </p:nvSpPr>
        <p:spPr>
          <a:xfrm rot="-5400000">
            <a:off x="8115256" y="3260533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8" name="Freeform 538"/>
          <p:cNvSpPr/>
          <p:nvPr/>
        </p:nvSpPr>
        <p:spPr>
          <a:xfrm rot="-5400000">
            <a:off x="8606747" y="2777783"/>
            <a:ext cx="11429" cy="10757"/>
          </a:xfrm>
          <a:custGeom>
            <a:avLst/>
            <a:gdLst/>
            <a:ahLst/>
            <a:cxnLst/>
            <a:rect l="0" t="0" r="0" b="0"/>
            <a:pathLst>
              <a:path w="215900" h="203200">
                <a:moveTo>
                  <a:pt x="0" y="0"/>
                </a:moveTo>
                <a:lnTo>
                  <a:pt x="2159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39" name="Freeform 539"/>
          <p:cNvSpPr/>
          <p:nvPr/>
        </p:nvSpPr>
        <p:spPr>
          <a:xfrm rot="-5400000">
            <a:off x="8121308" y="3271290"/>
            <a:ext cx="20842" cy="20170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0" name="Freeform 540"/>
          <p:cNvSpPr/>
          <p:nvPr/>
        </p:nvSpPr>
        <p:spPr>
          <a:xfrm rot="-5400000">
            <a:off x="8613806" y="2788205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1" name="Freeform 541"/>
          <p:cNvSpPr/>
          <p:nvPr/>
        </p:nvSpPr>
        <p:spPr>
          <a:xfrm rot="-5400000">
            <a:off x="8128704" y="3282048"/>
            <a:ext cx="20842" cy="20170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2" name="Freeform 542"/>
          <p:cNvSpPr/>
          <p:nvPr/>
        </p:nvSpPr>
        <p:spPr>
          <a:xfrm rot="-5400000">
            <a:off x="8621537" y="2799299"/>
            <a:ext cx="10084" cy="10757"/>
          </a:xfrm>
          <a:custGeom>
            <a:avLst/>
            <a:gdLst/>
            <a:ahLst/>
            <a:cxnLst/>
            <a:rect l="0" t="0" r="0" b="0"/>
            <a:pathLst>
              <a:path w="190500" h="203200">
                <a:moveTo>
                  <a:pt x="0" y="0"/>
                </a:moveTo>
                <a:lnTo>
                  <a:pt x="1905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3" name="Freeform 543"/>
          <p:cNvSpPr/>
          <p:nvPr/>
        </p:nvSpPr>
        <p:spPr>
          <a:xfrm rot="-5400000">
            <a:off x="8135763" y="3292470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4" name="Freeform 544"/>
          <p:cNvSpPr/>
          <p:nvPr/>
        </p:nvSpPr>
        <p:spPr>
          <a:xfrm rot="-5400000">
            <a:off x="8628598" y="2810393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5" name="Freeform 545"/>
          <p:cNvSpPr/>
          <p:nvPr/>
        </p:nvSpPr>
        <p:spPr>
          <a:xfrm rot="-5400000">
            <a:off x="8143159" y="3303227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6" name="Freeform 546"/>
          <p:cNvSpPr/>
          <p:nvPr/>
        </p:nvSpPr>
        <p:spPr>
          <a:xfrm rot="-5400000">
            <a:off x="8635322" y="2821150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7" name="Freeform 547"/>
          <p:cNvSpPr/>
          <p:nvPr/>
        </p:nvSpPr>
        <p:spPr>
          <a:xfrm rot="-5400000">
            <a:off x="8149883" y="3313313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8" name="Freeform 548"/>
          <p:cNvSpPr/>
          <p:nvPr/>
        </p:nvSpPr>
        <p:spPr>
          <a:xfrm rot="-5400000">
            <a:off x="8642717" y="2832580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49" name="Freeform 549"/>
          <p:cNvSpPr/>
          <p:nvPr/>
        </p:nvSpPr>
        <p:spPr>
          <a:xfrm rot="-5400000">
            <a:off x="8156943" y="3324406"/>
            <a:ext cx="21514" cy="20842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0" name="Freeform 550"/>
          <p:cNvSpPr/>
          <p:nvPr/>
        </p:nvSpPr>
        <p:spPr>
          <a:xfrm rot="-5400000">
            <a:off x="8649778" y="2843674"/>
            <a:ext cx="9412" cy="8740"/>
          </a:xfrm>
          <a:custGeom>
            <a:avLst/>
            <a:gdLst/>
            <a:ahLst/>
            <a:cxnLst/>
            <a:rect l="0" t="0" r="0" b="0"/>
            <a:pathLst>
              <a:path w="177800" h="165100">
                <a:moveTo>
                  <a:pt x="0" y="0"/>
                </a:moveTo>
                <a:lnTo>
                  <a:pt x="1778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1" name="Freeform 551"/>
          <p:cNvSpPr/>
          <p:nvPr/>
        </p:nvSpPr>
        <p:spPr>
          <a:xfrm rot="-5400000">
            <a:off x="8164002" y="3334828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2" name="Freeform 552"/>
          <p:cNvSpPr/>
          <p:nvPr/>
        </p:nvSpPr>
        <p:spPr>
          <a:xfrm rot="-5400000">
            <a:off x="8657172" y="2853759"/>
            <a:ext cx="8740" cy="9412"/>
          </a:xfrm>
          <a:custGeom>
            <a:avLst/>
            <a:gdLst/>
            <a:ahLst/>
            <a:cxnLst/>
            <a:rect l="0" t="0" r="0" b="0"/>
            <a:pathLst>
              <a:path w="165100" h="177800">
                <a:moveTo>
                  <a:pt x="0" y="0"/>
                </a:moveTo>
                <a:lnTo>
                  <a:pt x="1651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3" name="Freeform 553"/>
          <p:cNvSpPr/>
          <p:nvPr/>
        </p:nvSpPr>
        <p:spPr>
          <a:xfrm rot="-5400000">
            <a:off x="8171398" y="3344913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4" name="Freeform 554"/>
          <p:cNvSpPr/>
          <p:nvPr/>
        </p:nvSpPr>
        <p:spPr>
          <a:xfrm rot="-5400000">
            <a:off x="8664232" y="2864853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5" name="Freeform 555"/>
          <p:cNvSpPr/>
          <p:nvPr/>
        </p:nvSpPr>
        <p:spPr>
          <a:xfrm rot="-5400000">
            <a:off x="8178794" y="3355671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6" name="Freeform 556"/>
          <p:cNvSpPr/>
          <p:nvPr/>
        </p:nvSpPr>
        <p:spPr>
          <a:xfrm rot="-5400000">
            <a:off x="8671629" y="2876283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7" name="Freeform 557"/>
          <p:cNvSpPr/>
          <p:nvPr/>
        </p:nvSpPr>
        <p:spPr>
          <a:xfrm rot="-5400000">
            <a:off x="8185853" y="3366092"/>
            <a:ext cx="21514" cy="22187"/>
          </a:xfrm>
          <a:custGeom>
            <a:avLst/>
            <a:gdLst/>
            <a:ahLst/>
            <a:cxnLst/>
            <a:rect l="0" t="0" r="0" b="0"/>
            <a:pathLst>
              <a:path w="406400" h="419100">
                <a:moveTo>
                  <a:pt x="0" y="0"/>
                </a:moveTo>
                <a:lnTo>
                  <a:pt x="4064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8" name="Freeform 558"/>
          <p:cNvSpPr/>
          <p:nvPr/>
        </p:nvSpPr>
        <p:spPr>
          <a:xfrm rot="-5400000">
            <a:off x="8678689" y="2887377"/>
            <a:ext cx="8067" cy="7395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0" y="0"/>
                </a:moveTo>
                <a:lnTo>
                  <a:pt x="1524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59" name="Freeform 559"/>
          <p:cNvSpPr/>
          <p:nvPr/>
        </p:nvSpPr>
        <p:spPr>
          <a:xfrm rot="-5400000">
            <a:off x="8192913" y="3376514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0" name="Freeform 560"/>
          <p:cNvSpPr/>
          <p:nvPr/>
        </p:nvSpPr>
        <p:spPr>
          <a:xfrm rot="-5400000">
            <a:off x="8686420" y="2897798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1" name="Freeform 561"/>
          <p:cNvSpPr/>
          <p:nvPr/>
        </p:nvSpPr>
        <p:spPr>
          <a:xfrm rot="-5400000">
            <a:off x="8199637" y="3387271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2" name="Freeform 562"/>
          <p:cNvSpPr/>
          <p:nvPr/>
        </p:nvSpPr>
        <p:spPr>
          <a:xfrm rot="-5400000">
            <a:off x="8693479" y="2908892"/>
            <a:ext cx="6723" cy="7395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0"/>
                </a:moveTo>
                <a:lnTo>
                  <a:pt x="1270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3" name="Freeform 563"/>
          <p:cNvSpPr/>
          <p:nvPr/>
        </p:nvSpPr>
        <p:spPr>
          <a:xfrm rot="-5400000">
            <a:off x="8207032" y="3398029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4" name="Freeform 564"/>
          <p:cNvSpPr/>
          <p:nvPr/>
        </p:nvSpPr>
        <p:spPr>
          <a:xfrm rot="-5400000">
            <a:off x="8700539" y="2919986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5" name="Freeform 565"/>
          <p:cNvSpPr/>
          <p:nvPr/>
        </p:nvSpPr>
        <p:spPr>
          <a:xfrm rot="-5400000">
            <a:off x="8214093" y="3408450"/>
            <a:ext cx="22859" cy="22187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6" name="Freeform 566"/>
          <p:cNvSpPr/>
          <p:nvPr/>
        </p:nvSpPr>
        <p:spPr>
          <a:xfrm rot="-5400000">
            <a:off x="8707935" y="2930743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7" name="Freeform 567"/>
          <p:cNvSpPr/>
          <p:nvPr/>
        </p:nvSpPr>
        <p:spPr>
          <a:xfrm rot="-5400000">
            <a:off x="8221152" y="3418872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8" name="Freeform 568"/>
          <p:cNvSpPr/>
          <p:nvPr/>
        </p:nvSpPr>
        <p:spPr>
          <a:xfrm rot="-5400000">
            <a:off x="8715331" y="2941501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69" name="Freeform 569"/>
          <p:cNvSpPr/>
          <p:nvPr/>
        </p:nvSpPr>
        <p:spPr>
          <a:xfrm rot="-5400000">
            <a:off x="8228548" y="3428957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0" name="Freeform 570"/>
          <p:cNvSpPr/>
          <p:nvPr/>
        </p:nvSpPr>
        <p:spPr>
          <a:xfrm rot="-5400000">
            <a:off x="8722392" y="2952595"/>
            <a:ext cx="6050" cy="5378"/>
          </a:xfrm>
          <a:custGeom>
            <a:avLst/>
            <a:gdLst/>
            <a:ahLst/>
            <a:cxnLst/>
            <a:rect l="0" t="0" r="0" b="0"/>
            <a:pathLst>
              <a:path w="114300" h="101600">
                <a:moveTo>
                  <a:pt x="0" y="0"/>
                </a:moveTo>
                <a:lnTo>
                  <a:pt x="1143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1" name="Freeform 571"/>
          <p:cNvSpPr/>
          <p:nvPr/>
        </p:nvSpPr>
        <p:spPr>
          <a:xfrm rot="-5400000">
            <a:off x="8235944" y="3439715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2" name="Freeform 572"/>
          <p:cNvSpPr/>
          <p:nvPr/>
        </p:nvSpPr>
        <p:spPr>
          <a:xfrm rot="-5400000">
            <a:off x="8729786" y="2963353"/>
            <a:ext cx="5378" cy="6050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0" y="0"/>
                </a:moveTo>
                <a:lnTo>
                  <a:pt x="1016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3" name="Freeform 573"/>
          <p:cNvSpPr/>
          <p:nvPr/>
        </p:nvSpPr>
        <p:spPr>
          <a:xfrm rot="-5400000">
            <a:off x="8243340" y="3450473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4" name="Freeform 574"/>
          <p:cNvSpPr/>
          <p:nvPr/>
        </p:nvSpPr>
        <p:spPr>
          <a:xfrm rot="-5400000">
            <a:off x="8737182" y="2974110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0"/>
                </a:moveTo>
                <a:lnTo>
                  <a:pt x="889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5" name="Freeform 575"/>
          <p:cNvSpPr/>
          <p:nvPr/>
        </p:nvSpPr>
        <p:spPr>
          <a:xfrm rot="-5400000">
            <a:off x="8250063" y="3460558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6" name="Freeform 576"/>
          <p:cNvSpPr/>
          <p:nvPr/>
        </p:nvSpPr>
        <p:spPr>
          <a:xfrm rot="-5400000">
            <a:off x="8744242" y="2985204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7" name="Freeform 577"/>
          <p:cNvSpPr/>
          <p:nvPr/>
        </p:nvSpPr>
        <p:spPr>
          <a:xfrm rot="-5400000">
            <a:off x="8257794" y="3470979"/>
            <a:ext cx="22859" cy="23531"/>
          </a:xfrm>
          <a:custGeom>
            <a:avLst/>
            <a:gdLst/>
            <a:ahLst/>
            <a:cxnLst/>
            <a:rect l="0" t="0" r="0" b="0"/>
            <a:pathLst>
              <a:path w="431800" h="444500">
                <a:moveTo>
                  <a:pt x="0" y="0"/>
                </a:moveTo>
                <a:lnTo>
                  <a:pt x="4318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8" name="Freeform 578"/>
          <p:cNvSpPr/>
          <p:nvPr/>
        </p:nvSpPr>
        <p:spPr>
          <a:xfrm rot="-5400000">
            <a:off x="8751638" y="2995962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79" name="Freeform 579"/>
          <p:cNvSpPr/>
          <p:nvPr/>
        </p:nvSpPr>
        <p:spPr>
          <a:xfrm rot="-5400000">
            <a:off x="8264855" y="3481401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0" name="Freeform 580"/>
          <p:cNvSpPr/>
          <p:nvPr/>
        </p:nvSpPr>
        <p:spPr>
          <a:xfrm rot="-5400000">
            <a:off x="8759034" y="3006720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1" name="Freeform 581"/>
          <p:cNvSpPr/>
          <p:nvPr/>
        </p:nvSpPr>
        <p:spPr>
          <a:xfrm rot="-5400000">
            <a:off x="8272251" y="3492159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2" name="Freeform 582"/>
          <p:cNvSpPr/>
          <p:nvPr/>
        </p:nvSpPr>
        <p:spPr>
          <a:xfrm rot="-5400000">
            <a:off x="8766095" y="3017813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3" name="Freeform 583"/>
          <p:cNvSpPr/>
          <p:nvPr/>
        </p:nvSpPr>
        <p:spPr>
          <a:xfrm rot="-5400000">
            <a:off x="8279311" y="3502580"/>
            <a:ext cx="24204" cy="23531"/>
          </a:xfrm>
          <a:custGeom>
            <a:avLst/>
            <a:gdLst/>
            <a:ahLst/>
            <a:cxnLst/>
            <a:rect l="0" t="0" r="0" b="0"/>
            <a:pathLst>
              <a:path w="457200" h="444500">
                <a:moveTo>
                  <a:pt x="0" y="0"/>
                </a:moveTo>
                <a:lnTo>
                  <a:pt x="4572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4" name="Freeform 584"/>
          <p:cNvSpPr/>
          <p:nvPr/>
        </p:nvSpPr>
        <p:spPr>
          <a:xfrm rot="-5400000">
            <a:off x="8773826" y="3028235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5" name="Freeform 585"/>
          <p:cNvSpPr/>
          <p:nvPr/>
        </p:nvSpPr>
        <p:spPr>
          <a:xfrm rot="-5400000">
            <a:off x="8286706" y="3512665"/>
            <a:ext cx="23531" cy="24204"/>
          </a:xfrm>
          <a:custGeom>
            <a:avLst/>
            <a:gdLst/>
            <a:ahLst/>
            <a:cxnLst/>
            <a:rect l="0" t="0" r="0" b="0"/>
            <a:pathLst>
              <a:path w="444500" h="457200">
                <a:moveTo>
                  <a:pt x="0" y="0"/>
                </a:moveTo>
                <a:lnTo>
                  <a:pt x="4445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6" name="Freeform 586"/>
          <p:cNvSpPr/>
          <p:nvPr/>
        </p:nvSpPr>
        <p:spPr>
          <a:xfrm rot="-5400000">
            <a:off x="8780887" y="303932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7" name="Freeform 587"/>
          <p:cNvSpPr/>
          <p:nvPr/>
        </p:nvSpPr>
        <p:spPr>
          <a:xfrm rot="-5400000">
            <a:off x="8293766" y="352308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8" name="Freeform 588"/>
          <p:cNvSpPr/>
          <p:nvPr/>
        </p:nvSpPr>
        <p:spPr>
          <a:xfrm rot="-5400000">
            <a:off x="8788282" y="3050086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89" name="Freeform 589"/>
          <p:cNvSpPr/>
          <p:nvPr/>
        </p:nvSpPr>
        <p:spPr>
          <a:xfrm rot="-5400000">
            <a:off x="8301497" y="3533508"/>
            <a:ext cx="23531" cy="24204"/>
          </a:xfrm>
          <a:custGeom>
            <a:avLst/>
            <a:gdLst/>
            <a:ahLst/>
            <a:cxnLst/>
            <a:rect l="0" t="0" r="0" b="0"/>
            <a:pathLst>
              <a:path w="444500" h="457200">
                <a:moveTo>
                  <a:pt x="0" y="0"/>
                </a:moveTo>
                <a:lnTo>
                  <a:pt x="4445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0" name="Freeform 590"/>
          <p:cNvSpPr/>
          <p:nvPr/>
        </p:nvSpPr>
        <p:spPr>
          <a:xfrm rot="-5400000">
            <a:off x="8795677" y="306084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1" name="Freeform 591"/>
          <p:cNvSpPr/>
          <p:nvPr/>
        </p:nvSpPr>
        <p:spPr>
          <a:xfrm rot="-5400000">
            <a:off x="8308558" y="3543929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2" name="Freeform 592"/>
          <p:cNvSpPr/>
          <p:nvPr/>
        </p:nvSpPr>
        <p:spPr>
          <a:xfrm rot="-5400000">
            <a:off x="8803073" y="307160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3" name="Freeform 593"/>
          <p:cNvSpPr/>
          <p:nvPr/>
        </p:nvSpPr>
        <p:spPr>
          <a:xfrm rot="-5400000">
            <a:off x="8315954" y="3554687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4" name="Freeform 594"/>
          <p:cNvSpPr/>
          <p:nvPr/>
        </p:nvSpPr>
        <p:spPr>
          <a:xfrm rot="-5400000">
            <a:off x="8810468" y="308235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5" name="Freeform 595"/>
          <p:cNvSpPr/>
          <p:nvPr/>
        </p:nvSpPr>
        <p:spPr>
          <a:xfrm rot="-5400000">
            <a:off x="8323349" y="3564772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6" name="Freeform 596"/>
          <p:cNvSpPr/>
          <p:nvPr/>
        </p:nvSpPr>
        <p:spPr>
          <a:xfrm rot="-5400000">
            <a:off x="8817864" y="309311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7" name="Freeform 597"/>
          <p:cNvSpPr/>
          <p:nvPr/>
        </p:nvSpPr>
        <p:spPr>
          <a:xfrm rot="-5400000">
            <a:off x="8330745" y="3575530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8" name="Freeform 598"/>
          <p:cNvSpPr/>
          <p:nvPr/>
        </p:nvSpPr>
        <p:spPr>
          <a:xfrm rot="-5400000">
            <a:off x="8825260" y="310387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599" name="Freeform 599"/>
          <p:cNvSpPr/>
          <p:nvPr/>
        </p:nvSpPr>
        <p:spPr>
          <a:xfrm rot="-5400000">
            <a:off x="8338141" y="3585615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0" name="Freeform 600"/>
          <p:cNvSpPr/>
          <p:nvPr/>
        </p:nvSpPr>
        <p:spPr>
          <a:xfrm rot="-5400000">
            <a:off x="8832656" y="311463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1" name="Freeform 601"/>
          <p:cNvSpPr/>
          <p:nvPr/>
        </p:nvSpPr>
        <p:spPr>
          <a:xfrm rot="-5400000">
            <a:off x="8345202" y="3596037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2" name="Freeform 602"/>
          <p:cNvSpPr/>
          <p:nvPr/>
        </p:nvSpPr>
        <p:spPr>
          <a:xfrm rot="-5400000">
            <a:off x="8839717" y="312572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3" name="Freeform 603"/>
          <p:cNvSpPr/>
          <p:nvPr/>
        </p:nvSpPr>
        <p:spPr>
          <a:xfrm rot="-5400000">
            <a:off x="8352933" y="3606458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4" name="Freeform 604"/>
          <p:cNvSpPr/>
          <p:nvPr/>
        </p:nvSpPr>
        <p:spPr>
          <a:xfrm rot="-5400000">
            <a:off x="8847447" y="313614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5" name="Freeform 605"/>
          <p:cNvSpPr/>
          <p:nvPr/>
        </p:nvSpPr>
        <p:spPr>
          <a:xfrm rot="-5400000">
            <a:off x="8360329" y="3616544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6" name="Freeform 606"/>
          <p:cNvSpPr/>
          <p:nvPr/>
        </p:nvSpPr>
        <p:spPr>
          <a:xfrm rot="-5400000">
            <a:off x="8368060" y="3626965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7" name="Freeform 607"/>
          <p:cNvSpPr/>
          <p:nvPr/>
        </p:nvSpPr>
        <p:spPr>
          <a:xfrm rot="-5400000">
            <a:off x="8375121" y="3637387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8" name="Freeform 608"/>
          <p:cNvSpPr/>
          <p:nvPr/>
        </p:nvSpPr>
        <p:spPr>
          <a:xfrm rot="-5400000">
            <a:off x="8382517" y="3647472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09" name="Freeform 609"/>
          <p:cNvSpPr/>
          <p:nvPr/>
        </p:nvSpPr>
        <p:spPr>
          <a:xfrm rot="-5400000">
            <a:off x="8389913" y="3658230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0" name="Freeform 610"/>
          <p:cNvSpPr/>
          <p:nvPr/>
        </p:nvSpPr>
        <p:spPr>
          <a:xfrm rot="-5400000">
            <a:off x="8397308" y="3668315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1" name="Freeform 611"/>
          <p:cNvSpPr/>
          <p:nvPr/>
        </p:nvSpPr>
        <p:spPr>
          <a:xfrm rot="-5400000">
            <a:off x="8405039" y="3678736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2" name="Freeform 612"/>
          <p:cNvSpPr/>
          <p:nvPr/>
        </p:nvSpPr>
        <p:spPr>
          <a:xfrm rot="-5400000">
            <a:off x="8412773" y="3689158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3" name="Freeform 613"/>
          <p:cNvSpPr/>
          <p:nvPr/>
        </p:nvSpPr>
        <p:spPr>
          <a:xfrm rot="-5400000">
            <a:off x="8420168" y="3699243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4" name="Freeform 614"/>
          <p:cNvSpPr/>
          <p:nvPr/>
        </p:nvSpPr>
        <p:spPr>
          <a:xfrm rot="-5400000">
            <a:off x="8427564" y="3710001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5" name="Freeform 615"/>
          <p:cNvSpPr/>
          <p:nvPr/>
        </p:nvSpPr>
        <p:spPr>
          <a:xfrm rot="-5400000">
            <a:off x="8434960" y="3720086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6" name="Freeform 616"/>
          <p:cNvSpPr/>
          <p:nvPr/>
        </p:nvSpPr>
        <p:spPr>
          <a:xfrm rot="-5400000">
            <a:off x="8442356" y="3730171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7" name="Freeform 617"/>
          <p:cNvSpPr/>
          <p:nvPr/>
        </p:nvSpPr>
        <p:spPr>
          <a:xfrm rot="-5400000">
            <a:off x="8450424" y="3740257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8" name="Freeform 618"/>
          <p:cNvSpPr/>
          <p:nvPr/>
        </p:nvSpPr>
        <p:spPr>
          <a:xfrm rot="-5400000">
            <a:off x="8457820" y="3751014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19" name="Freeform 619"/>
          <p:cNvSpPr/>
          <p:nvPr/>
        </p:nvSpPr>
        <p:spPr>
          <a:xfrm rot="-5400000">
            <a:off x="8465216" y="3761100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0" name="Freeform 620"/>
          <p:cNvSpPr/>
          <p:nvPr/>
        </p:nvSpPr>
        <p:spPr>
          <a:xfrm rot="-5400000">
            <a:off x="8472612" y="3771185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1" name="Freeform 621"/>
          <p:cNvSpPr/>
          <p:nvPr/>
        </p:nvSpPr>
        <p:spPr>
          <a:xfrm rot="-5400000">
            <a:off x="8480680" y="3781270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2" name="Freeform 622"/>
          <p:cNvSpPr/>
          <p:nvPr/>
        </p:nvSpPr>
        <p:spPr>
          <a:xfrm rot="-5400000">
            <a:off x="8488076" y="3792028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3" name="Freeform 623"/>
          <p:cNvSpPr/>
          <p:nvPr/>
        </p:nvSpPr>
        <p:spPr>
          <a:xfrm rot="-5400000">
            <a:off x="8495472" y="3802113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4" name="Freeform 624"/>
          <p:cNvSpPr/>
          <p:nvPr/>
        </p:nvSpPr>
        <p:spPr>
          <a:xfrm rot="-5400000">
            <a:off x="8503205" y="3812534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5" name="Freeform 625"/>
          <p:cNvSpPr/>
          <p:nvPr/>
        </p:nvSpPr>
        <p:spPr>
          <a:xfrm rot="-5400000">
            <a:off x="8510936" y="3822284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6" name="Freeform 626"/>
          <p:cNvSpPr/>
          <p:nvPr/>
        </p:nvSpPr>
        <p:spPr>
          <a:xfrm rot="-5400000">
            <a:off x="8518667" y="3832705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7" name="Freeform 627"/>
          <p:cNvSpPr/>
          <p:nvPr/>
        </p:nvSpPr>
        <p:spPr>
          <a:xfrm rot="-5400000">
            <a:off x="8526400" y="384312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8" name="Freeform 628"/>
          <p:cNvSpPr/>
          <p:nvPr/>
        </p:nvSpPr>
        <p:spPr>
          <a:xfrm rot="-5400000">
            <a:off x="8534131" y="3852876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29" name="Freeform 629"/>
          <p:cNvSpPr/>
          <p:nvPr/>
        </p:nvSpPr>
        <p:spPr>
          <a:xfrm rot="-5400000">
            <a:off x="8541529" y="3863633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0" name="Freeform 630"/>
          <p:cNvSpPr/>
          <p:nvPr/>
        </p:nvSpPr>
        <p:spPr>
          <a:xfrm rot="-5400000">
            <a:off x="8548925" y="3873719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1" name="Freeform 631"/>
          <p:cNvSpPr/>
          <p:nvPr/>
        </p:nvSpPr>
        <p:spPr>
          <a:xfrm rot="-5400000">
            <a:off x="8556993" y="3883804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2" name="Freeform 632"/>
          <p:cNvSpPr/>
          <p:nvPr/>
        </p:nvSpPr>
        <p:spPr>
          <a:xfrm rot="-5400000">
            <a:off x="8564724" y="3894225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3" name="Freeform 633"/>
          <p:cNvSpPr/>
          <p:nvPr/>
        </p:nvSpPr>
        <p:spPr>
          <a:xfrm rot="-5400000">
            <a:off x="8572792" y="3904311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4" name="Freeform 634"/>
          <p:cNvSpPr/>
          <p:nvPr/>
        </p:nvSpPr>
        <p:spPr>
          <a:xfrm rot="-5400000">
            <a:off x="8580188" y="391439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5" name="Freeform 635"/>
          <p:cNvSpPr/>
          <p:nvPr/>
        </p:nvSpPr>
        <p:spPr>
          <a:xfrm rot="-5400000">
            <a:off x="8587921" y="3924818"/>
            <a:ext cx="24204" cy="23531"/>
          </a:xfrm>
          <a:custGeom>
            <a:avLst/>
            <a:gdLst/>
            <a:ahLst/>
            <a:cxnLst/>
            <a:rect l="0" t="0" r="0" b="0"/>
            <a:pathLst>
              <a:path w="457200" h="444500">
                <a:moveTo>
                  <a:pt x="0" y="0"/>
                </a:moveTo>
                <a:lnTo>
                  <a:pt x="4572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6" name="Freeform 636"/>
          <p:cNvSpPr/>
          <p:nvPr/>
        </p:nvSpPr>
        <p:spPr>
          <a:xfrm rot="-5400000">
            <a:off x="8595652" y="393456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7" name="Freeform 637"/>
          <p:cNvSpPr/>
          <p:nvPr/>
        </p:nvSpPr>
        <p:spPr>
          <a:xfrm rot="-5400000">
            <a:off x="8603385" y="3944988"/>
            <a:ext cx="24204" cy="23531"/>
          </a:xfrm>
          <a:custGeom>
            <a:avLst/>
            <a:gdLst/>
            <a:ahLst/>
            <a:cxnLst/>
            <a:rect l="0" t="0" r="0" b="0"/>
            <a:pathLst>
              <a:path w="457200" h="444500">
                <a:moveTo>
                  <a:pt x="0" y="0"/>
                </a:moveTo>
                <a:lnTo>
                  <a:pt x="4572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8" name="Freeform 638"/>
          <p:cNvSpPr/>
          <p:nvPr/>
        </p:nvSpPr>
        <p:spPr>
          <a:xfrm rot="-5400000">
            <a:off x="8611117" y="3954737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39" name="Freeform 639"/>
          <p:cNvSpPr/>
          <p:nvPr/>
        </p:nvSpPr>
        <p:spPr>
          <a:xfrm rot="-5400000">
            <a:off x="8619185" y="3964823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0" name="Freeform 640"/>
          <p:cNvSpPr/>
          <p:nvPr/>
        </p:nvSpPr>
        <p:spPr>
          <a:xfrm rot="-5400000">
            <a:off x="8627253" y="3974908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1" name="Freeform 641"/>
          <p:cNvSpPr/>
          <p:nvPr/>
        </p:nvSpPr>
        <p:spPr>
          <a:xfrm rot="-5400000">
            <a:off x="8634649" y="3984993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2" name="Freeform 642"/>
          <p:cNvSpPr/>
          <p:nvPr/>
        </p:nvSpPr>
        <p:spPr>
          <a:xfrm rot="-5400000">
            <a:off x="8642717" y="3995079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3" name="Freeform 643"/>
          <p:cNvSpPr/>
          <p:nvPr/>
        </p:nvSpPr>
        <p:spPr>
          <a:xfrm rot="-5400000">
            <a:off x="8650450" y="4005500"/>
            <a:ext cx="23531" cy="22859"/>
          </a:xfrm>
          <a:custGeom>
            <a:avLst/>
            <a:gdLst/>
            <a:ahLst/>
            <a:cxnLst/>
            <a:rect l="0" t="0" r="0" b="0"/>
            <a:pathLst>
              <a:path w="444500" h="431800">
                <a:moveTo>
                  <a:pt x="0" y="0"/>
                </a:moveTo>
                <a:lnTo>
                  <a:pt x="4445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4" name="Freeform 644"/>
          <p:cNvSpPr/>
          <p:nvPr/>
        </p:nvSpPr>
        <p:spPr>
          <a:xfrm rot="-5400000">
            <a:off x="8658182" y="4015249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5" name="Freeform 645"/>
          <p:cNvSpPr/>
          <p:nvPr/>
        </p:nvSpPr>
        <p:spPr>
          <a:xfrm rot="-5400000">
            <a:off x="8665915" y="4025670"/>
            <a:ext cx="23531" cy="22859"/>
          </a:xfrm>
          <a:custGeom>
            <a:avLst/>
            <a:gdLst/>
            <a:ahLst/>
            <a:cxnLst/>
            <a:rect l="0" t="0" r="0" b="0"/>
            <a:pathLst>
              <a:path w="444500" h="431800">
                <a:moveTo>
                  <a:pt x="0" y="0"/>
                </a:moveTo>
                <a:lnTo>
                  <a:pt x="4445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6" name="Freeform 646"/>
          <p:cNvSpPr/>
          <p:nvPr/>
        </p:nvSpPr>
        <p:spPr>
          <a:xfrm rot="-5400000">
            <a:off x="8674318" y="4035420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7" name="Freeform 647"/>
          <p:cNvSpPr/>
          <p:nvPr/>
        </p:nvSpPr>
        <p:spPr>
          <a:xfrm rot="-5400000">
            <a:off x="8681714" y="4045505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8" name="Freeform 648"/>
          <p:cNvSpPr/>
          <p:nvPr/>
        </p:nvSpPr>
        <p:spPr>
          <a:xfrm rot="-5400000">
            <a:off x="8689782" y="4055590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49" name="Freeform 649"/>
          <p:cNvSpPr/>
          <p:nvPr/>
        </p:nvSpPr>
        <p:spPr>
          <a:xfrm rot="-5400000">
            <a:off x="8697515" y="4066011"/>
            <a:ext cx="22859" cy="22187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0" name="Freeform 650"/>
          <p:cNvSpPr/>
          <p:nvPr/>
        </p:nvSpPr>
        <p:spPr>
          <a:xfrm rot="-5400000">
            <a:off x="8705918" y="4075761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1" name="Freeform 651"/>
          <p:cNvSpPr/>
          <p:nvPr/>
        </p:nvSpPr>
        <p:spPr>
          <a:xfrm rot="-5400000">
            <a:off x="8713651" y="4086182"/>
            <a:ext cx="22187" cy="21514"/>
          </a:xfrm>
          <a:custGeom>
            <a:avLst/>
            <a:gdLst/>
            <a:ahLst/>
            <a:cxnLst/>
            <a:rect l="0" t="0" r="0" b="0"/>
            <a:pathLst>
              <a:path w="419100" h="406400">
                <a:moveTo>
                  <a:pt x="0" y="0"/>
                </a:moveTo>
                <a:lnTo>
                  <a:pt x="4191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2" name="Freeform 652"/>
          <p:cNvSpPr/>
          <p:nvPr/>
        </p:nvSpPr>
        <p:spPr>
          <a:xfrm rot="-5400000">
            <a:off x="8721382" y="4095931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3" name="Freeform 653"/>
          <p:cNvSpPr/>
          <p:nvPr/>
        </p:nvSpPr>
        <p:spPr>
          <a:xfrm rot="-5400000">
            <a:off x="8729451" y="4106017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4" name="Freeform 654"/>
          <p:cNvSpPr/>
          <p:nvPr/>
        </p:nvSpPr>
        <p:spPr>
          <a:xfrm rot="-5400000">
            <a:off x="8737519" y="4116102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5" name="Freeform 655"/>
          <p:cNvSpPr/>
          <p:nvPr/>
        </p:nvSpPr>
        <p:spPr>
          <a:xfrm rot="-5400000">
            <a:off x="8745587" y="4126187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6" name="Freeform 656"/>
          <p:cNvSpPr/>
          <p:nvPr/>
        </p:nvSpPr>
        <p:spPr>
          <a:xfrm rot="-5400000">
            <a:off x="8753655" y="4136272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7" name="Freeform 657"/>
          <p:cNvSpPr/>
          <p:nvPr/>
        </p:nvSpPr>
        <p:spPr>
          <a:xfrm rot="-5400000">
            <a:off x="8761724" y="4146358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8" name="Freeform 658"/>
          <p:cNvSpPr/>
          <p:nvPr/>
        </p:nvSpPr>
        <p:spPr>
          <a:xfrm rot="-5400000">
            <a:off x="8769792" y="4156443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59" name="Freeform 659"/>
          <p:cNvSpPr/>
          <p:nvPr/>
        </p:nvSpPr>
        <p:spPr>
          <a:xfrm rot="-5400000">
            <a:off x="8777860" y="4166528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0" name="Freeform 660"/>
          <p:cNvSpPr/>
          <p:nvPr/>
        </p:nvSpPr>
        <p:spPr>
          <a:xfrm rot="-5400000">
            <a:off x="8785593" y="4176277"/>
            <a:ext cx="20842" cy="20170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1" name="Freeform 661"/>
          <p:cNvSpPr/>
          <p:nvPr/>
        </p:nvSpPr>
        <p:spPr>
          <a:xfrm rot="-5400000">
            <a:off x="8793659" y="4185690"/>
            <a:ext cx="20170" cy="20842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0"/>
                </a:moveTo>
                <a:lnTo>
                  <a:pt x="3810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2" name="Freeform 662"/>
          <p:cNvSpPr/>
          <p:nvPr/>
        </p:nvSpPr>
        <p:spPr>
          <a:xfrm rot="-5400000">
            <a:off x="8801392" y="4196112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3" name="Freeform 663"/>
          <p:cNvSpPr/>
          <p:nvPr/>
        </p:nvSpPr>
        <p:spPr>
          <a:xfrm rot="-5400000">
            <a:off x="8809796" y="4205861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4" name="Freeform 664"/>
          <p:cNvSpPr/>
          <p:nvPr/>
        </p:nvSpPr>
        <p:spPr>
          <a:xfrm rot="-5400000">
            <a:off x="8817864" y="4215946"/>
            <a:ext cx="19497" cy="20170"/>
          </a:xfrm>
          <a:custGeom>
            <a:avLst/>
            <a:gdLst/>
            <a:ahLst/>
            <a:cxnLst/>
            <a:rect l="0" t="0" r="0" b="0"/>
            <a:pathLst>
              <a:path w="368300" h="381000">
                <a:moveTo>
                  <a:pt x="0" y="0"/>
                </a:moveTo>
                <a:lnTo>
                  <a:pt x="3683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5" name="Freeform 665"/>
          <p:cNvSpPr/>
          <p:nvPr/>
        </p:nvSpPr>
        <p:spPr>
          <a:xfrm rot="-5400000">
            <a:off x="8825933" y="4226032"/>
            <a:ext cx="18825" cy="19497"/>
          </a:xfrm>
          <a:custGeom>
            <a:avLst/>
            <a:gdLst/>
            <a:ahLst/>
            <a:cxnLst/>
            <a:rect l="0" t="0" r="0" b="0"/>
            <a:pathLst>
              <a:path w="355600" h="368300">
                <a:moveTo>
                  <a:pt x="0" y="0"/>
                </a:moveTo>
                <a:lnTo>
                  <a:pt x="3556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6" name="Freeform 666"/>
          <p:cNvSpPr/>
          <p:nvPr/>
        </p:nvSpPr>
        <p:spPr>
          <a:xfrm rot="-5400000">
            <a:off x="8834003" y="4236117"/>
            <a:ext cx="19497" cy="18825"/>
          </a:xfrm>
          <a:custGeom>
            <a:avLst/>
            <a:gdLst/>
            <a:ahLst/>
            <a:cxnLst/>
            <a:rect l="0" t="0" r="0" b="0"/>
            <a:pathLst>
              <a:path w="368300" h="355600">
                <a:moveTo>
                  <a:pt x="0" y="0"/>
                </a:moveTo>
                <a:lnTo>
                  <a:pt x="3683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7" name="Freeform 667"/>
          <p:cNvSpPr/>
          <p:nvPr/>
        </p:nvSpPr>
        <p:spPr>
          <a:xfrm rot="-5400000">
            <a:off x="8842406" y="4245866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8" name="Freeform 668"/>
          <p:cNvSpPr/>
          <p:nvPr/>
        </p:nvSpPr>
        <p:spPr>
          <a:xfrm rot="-5400000">
            <a:off x="8850139" y="4256287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69" name="Freeform 669"/>
          <p:cNvSpPr/>
          <p:nvPr/>
        </p:nvSpPr>
        <p:spPr>
          <a:xfrm rot="-5400000">
            <a:off x="8858542" y="4266036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0" name="Freeform 670"/>
          <p:cNvSpPr/>
          <p:nvPr/>
        </p:nvSpPr>
        <p:spPr>
          <a:xfrm rot="-5400000">
            <a:off x="8866611" y="4276122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1" name="Freeform 671"/>
          <p:cNvSpPr/>
          <p:nvPr/>
        </p:nvSpPr>
        <p:spPr>
          <a:xfrm rot="-5400000">
            <a:off x="8874679" y="4285535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2" name="Freeform 672"/>
          <p:cNvSpPr/>
          <p:nvPr/>
        </p:nvSpPr>
        <p:spPr>
          <a:xfrm rot="-5400000">
            <a:off x="8882747" y="4295620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3" name="Freeform 673"/>
          <p:cNvSpPr/>
          <p:nvPr/>
        </p:nvSpPr>
        <p:spPr>
          <a:xfrm rot="-5400000">
            <a:off x="8890816" y="4305706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4" name="Freeform 674"/>
          <p:cNvSpPr/>
          <p:nvPr/>
        </p:nvSpPr>
        <p:spPr>
          <a:xfrm rot="-5400000">
            <a:off x="8898884" y="4315118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5" name="Freeform 675"/>
          <p:cNvSpPr/>
          <p:nvPr/>
        </p:nvSpPr>
        <p:spPr>
          <a:xfrm rot="-5400000">
            <a:off x="8907624" y="4325204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6" name="Freeform 676"/>
          <p:cNvSpPr/>
          <p:nvPr/>
        </p:nvSpPr>
        <p:spPr>
          <a:xfrm rot="-5400000">
            <a:off x="8915692" y="4335289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7" name="Freeform 677"/>
          <p:cNvSpPr/>
          <p:nvPr/>
        </p:nvSpPr>
        <p:spPr>
          <a:xfrm rot="-5400000">
            <a:off x="8924096" y="4345038"/>
            <a:ext cx="16136" cy="16808"/>
          </a:xfrm>
          <a:custGeom>
            <a:avLst/>
            <a:gdLst/>
            <a:ahLst/>
            <a:cxnLst/>
            <a:rect l="0" t="0" r="0" b="0"/>
            <a:pathLst>
              <a:path w="304800" h="317500">
                <a:moveTo>
                  <a:pt x="0" y="0"/>
                </a:moveTo>
                <a:lnTo>
                  <a:pt x="3048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8" name="Freeform 678"/>
          <p:cNvSpPr/>
          <p:nvPr/>
        </p:nvSpPr>
        <p:spPr>
          <a:xfrm rot="-5400000">
            <a:off x="8931829" y="4354787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79" name="Freeform 679"/>
          <p:cNvSpPr/>
          <p:nvPr/>
        </p:nvSpPr>
        <p:spPr>
          <a:xfrm rot="-5400000">
            <a:off x="8940234" y="4365209"/>
            <a:ext cx="16136" cy="15463"/>
          </a:xfrm>
          <a:custGeom>
            <a:avLst/>
            <a:gdLst/>
            <a:ahLst/>
            <a:cxnLst/>
            <a:rect l="0" t="0" r="0" b="0"/>
            <a:pathLst>
              <a:path w="304800" h="292100">
                <a:moveTo>
                  <a:pt x="0" y="0"/>
                </a:moveTo>
                <a:lnTo>
                  <a:pt x="3048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0" name="Freeform 680"/>
          <p:cNvSpPr/>
          <p:nvPr/>
        </p:nvSpPr>
        <p:spPr>
          <a:xfrm rot="-5400000">
            <a:off x="8948638" y="4374958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1" name="Freeform 681"/>
          <p:cNvSpPr/>
          <p:nvPr/>
        </p:nvSpPr>
        <p:spPr>
          <a:xfrm rot="-5400000">
            <a:off x="8956706" y="4384371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2" name="Freeform 682"/>
          <p:cNvSpPr/>
          <p:nvPr/>
        </p:nvSpPr>
        <p:spPr>
          <a:xfrm rot="-5400000">
            <a:off x="8965110" y="4394120"/>
            <a:ext cx="14791" cy="15463"/>
          </a:xfrm>
          <a:custGeom>
            <a:avLst/>
            <a:gdLst/>
            <a:ahLst/>
            <a:cxnLst/>
            <a:rect l="0" t="0" r="0" b="0"/>
            <a:pathLst>
              <a:path w="279400" h="292100">
                <a:moveTo>
                  <a:pt x="0" y="0"/>
                </a:moveTo>
                <a:lnTo>
                  <a:pt x="2794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3" name="Freeform 683"/>
          <p:cNvSpPr/>
          <p:nvPr/>
        </p:nvSpPr>
        <p:spPr>
          <a:xfrm rot="-5400000">
            <a:off x="8973850" y="4404205"/>
            <a:ext cx="14119" cy="14791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0" y="0"/>
                </a:moveTo>
                <a:lnTo>
                  <a:pt x="2667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4" name="Freeform 684"/>
          <p:cNvSpPr/>
          <p:nvPr/>
        </p:nvSpPr>
        <p:spPr>
          <a:xfrm rot="-5400000">
            <a:off x="8981583" y="4413954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5" name="Freeform 685"/>
          <p:cNvSpPr/>
          <p:nvPr/>
        </p:nvSpPr>
        <p:spPr>
          <a:xfrm rot="-5400000">
            <a:off x="8989651" y="4424039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6" name="Freeform 686"/>
          <p:cNvSpPr/>
          <p:nvPr/>
        </p:nvSpPr>
        <p:spPr>
          <a:xfrm rot="-5400000">
            <a:off x="8998056" y="4433789"/>
            <a:ext cx="14119" cy="13446"/>
          </a:xfrm>
          <a:custGeom>
            <a:avLst/>
            <a:gdLst/>
            <a:ahLst/>
            <a:cxnLst/>
            <a:rect l="0" t="0" r="0" b="0"/>
            <a:pathLst>
              <a:path w="266700" h="254000">
                <a:moveTo>
                  <a:pt x="0" y="0"/>
                </a:moveTo>
                <a:lnTo>
                  <a:pt x="2667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7" name="Freeform 687"/>
          <p:cNvSpPr/>
          <p:nvPr/>
        </p:nvSpPr>
        <p:spPr>
          <a:xfrm rot="-5400000">
            <a:off x="9006460" y="4443538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8" name="Freeform 688"/>
          <p:cNvSpPr/>
          <p:nvPr/>
        </p:nvSpPr>
        <p:spPr>
          <a:xfrm rot="-5400000">
            <a:off x="9015201" y="4453623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89" name="Freeform 689"/>
          <p:cNvSpPr/>
          <p:nvPr/>
        </p:nvSpPr>
        <p:spPr>
          <a:xfrm rot="-5400000">
            <a:off x="9023269" y="4463036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0" name="Freeform 690"/>
          <p:cNvSpPr/>
          <p:nvPr/>
        </p:nvSpPr>
        <p:spPr>
          <a:xfrm rot="-5400000">
            <a:off x="9031673" y="4472785"/>
            <a:ext cx="12101" cy="12774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0"/>
                </a:moveTo>
                <a:lnTo>
                  <a:pt x="2286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1" name="Freeform 691"/>
          <p:cNvSpPr/>
          <p:nvPr/>
        </p:nvSpPr>
        <p:spPr>
          <a:xfrm rot="-5400000">
            <a:off x="9040078" y="4482534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2" name="Freeform 692"/>
          <p:cNvSpPr/>
          <p:nvPr/>
        </p:nvSpPr>
        <p:spPr>
          <a:xfrm rot="-5400000">
            <a:off x="9048146" y="4492620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3" name="Freeform 693"/>
          <p:cNvSpPr/>
          <p:nvPr/>
        </p:nvSpPr>
        <p:spPr>
          <a:xfrm rot="-5400000">
            <a:off x="9056552" y="4502369"/>
            <a:ext cx="12101" cy="11429"/>
          </a:xfrm>
          <a:custGeom>
            <a:avLst/>
            <a:gdLst/>
            <a:ahLst/>
            <a:cxnLst/>
            <a:rect l="0" t="0" r="0" b="0"/>
            <a:pathLst>
              <a:path w="228600" h="215900">
                <a:moveTo>
                  <a:pt x="0" y="0"/>
                </a:moveTo>
                <a:lnTo>
                  <a:pt x="2286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4" name="Freeform 694"/>
          <p:cNvSpPr/>
          <p:nvPr/>
        </p:nvSpPr>
        <p:spPr>
          <a:xfrm rot="-5400000">
            <a:off x="9064955" y="4512118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5" name="Freeform 695"/>
          <p:cNvSpPr/>
          <p:nvPr/>
        </p:nvSpPr>
        <p:spPr>
          <a:xfrm rot="-5400000">
            <a:off x="9073023" y="4521531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6" name="Freeform 696"/>
          <p:cNvSpPr/>
          <p:nvPr/>
        </p:nvSpPr>
        <p:spPr>
          <a:xfrm rot="-5400000">
            <a:off x="9081764" y="4531616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7" name="Freeform 697"/>
          <p:cNvSpPr/>
          <p:nvPr/>
        </p:nvSpPr>
        <p:spPr>
          <a:xfrm rot="-5400000">
            <a:off x="9089832" y="4541029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8" name="Freeform 698"/>
          <p:cNvSpPr/>
          <p:nvPr/>
        </p:nvSpPr>
        <p:spPr>
          <a:xfrm rot="-5400000">
            <a:off x="9097900" y="4551114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699" name="Freeform 699"/>
          <p:cNvSpPr/>
          <p:nvPr/>
        </p:nvSpPr>
        <p:spPr>
          <a:xfrm rot="-5400000">
            <a:off x="9106305" y="4560864"/>
            <a:ext cx="10757" cy="10084"/>
          </a:xfrm>
          <a:custGeom>
            <a:avLst/>
            <a:gdLst/>
            <a:ahLst/>
            <a:cxnLst/>
            <a:rect l="0" t="0" r="0" b="0"/>
            <a:pathLst>
              <a:path w="203200" h="190500">
                <a:moveTo>
                  <a:pt x="0" y="0"/>
                </a:moveTo>
                <a:lnTo>
                  <a:pt x="2032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0" name="Freeform 700"/>
          <p:cNvSpPr/>
          <p:nvPr/>
        </p:nvSpPr>
        <p:spPr>
          <a:xfrm rot="-5400000">
            <a:off x="9114709" y="4570613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1" name="Freeform 701"/>
          <p:cNvSpPr/>
          <p:nvPr/>
        </p:nvSpPr>
        <p:spPr>
          <a:xfrm rot="-5400000">
            <a:off x="9122777" y="4580026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2" name="Freeform 702"/>
          <p:cNvSpPr/>
          <p:nvPr/>
        </p:nvSpPr>
        <p:spPr>
          <a:xfrm rot="-5400000">
            <a:off x="9131518" y="4590111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3" name="Freeform 703"/>
          <p:cNvSpPr/>
          <p:nvPr/>
        </p:nvSpPr>
        <p:spPr>
          <a:xfrm rot="-5400000">
            <a:off x="9139586" y="4599524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4" name="Freeform 704"/>
          <p:cNvSpPr/>
          <p:nvPr/>
        </p:nvSpPr>
        <p:spPr>
          <a:xfrm rot="-5400000">
            <a:off x="9147991" y="4609945"/>
            <a:ext cx="9412" cy="8740"/>
          </a:xfrm>
          <a:custGeom>
            <a:avLst/>
            <a:gdLst/>
            <a:ahLst/>
            <a:cxnLst/>
            <a:rect l="0" t="0" r="0" b="0"/>
            <a:pathLst>
              <a:path w="177800" h="165100">
                <a:moveTo>
                  <a:pt x="0" y="0"/>
                </a:moveTo>
                <a:lnTo>
                  <a:pt x="1778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5" name="Freeform 705"/>
          <p:cNvSpPr/>
          <p:nvPr/>
        </p:nvSpPr>
        <p:spPr>
          <a:xfrm rot="-5400000">
            <a:off x="9156395" y="4619022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6" name="Freeform 706"/>
          <p:cNvSpPr/>
          <p:nvPr/>
        </p:nvSpPr>
        <p:spPr>
          <a:xfrm rot="-5400000">
            <a:off x="9164463" y="4628435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7" name="Freeform 707"/>
          <p:cNvSpPr/>
          <p:nvPr/>
        </p:nvSpPr>
        <p:spPr>
          <a:xfrm rot="-5400000">
            <a:off x="9173204" y="4638520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8" name="Freeform 708"/>
          <p:cNvSpPr/>
          <p:nvPr/>
        </p:nvSpPr>
        <p:spPr>
          <a:xfrm rot="-5400000">
            <a:off x="9181272" y="4647933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09" name="Freeform 709"/>
          <p:cNvSpPr/>
          <p:nvPr/>
        </p:nvSpPr>
        <p:spPr>
          <a:xfrm rot="-5400000">
            <a:off x="9189676" y="4657682"/>
            <a:ext cx="8067" cy="8740"/>
          </a:xfrm>
          <a:custGeom>
            <a:avLst/>
            <a:gdLst/>
            <a:ahLst/>
            <a:cxnLst/>
            <a:rect l="0" t="0" r="0" b="0"/>
            <a:pathLst>
              <a:path w="152400" h="165100">
                <a:moveTo>
                  <a:pt x="0" y="0"/>
                </a:moveTo>
                <a:lnTo>
                  <a:pt x="1524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0" name="Freeform 710"/>
          <p:cNvSpPr/>
          <p:nvPr/>
        </p:nvSpPr>
        <p:spPr>
          <a:xfrm rot="-5400000">
            <a:off x="9197745" y="4667768"/>
            <a:ext cx="8740" cy="8067"/>
          </a:xfrm>
          <a:custGeom>
            <a:avLst/>
            <a:gdLst/>
            <a:ahLst/>
            <a:cxnLst/>
            <a:rect l="0" t="0" r="0" b="0"/>
            <a:pathLst>
              <a:path w="165100" h="152400">
                <a:moveTo>
                  <a:pt x="0" y="0"/>
                </a:moveTo>
                <a:lnTo>
                  <a:pt x="1651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1" name="Freeform 711"/>
          <p:cNvSpPr/>
          <p:nvPr/>
        </p:nvSpPr>
        <p:spPr>
          <a:xfrm rot="-5400000">
            <a:off x="9206149" y="4677517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2" name="Freeform 712"/>
          <p:cNvSpPr/>
          <p:nvPr/>
        </p:nvSpPr>
        <p:spPr>
          <a:xfrm rot="-5400000">
            <a:off x="9214217" y="4686930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3" name="Freeform 713"/>
          <p:cNvSpPr/>
          <p:nvPr/>
        </p:nvSpPr>
        <p:spPr>
          <a:xfrm rot="-5400000">
            <a:off x="9222623" y="4696679"/>
            <a:ext cx="8067" cy="7395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0" y="0"/>
                </a:moveTo>
                <a:lnTo>
                  <a:pt x="1524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4" name="Freeform 714"/>
          <p:cNvSpPr/>
          <p:nvPr/>
        </p:nvSpPr>
        <p:spPr>
          <a:xfrm rot="-5400000">
            <a:off x="9231361" y="4706092"/>
            <a:ext cx="7395" cy="8067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0" y="0"/>
                </a:moveTo>
                <a:lnTo>
                  <a:pt x="139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5" name="Freeform 715"/>
          <p:cNvSpPr/>
          <p:nvPr/>
        </p:nvSpPr>
        <p:spPr>
          <a:xfrm rot="-5400000">
            <a:off x="9239430" y="4715505"/>
            <a:ext cx="7395" cy="8067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0" y="0"/>
                </a:moveTo>
                <a:lnTo>
                  <a:pt x="1397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6" name="Freeform 716"/>
          <p:cNvSpPr/>
          <p:nvPr/>
        </p:nvSpPr>
        <p:spPr>
          <a:xfrm rot="-5400000">
            <a:off x="9247835" y="4725254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7" name="Freeform 717"/>
          <p:cNvSpPr/>
          <p:nvPr/>
        </p:nvSpPr>
        <p:spPr>
          <a:xfrm rot="-5400000">
            <a:off x="9255903" y="4735339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8" name="Freeform 718"/>
          <p:cNvSpPr/>
          <p:nvPr/>
        </p:nvSpPr>
        <p:spPr>
          <a:xfrm rot="-5400000">
            <a:off x="9264308" y="4745088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19" name="Freeform 719"/>
          <p:cNvSpPr/>
          <p:nvPr/>
        </p:nvSpPr>
        <p:spPr>
          <a:xfrm rot="-5400000">
            <a:off x="9272712" y="4754837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0" name="Freeform 720"/>
          <p:cNvSpPr/>
          <p:nvPr/>
        </p:nvSpPr>
        <p:spPr>
          <a:xfrm rot="-5400000">
            <a:off x="9280780" y="4764250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1" name="Freeform 721"/>
          <p:cNvSpPr/>
          <p:nvPr/>
        </p:nvSpPr>
        <p:spPr>
          <a:xfrm rot="-5400000">
            <a:off x="9289521" y="4773663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2" name="Freeform 722"/>
          <p:cNvSpPr/>
          <p:nvPr/>
        </p:nvSpPr>
        <p:spPr>
          <a:xfrm rot="-5400000">
            <a:off x="9297924" y="4783412"/>
            <a:ext cx="6050" cy="6723"/>
          </a:xfrm>
          <a:custGeom>
            <a:avLst/>
            <a:gdLst/>
            <a:ahLst/>
            <a:cxnLst/>
            <a:rect l="0" t="0" r="0" b="0"/>
            <a:pathLst>
              <a:path w="114300" h="127000">
                <a:moveTo>
                  <a:pt x="0" y="0"/>
                </a:moveTo>
                <a:lnTo>
                  <a:pt x="1143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3" name="Freeform 723"/>
          <p:cNvSpPr/>
          <p:nvPr/>
        </p:nvSpPr>
        <p:spPr>
          <a:xfrm rot="-5400000">
            <a:off x="9305657" y="4793161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0"/>
                </a:moveTo>
                <a:lnTo>
                  <a:pt x="1270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4" name="Freeform 724"/>
          <p:cNvSpPr/>
          <p:nvPr/>
        </p:nvSpPr>
        <p:spPr>
          <a:xfrm rot="-5400000">
            <a:off x="9314398" y="4803247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5" name="Freeform 725"/>
          <p:cNvSpPr/>
          <p:nvPr/>
        </p:nvSpPr>
        <p:spPr>
          <a:xfrm rot="-5400000">
            <a:off x="9322466" y="4812660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6" name="Freeform 726"/>
          <p:cNvSpPr/>
          <p:nvPr/>
        </p:nvSpPr>
        <p:spPr>
          <a:xfrm rot="-5400000">
            <a:off x="9330534" y="4822073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7" name="Freeform 727"/>
          <p:cNvSpPr/>
          <p:nvPr/>
        </p:nvSpPr>
        <p:spPr>
          <a:xfrm rot="-5400000">
            <a:off x="9339275" y="4832158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8" name="Freeform 728"/>
          <p:cNvSpPr/>
          <p:nvPr/>
        </p:nvSpPr>
        <p:spPr>
          <a:xfrm rot="-5400000">
            <a:off x="9347343" y="4841571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29" name="Freeform 729"/>
          <p:cNvSpPr/>
          <p:nvPr/>
        </p:nvSpPr>
        <p:spPr>
          <a:xfrm rot="-5400000">
            <a:off x="9355411" y="4851656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0" name="Freeform 730"/>
          <p:cNvSpPr/>
          <p:nvPr/>
        </p:nvSpPr>
        <p:spPr>
          <a:xfrm rot="-5400000">
            <a:off x="9364152" y="4861069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1" name="Freeform 731"/>
          <p:cNvSpPr/>
          <p:nvPr/>
        </p:nvSpPr>
        <p:spPr>
          <a:xfrm rot="-5400000">
            <a:off x="9372220" y="4870482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2" name="Freeform 732"/>
          <p:cNvSpPr/>
          <p:nvPr/>
        </p:nvSpPr>
        <p:spPr>
          <a:xfrm rot="-5400000">
            <a:off x="9380961" y="4880567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3" name="Freeform 733"/>
          <p:cNvSpPr/>
          <p:nvPr/>
        </p:nvSpPr>
        <p:spPr>
          <a:xfrm rot="-5400000">
            <a:off x="9389029" y="4889980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4" name="Freeform 734"/>
          <p:cNvSpPr/>
          <p:nvPr/>
        </p:nvSpPr>
        <p:spPr>
          <a:xfrm rot="-5400000">
            <a:off x="9397097" y="4899393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5" name="Freeform 735"/>
          <p:cNvSpPr/>
          <p:nvPr/>
        </p:nvSpPr>
        <p:spPr>
          <a:xfrm rot="-5400000">
            <a:off x="9405502" y="4909815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6" name="Freeform 736"/>
          <p:cNvSpPr/>
          <p:nvPr/>
        </p:nvSpPr>
        <p:spPr>
          <a:xfrm rot="-5400000">
            <a:off x="9413571" y="4919228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0"/>
                </a:moveTo>
                <a:lnTo>
                  <a:pt x="889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7" name="Freeform 737"/>
          <p:cNvSpPr/>
          <p:nvPr/>
        </p:nvSpPr>
        <p:spPr>
          <a:xfrm rot="-5400000">
            <a:off x="9421974" y="4928977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8" name="Freeform 738"/>
          <p:cNvSpPr/>
          <p:nvPr/>
        </p:nvSpPr>
        <p:spPr>
          <a:xfrm rot="-5400000">
            <a:off x="9430715" y="4938390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39" name="Freeform 739"/>
          <p:cNvSpPr/>
          <p:nvPr/>
        </p:nvSpPr>
        <p:spPr>
          <a:xfrm rot="-5400000">
            <a:off x="9438783" y="4947803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0" name="Freeform 740"/>
          <p:cNvSpPr/>
          <p:nvPr/>
        </p:nvSpPr>
        <p:spPr>
          <a:xfrm rot="-5400000">
            <a:off x="9447187" y="4957552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0"/>
                </a:moveTo>
                <a:lnTo>
                  <a:pt x="63500" y="762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1" name="Freeform 741"/>
          <p:cNvSpPr/>
          <p:nvPr/>
        </p:nvSpPr>
        <p:spPr>
          <a:xfrm rot="-5400000">
            <a:off x="9455592" y="4967301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2" name="Freeform 742"/>
          <p:cNvSpPr/>
          <p:nvPr/>
        </p:nvSpPr>
        <p:spPr>
          <a:xfrm rot="-5400000">
            <a:off x="9463660" y="4977386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3" name="Freeform 743"/>
          <p:cNvSpPr/>
          <p:nvPr/>
        </p:nvSpPr>
        <p:spPr>
          <a:xfrm rot="-5400000">
            <a:off x="9471728" y="4986799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63500" y="635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4" name="Freeform 744"/>
          <p:cNvSpPr/>
          <p:nvPr/>
        </p:nvSpPr>
        <p:spPr>
          <a:xfrm rot="-5400000">
            <a:off x="9480134" y="499654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5" name="Freeform 745"/>
          <p:cNvSpPr/>
          <p:nvPr/>
        </p:nvSpPr>
        <p:spPr>
          <a:xfrm rot="-5400000">
            <a:off x="9488537" y="5006297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6" name="Freeform 746"/>
          <p:cNvSpPr/>
          <p:nvPr/>
        </p:nvSpPr>
        <p:spPr>
          <a:xfrm rot="-5400000">
            <a:off x="9497278" y="501571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7" name="Freeform 747"/>
          <p:cNvSpPr/>
          <p:nvPr/>
        </p:nvSpPr>
        <p:spPr>
          <a:xfrm rot="-5400000">
            <a:off x="9505681" y="502545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8" name="Freeform 748"/>
          <p:cNvSpPr/>
          <p:nvPr/>
        </p:nvSpPr>
        <p:spPr>
          <a:xfrm rot="-5400000">
            <a:off x="9513414" y="5035208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49" name="Freeform 749"/>
          <p:cNvSpPr/>
          <p:nvPr/>
        </p:nvSpPr>
        <p:spPr>
          <a:xfrm rot="-5400000">
            <a:off x="9521819" y="504495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0" name="Freeform 750"/>
          <p:cNvSpPr/>
          <p:nvPr/>
        </p:nvSpPr>
        <p:spPr>
          <a:xfrm rot="-5400000">
            <a:off x="9530223" y="505470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1" name="Freeform 751"/>
          <p:cNvSpPr/>
          <p:nvPr/>
        </p:nvSpPr>
        <p:spPr>
          <a:xfrm rot="-5400000">
            <a:off x="9538291" y="506412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2" name="Freeform 752"/>
          <p:cNvSpPr/>
          <p:nvPr/>
        </p:nvSpPr>
        <p:spPr>
          <a:xfrm rot="-5400000">
            <a:off x="9547032" y="507420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3" name="Freeform 753"/>
          <p:cNvSpPr/>
          <p:nvPr/>
        </p:nvSpPr>
        <p:spPr>
          <a:xfrm rot="-5400000">
            <a:off x="9555100" y="508361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4" name="Freeform 754"/>
          <p:cNvSpPr/>
          <p:nvPr/>
        </p:nvSpPr>
        <p:spPr>
          <a:xfrm rot="-5400000">
            <a:off x="9563168" y="509303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0"/>
                </a:moveTo>
                <a:lnTo>
                  <a:pt x="38100" y="38100"/>
                </a:lnTo>
              </a:path>
            </a:pathLst>
          </a:custGeom>
          <a:noFill/>
          <a:ln w="9143" cap="rnd" cmpd="sng">
            <a:solidFill>
              <a:srgbClr val="00FFFF">
                <a:alpha val="2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5" name="Freeform 755"/>
          <p:cNvSpPr/>
          <p:nvPr/>
        </p:nvSpPr>
        <p:spPr>
          <a:xfrm rot="-5400000">
            <a:off x="5717309" y="1835481"/>
            <a:ext cx="404083" cy="803461"/>
          </a:xfrm>
          <a:custGeom>
            <a:avLst/>
            <a:gdLst/>
            <a:ahLst/>
            <a:cxnLst/>
            <a:rect l="0" t="0" r="0" b="0"/>
            <a:pathLst>
              <a:path w="7632700" h="15176500">
                <a:moveTo>
                  <a:pt x="7632700" y="15176500"/>
                </a:moveTo>
                <a:lnTo>
                  <a:pt x="0" y="177800"/>
                </a:lnTo>
                <a:lnTo>
                  <a:pt x="279400" y="0"/>
                </a:lnTo>
                <a:lnTo>
                  <a:pt x="4610100" y="7416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6" name="Freeform 756"/>
          <p:cNvSpPr/>
          <p:nvPr/>
        </p:nvSpPr>
        <p:spPr>
          <a:xfrm rot="-5400000">
            <a:off x="5951693" y="2067663"/>
            <a:ext cx="84989" cy="169309"/>
          </a:xfrm>
          <a:custGeom>
            <a:avLst/>
            <a:gdLst/>
            <a:ahLst/>
            <a:cxnLst/>
            <a:rect l="0" t="0" r="0" b="0"/>
            <a:pathLst>
              <a:path w="1605360" h="3198080">
                <a:moveTo>
                  <a:pt x="1605360" y="3198080"/>
                </a:moveTo>
                <a:cubicBezTo>
                  <a:pt x="1145276" y="2096014"/>
                  <a:pt x="608850" y="1027391"/>
                  <a:pt x="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7" name="Freeform 757"/>
          <p:cNvSpPr/>
          <p:nvPr/>
        </p:nvSpPr>
        <p:spPr>
          <a:xfrm rot="-5400000">
            <a:off x="6161865" y="1952353"/>
            <a:ext cx="74509" cy="240347"/>
          </a:xfrm>
          <a:custGeom>
            <a:avLst/>
            <a:gdLst/>
            <a:ahLst/>
            <a:cxnLst/>
            <a:rect l="0" t="0" r="0" b="0"/>
            <a:pathLst>
              <a:path w="1407400" h="4539890">
                <a:moveTo>
                  <a:pt x="1407400" y="4539890"/>
                </a:moveTo>
                <a:cubicBezTo>
                  <a:pt x="1082111" y="2985690"/>
                  <a:pt x="610890" y="1465659"/>
                  <a:pt x="0" y="0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8" name="Freeform 758"/>
          <p:cNvSpPr/>
          <p:nvPr/>
        </p:nvSpPr>
        <p:spPr>
          <a:xfrm rot="-5400000">
            <a:off x="5321966" y="2534055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59" name="Freeform 759"/>
          <p:cNvSpPr/>
          <p:nvPr/>
        </p:nvSpPr>
        <p:spPr>
          <a:xfrm rot="-5400000">
            <a:off x="5376427" y="2496404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0" name="Freeform 760"/>
          <p:cNvSpPr/>
          <p:nvPr/>
        </p:nvSpPr>
        <p:spPr>
          <a:xfrm rot="-5400000">
            <a:off x="5430887" y="2458079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1" name="Freeform 761"/>
          <p:cNvSpPr/>
          <p:nvPr/>
        </p:nvSpPr>
        <p:spPr>
          <a:xfrm rot="-5400000">
            <a:off x="5485348" y="2426479"/>
            <a:ext cx="33617" cy="33617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0" y="0"/>
                </a:moveTo>
                <a:lnTo>
                  <a:pt x="635000" y="635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2" name="Freeform 762"/>
          <p:cNvSpPr/>
          <p:nvPr/>
        </p:nvSpPr>
        <p:spPr>
          <a:xfrm rot="-5400000">
            <a:off x="5326672" y="2368656"/>
            <a:ext cx="144555" cy="256166"/>
          </a:xfrm>
          <a:custGeom>
            <a:avLst/>
            <a:gdLst/>
            <a:ahLst/>
            <a:cxnLst/>
            <a:rect l="0" t="0" r="0" b="0"/>
            <a:pathLst>
              <a:path w="2730500" h="4838700">
                <a:moveTo>
                  <a:pt x="2451100" y="4838700"/>
                </a:moveTo>
                <a:lnTo>
                  <a:pt x="2730500" y="4660900"/>
                </a:lnTo>
                <a:lnTo>
                  <a:pt x="0" y="0"/>
                </a:lnTo>
                <a:lnTo>
                  <a:pt x="2451100" y="483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3" name="Freeform 763"/>
          <p:cNvSpPr/>
          <p:nvPr/>
        </p:nvSpPr>
        <p:spPr>
          <a:xfrm rot="-5400000">
            <a:off x="8346545" y="916710"/>
            <a:ext cx="85388" cy="178845"/>
          </a:xfrm>
          <a:custGeom>
            <a:avLst/>
            <a:gdLst/>
            <a:ahLst/>
            <a:cxnLst/>
            <a:rect l="0" t="0" r="0" b="0"/>
            <a:pathLst>
              <a:path w="1612900" h="3378200">
                <a:moveTo>
                  <a:pt x="1612900" y="1460500"/>
                </a:moveTo>
                <a:lnTo>
                  <a:pt x="1384300" y="1219200"/>
                </a:lnTo>
                <a:lnTo>
                  <a:pt x="711200" y="596900"/>
                </a:lnTo>
                <a:lnTo>
                  <a:pt x="0" y="0"/>
                </a:lnTo>
                <a:lnTo>
                  <a:pt x="1549400" y="3238500"/>
                </a:lnTo>
                <a:lnTo>
                  <a:pt x="1612900" y="337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4" name="Freeform 764"/>
          <p:cNvSpPr/>
          <p:nvPr/>
        </p:nvSpPr>
        <p:spPr>
          <a:xfrm rot="-5400000">
            <a:off x="7722266" y="262953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5" name="Freeform 765"/>
          <p:cNvSpPr/>
          <p:nvPr/>
        </p:nvSpPr>
        <p:spPr>
          <a:xfrm rot="-5400000">
            <a:off x="7732015" y="264600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6" name="Freeform 766"/>
          <p:cNvSpPr/>
          <p:nvPr/>
        </p:nvSpPr>
        <p:spPr>
          <a:xfrm rot="-5400000">
            <a:off x="7741429" y="26628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7" name="Freeform 767"/>
          <p:cNvSpPr/>
          <p:nvPr/>
        </p:nvSpPr>
        <p:spPr>
          <a:xfrm rot="-5400000">
            <a:off x="7751177" y="2678611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8" name="Freeform 768"/>
          <p:cNvSpPr/>
          <p:nvPr/>
        </p:nvSpPr>
        <p:spPr>
          <a:xfrm rot="-5400000">
            <a:off x="7761262" y="269542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69" name="Freeform 769"/>
          <p:cNvSpPr/>
          <p:nvPr/>
        </p:nvSpPr>
        <p:spPr>
          <a:xfrm rot="-5400000">
            <a:off x="7770676" y="2711557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0" name="Freeform 770"/>
          <p:cNvSpPr/>
          <p:nvPr/>
        </p:nvSpPr>
        <p:spPr>
          <a:xfrm rot="-5400000">
            <a:off x="7780761" y="2728366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0" y="0"/>
                </a:moveTo>
                <a:lnTo>
                  <a:pt x="76200" y="76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1" name="Freeform 771"/>
          <p:cNvSpPr/>
          <p:nvPr/>
        </p:nvSpPr>
        <p:spPr>
          <a:xfrm rot="-5400000">
            <a:off x="7790173" y="2744502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0"/>
                </a:move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2" name="Freeform 772"/>
          <p:cNvSpPr/>
          <p:nvPr/>
        </p:nvSpPr>
        <p:spPr>
          <a:xfrm rot="-5400000">
            <a:off x="7800259" y="2760638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3" name="Freeform 773"/>
          <p:cNvSpPr/>
          <p:nvPr/>
        </p:nvSpPr>
        <p:spPr>
          <a:xfrm rot="-5400000">
            <a:off x="7810344" y="2777447"/>
            <a:ext cx="5378" cy="5378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0"/>
                </a:moveTo>
                <a:lnTo>
                  <a:pt x="101600" y="101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4" name="Freeform 774"/>
          <p:cNvSpPr/>
          <p:nvPr/>
        </p:nvSpPr>
        <p:spPr>
          <a:xfrm rot="-5400000">
            <a:off x="7820093" y="2793247"/>
            <a:ext cx="6050" cy="6723"/>
          </a:xfrm>
          <a:custGeom>
            <a:avLst/>
            <a:gdLst/>
            <a:ahLst/>
            <a:cxnLst/>
            <a:rect l="0" t="0" r="0" b="0"/>
            <a:pathLst>
              <a:path w="114300" h="127000">
                <a:moveTo>
                  <a:pt x="0" y="0"/>
                </a:moveTo>
                <a:lnTo>
                  <a:pt x="1143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5" name="Freeform 775"/>
          <p:cNvSpPr/>
          <p:nvPr/>
        </p:nvSpPr>
        <p:spPr>
          <a:xfrm rot="-5400000">
            <a:off x="7829507" y="2810056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0" y="0"/>
                </a:moveTo>
                <a:lnTo>
                  <a:pt x="139700" y="127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6" name="Freeform 776"/>
          <p:cNvSpPr/>
          <p:nvPr/>
        </p:nvSpPr>
        <p:spPr>
          <a:xfrm rot="-5400000">
            <a:off x="7839928" y="2826529"/>
            <a:ext cx="7395" cy="7395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0" y="0"/>
                </a:moveTo>
                <a:lnTo>
                  <a:pt x="139700" y="13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7" name="Freeform 777"/>
          <p:cNvSpPr/>
          <p:nvPr/>
        </p:nvSpPr>
        <p:spPr>
          <a:xfrm rot="-5400000">
            <a:off x="7849341" y="2842666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0"/>
                </a:moveTo>
                <a:lnTo>
                  <a:pt x="152400" y="15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8" name="Freeform 778"/>
          <p:cNvSpPr/>
          <p:nvPr/>
        </p:nvSpPr>
        <p:spPr>
          <a:xfrm rot="-5400000">
            <a:off x="7859426" y="2858802"/>
            <a:ext cx="8740" cy="8740"/>
          </a:xfrm>
          <a:custGeom>
            <a:avLst/>
            <a:gdLst/>
            <a:ahLst/>
            <a:cxnLst/>
            <a:rect l="0" t="0" r="0" b="0"/>
            <a:pathLst>
              <a:path w="165100" h="165100">
                <a:moveTo>
                  <a:pt x="0" y="0"/>
                </a:moveTo>
                <a:lnTo>
                  <a:pt x="165100" y="165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79" name="Freeform 779"/>
          <p:cNvSpPr/>
          <p:nvPr/>
        </p:nvSpPr>
        <p:spPr>
          <a:xfrm rot="-5400000">
            <a:off x="7869511" y="2874938"/>
            <a:ext cx="9412" cy="9412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0" y="0"/>
                </a:moveTo>
                <a:lnTo>
                  <a:pt x="1778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0" name="Freeform 780"/>
          <p:cNvSpPr/>
          <p:nvPr/>
        </p:nvSpPr>
        <p:spPr>
          <a:xfrm rot="-5400000">
            <a:off x="7879262" y="2891411"/>
            <a:ext cx="10084" cy="9412"/>
          </a:xfrm>
          <a:custGeom>
            <a:avLst/>
            <a:gdLst/>
            <a:ahLst/>
            <a:cxnLst/>
            <a:rect l="0" t="0" r="0" b="0"/>
            <a:pathLst>
              <a:path w="190500" h="177800">
                <a:moveTo>
                  <a:pt x="0" y="0"/>
                </a:moveTo>
                <a:lnTo>
                  <a:pt x="190500" y="177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1" name="Freeform 781"/>
          <p:cNvSpPr/>
          <p:nvPr/>
        </p:nvSpPr>
        <p:spPr>
          <a:xfrm rot="-5400000">
            <a:off x="7889682" y="2907211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2" name="Freeform 782"/>
          <p:cNvSpPr/>
          <p:nvPr/>
        </p:nvSpPr>
        <p:spPr>
          <a:xfrm rot="-5400000">
            <a:off x="7899767" y="2924020"/>
            <a:ext cx="10084" cy="1008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0" y="0"/>
                </a:moveTo>
                <a:lnTo>
                  <a:pt x="190500" y="190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3" name="Freeform 783"/>
          <p:cNvSpPr/>
          <p:nvPr/>
        </p:nvSpPr>
        <p:spPr>
          <a:xfrm rot="-5400000">
            <a:off x="7909852" y="2940156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4" name="Freeform 784"/>
          <p:cNvSpPr/>
          <p:nvPr/>
        </p:nvSpPr>
        <p:spPr>
          <a:xfrm rot="-5400000">
            <a:off x="7919601" y="2955957"/>
            <a:ext cx="11429" cy="12101"/>
          </a:xfrm>
          <a:custGeom>
            <a:avLst/>
            <a:gdLst/>
            <a:ahLst/>
            <a:cxnLst/>
            <a:rect l="0" t="0" r="0" b="0"/>
            <a:pathLst>
              <a:path w="215900" h="228600">
                <a:moveTo>
                  <a:pt x="0" y="0"/>
                </a:moveTo>
                <a:lnTo>
                  <a:pt x="2159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5" name="Freeform 785"/>
          <p:cNvSpPr/>
          <p:nvPr/>
        </p:nvSpPr>
        <p:spPr>
          <a:xfrm rot="-5400000">
            <a:off x="7929686" y="2972093"/>
            <a:ext cx="12101" cy="12774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0"/>
                </a:moveTo>
                <a:lnTo>
                  <a:pt x="2286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6" name="Freeform 786"/>
          <p:cNvSpPr/>
          <p:nvPr/>
        </p:nvSpPr>
        <p:spPr>
          <a:xfrm rot="-5400000">
            <a:off x="7939773" y="2988902"/>
            <a:ext cx="12774" cy="12101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0"/>
                </a:moveTo>
                <a:lnTo>
                  <a:pt x="2413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7" name="Freeform 787"/>
          <p:cNvSpPr/>
          <p:nvPr/>
        </p:nvSpPr>
        <p:spPr>
          <a:xfrm rot="-5400000">
            <a:off x="7950194" y="3004702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8" name="Freeform 788"/>
          <p:cNvSpPr/>
          <p:nvPr/>
        </p:nvSpPr>
        <p:spPr>
          <a:xfrm rot="-5400000">
            <a:off x="7960279" y="3020839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89" name="Freeform 789"/>
          <p:cNvSpPr/>
          <p:nvPr/>
        </p:nvSpPr>
        <p:spPr>
          <a:xfrm rot="-5400000">
            <a:off x="7970364" y="3036975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0" name="Freeform 790"/>
          <p:cNvSpPr/>
          <p:nvPr/>
        </p:nvSpPr>
        <p:spPr>
          <a:xfrm rot="-5400000">
            <a:off x="7980785" y="3052776"/>
            <a:ext cx="14119" cy="14791"/>
          </a:xfrm>
          <a:custGeom>
            <a:avLst/>
            <a:gdLst/>
            <a:ahLst/>
            <a:cxnLst/>
            <a:rect l="0" t="0" r="0" b="0"/>
            <a:pathLst>
              <a:path w="266700" h="279400">
                <a:moveTo>
                  <a:pt x="0" y="0"/>
                </a:moveTo>
                <a:lnTo>
                  <a:pt x="2667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1" name="Freeform 791"/>
          <p:cNvSpPr/>
          <p:nvPr/>
        </p:nvSpPr>
        <p:spPr>
          <a:xfrm rot="-5400000">
            <a:off x="7990535" y="3069248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2" name="Freeform 792"/>
          <p:cNvSpPr/>
          <p:nvPr/>
        </p:nvSpPr>
        <p:spPr>
          <a:xfrm rot="-5400000">
            <a:off x="8000620" y="3084713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3" name="Freeform 793"/>
          <p:cNvSpPr/>
          <p:nvPr/>
        </p:nvSpPr>
        <p:spPr>
          <a:xfrm rot="-5400000">
            <a:off x="8011042" y="3101185"/>
            <a:ext cx="16136" cy="15463"/>
          </a:xfrm>
          <a:custGeom>
            <a:avLst/>
            <a:gdLst/>
            <a:ahLst/>
            <a:cxnLst/>
            <a:rect l="0" t="0" r="0" b="0"/>
            <a:pathLst>
              <a:path w="304800" h="292100">
                <a:moveTo>
                  <a:pt x="0" y="0"/>
                </a:moveTo>
                <a:lnTo>
                  <a:pt x="3048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4" name="Freeform 794"/>
          <p:cNvSpPr/>
          <p:nvPr/>
        </p:nvSpPr>
        <p:spPr>
          <a:xfrm rot="-5400000">
            <a:off x="8021463" y="3116985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5" name="Freeform 795"/>
          <p:cNvSpPr/>
          <p:nvPr/>
        </p:nvSpPr>
        <p:spPr>
          <a:xfrm rot="-5400000">
            <a:off x="8031548" y="3133122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6" name="Freeform 796"/>
          <p:cNvSpPr/>
          <p:nvPr/>
        </p:nvSpPr>
        <p:spPr>
          <a:xfrm rot="-5400000">
            <a:off x="8041969" y="3148922"/>
            <a:ext cx="16808" cy="17480"/>
          </a:xfrm>
          <a:custGeom>
            <a:avLst/>
            <a:gdLst/>
            <a:ahLst/>
            <a:cxnLst/>
            <a:rect l="0" t="0" r="0" b="0"/>
            <a:pathLst>
              <a:path w="317500" h="330200">
                <a:moveTo>
                  <a:pt x="0" y="0"/>
                </a:moveTo>
                <a:lnTo>
                  <a:pt x="3175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7" name="Freeform 797"/>
          <p:cNvSpPr/>
          <p:nvPr/>
        </p:nvSpPr>
        <p:spPr>
          <a:xfrm rot="-5400000">
            <a:off x="8052391" y="3165395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8" name="Freeform 798"/>
          <p:cNvSpPr/>
          <p:nvPr/>
        </p:nvSpPr>
        <p:spPr>
          <a:xfrm rot="-5400000">
            <a:off x="8062476" y="3180859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799" name="Freeform 799"/>
          <p:cNvSpPr/>
          <p:nvPr/>
        </p:nvSpPr>
        <p:spPr>
          <a:xfrm rot="-5400000">
            <a:off x="8072899" y="3197331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0" name="Freeform 800"/>
          <p:cNvSpPr/>
          <p:nvPr/>
        </p:nvSpPr>
        <p:spPr>
          <a:xfrm rot="-5400000">
            <a:off x="8083320" y="3213132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1" name="Freeform 801"/>
          <p:cNvSpPr/>
          <p:nvPr/>
        </p:nvSpPr>
        <p:spPr>
          <a:xfrm rot="-5400000">
            <a:off x="8093742" y="3228932"/>
            <a:ext cx="19497" cy="18825"/>
          </a:xfrm>
          <a:custGeom>
            <a:avLst/>
            <a:gdLst/>
            <a:ahLst/>
            <a:cxnLst/>
            <a:rect l="0" t="0" r="0" b="0"/>
            <a:pathLst>
              <a:path w="368300" h="355600">
                <a:moveTo>
                  <a:pt x="0" y="0"/>
                </a:moveTo>
                <a:lnTo>
                  <a:pt x="3683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2" name="Freeform 802"/>
          <p:cNvSpPr/>
          <p:nvPr/>
        </p:nvSpPr>
        <p:spPr>
          <a:xfrm rot="-5400000">
            <a:off x="7598890" y="2730718"/>
            <a:ext cx="635373" cy="404756"/>
          </a:xfrm>
          <a:custGeom>
            <a:avLst/>
            <a:gdLst/>
            <a:ahLst/>
            <a:cxnLst/>
            <a:rect l="0" t="0" r="0" b="0"/>
            <a:pathLst>
              <a:path w="12001500" h="7645400">
                <a:moveTo>
                  <a:pt x="0" y="7200900"/>
                </a:moveTo>
                <a:lnTo>
                  <a:pt x="254000" y="7645400"/>
                </a:lnTo>
                <a:lnTo>
                  <a:pt x="4140200" y="5041900"/>
                </a:lnTo>
                <a:lnTo>
                  <a:pt x="8051800" y="2489200"/>
                </a:lnTo>
                <a:lnTo>
                  <a:pt x="12001500" y="0"/>
                </a:lnTo>
                <a:lnTo>
                  <a:pt x="8966200" y="1739900"/>
                </a:lnTo>
                <a:lnTo>
                  <a:pt x="5956300" y="3517900"/>
                </a:lnTo>
                <a:lnTo>
                  <a:pt x="2959100" y="5334000"/>
                </a:lnTo>
                <a:lnTo>
                  <a:pt x="0" y="7200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3" name="Freeform 803"/>
          <p:cNvSpPr/>
          <p:nvPr/>
        </p:nvSpPr>
        <p:spPr>
          <a:xfrm rot="-5400000">
            <a:off x="8103827" y="3245069"/>
            <a:ext cx="20170" cy="19497"/>
          </a:xfrm>
          <a:custGeom>
            <a:avLst/>
            <a:gdLst/>
            <a:ahLst/>
            <a:cxnLst/>
            <a:rect l="0" t="0" r="0" b="0"/>
            <a:pathLst>
              <a:path w="381000" h="368300">
                <a:moveTo>
                  <a:pt x="0" y="0"/>
                </a:moveTo>
                <a:lnTo>
                  <a:pt x="3810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4" name="Freeform 804"/>
          <p:cNvSpPr/>
          <p:nvPr/>
        </p:nvSpPr>
        <p:spPr>
          <a:xfrm rot="-5400000">
            <a:off x="8114583" y="3260533"/>
            <a:ext cx="20170" cy="20842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0"/>
                </a:moveTo>
                <a:lnTo>
                  <a:pt x="3810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5" name="Freeform 805"/>
          <p:cNvSpPr/>
          <p:nvPr/>
        </p:nvSpPr>
        <p:spPr>
          <a:xfrm rot="-5400000">
            <a:off x="8125005" y="3276333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6" name="Freeform 806"/>
          <p:cNvSpPr/>
          <p:nvPr/>
        </p:nvSpPr>
        <p:spPr>
          <a:xfrm rot="-5400000">
            <a:off x="8112903" y="3292470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0" y="0"/>
                </a:moveTo>
                <a:lnTo>
                  <a:pt x="8255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7" name="Freeform 807"/>
          <p:cNvSpPr/>
          <p:nvPr/>
        </p:nvSpPr>
        <p:spPr>
          <a:xfrm rot="-5400000">
            <a:off x="8082312" y="3308270"/>
            <a:ext cx="85388" cy="84716"/>
          </a:xfrm>
          <a:custGeom>
            <a:avLst/>
            <a:gdLst/>
            <a:ahLst/>
            <a:cxnLst/>
            <a:rect l="0" t="0" r="0" b="0"/>
            <a:pathLst>
              <a:path w="1612900" h="1600200">
                <a:moveTo>
                  <a:pt x="0" y="0"/>
                </a:moveTo>
                <a:lnTo>
                  <a:pt x="1612900" y="160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8" name="Freeform 808"/>
          <p:cNvSpPr/>
          <p:nvPr/>
        </p:nvSpPr>
        <p:spPr>
          <a:xfrm rot="-5400000">
            <a:off x="8084664" y="3324070"/>
            <a:ext cx="93456" cy="93456"/>
          </a:xfrm>
          <a:custGeom>
            <a:avLst/>
            <a:gdLst/>
            <a:ahLst/>
            <a:cxnLst/>
            <a:rect l="0" t="0" r="0" b="0"/>
            <a:pathLst>
              <a:path w="1765300" h="1765300">
                <a:moveTo>
                  <a:pt x="0" y="0"/>
                </a:moveTo>
                <a:lnTo>
                  <a:pt x="1765300" y="1765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09" name="Freeform 809"/>
          <p:cNvSpPr/>
          <p:nvPr/>
        </p:nvSpPr>
        <p:spPr>
          <a:xfrm rot="-5400000">
            <a:off x="8102481" y="3339870"/>
            <a:ext cx="86733" cy="87405"/>
          </a:xfrm>
          <a:custGeom>
            <a:avLst/>
            <a:gdLst/>
            <a:ahLst/>
            <a:cxnLst/>
            <a:rect l="0" t="0" r="0" b="0"/>
            <a:pathLst>
              <a:path w="1638300" h="1651000">
                <a:moveTo>
                  <a:pt x="0" y="0"/>
                </a:moveTo>
                <a:lnTo>
                  <a:pt x="1638300" y="165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0" name="Freeform 810"/>
          <p:cNvSpPr/>
          <p:nvPr/>
        </p:nvSpPr>
        <p:spPr>
          <a:xfrm rot="-5400000">
            <a:off x="8118954" y="3355671"/>
            <a:ext cx="81354" cy="81354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0" y="0"/>
                </a:moveTo>
                <a:lnTo>
                  <a:pt x="1536700" y="153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1" name="Freeform 811"/>
          <p:cNvSpPr/>
          <p:nvPr/>
        </p:nvSpPr>
        <p:spPr>
          <a:xfrm rot="-5400000">
            <a:off x="8136436" y="3371807"/>
            <a:ext cx="74630" cy="74630"/>
          </a:xfrm>
          <a:custGeom>
            <a:avLst/>
            <a:gdLst/>
            <a:ahLst/>
            <a:cxnLst/>
            <a:rect l="0" t="0" r="0" b="0"/>
            <a:pathLst>
              <a:path w="1409700" h="1409700">
                <a:moveTo>
                  <a:pt x="0" y="0"/>
                </a:moveTo>
                <a:lnTo>
                  <a:pt x="1409700" y="1409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2" name="Freeform 812"/>
          <p:cNvSpPr/>
          <p:nvPr/>
        </p:nvSpPr>
        <p:spPr>
          <a:xfrm rot="-5400000">
            <a:off x="8153581" y="3387607"/>
            <a:ext cx="68579" cy="67907"/>
          </a:xfrm>
          <a:custGeom>
            <a:avLst/>
            <a:gdLst/>
            <a:ahLst/>
            <a:cxnLst/>
            <a:rect l="0" t="0" r="0" b="0"/>
            <a:pathLst>
              <a:path w="1295400" h="1282700">
                <a:moveTo>
                  <a:pt x="0" y="0"/>
                </a:moveTo>
                <a:lnTo>
                  <a:pt x="1295400" y="128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3" name="Freeform 813"/>
          <p:cNvSpPr/>
          <p:nvPr/>
        </p:nvSpPr>
        <p:spPr>
          <a:xfrm rot="-5400000">
            <a:off x="8171398" y="3402735"/>
            <a:ext cx="61856" cy="61856"/>
          </a:xfrm>
          <a:custGeom>
            <a:avLst/>
            <a:gdLst/>
            <a:ahLst/>
            <a:cxnLst/>
            <a:rect l="0" t="0" r="0" b="0"/>
            <a:pathLst>
              <a:path w="1168400" h="1168400">
                <a:moveTo>
                  <a:pt x="0" y="0"/>
                </a:moveTo>
                <a:lnTo>
                  <a:pt x="1168400" y="1168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4" name="Freeform 814"/>
          <p:cNvSpPr/>
          <p:nvPr/>
        </p:nvSpPr>
        <p:spPr>
          <a:xfrm rot="-5400000">
            <a:off x="8188879" y="3418872"/>
            <a:ext cx="55132" cy="55132"/>
          </a:xfrm>
          <a:custGeom>
            <a:avLst/>
            <a:gdLst/>
            <a:ahLst/>
            <a:cxnLst/>
            <a:rect l="0" t="0" r="0" b="0"/>
            <a:pathLst>
              <a:path w="1041400" h="1041400">
                <a:moveTo>
                  <a:pt x="0" y="0"/>
                </a:moveTo>
                <a:lnTo>
                  <a:pt x="1041400" y="1041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5" name="Freeform 815"/>
          <p:cNvSpPr/>
          <p:nvPr/>
        </p:nvSpPr>
        <p:spPr>
          <a:xfrm rot="-5400000">
            <a:off x="8202998" y="3434336"/>
            <a:ext cx="52443" cy="52443"/>
          </a:xfrm>
          <a:custGeom>
            <a:avLst/>
            <a:gdLst/>
            <a:ahLst/>
            <a:cxnLst/>
            <a:rect l="0" t="0" r="0" b="0"/>
            <a:pathLst>
              <a:path w="990600" h="990600">
                <a:moveTo>
                  <a:pt x="0" y="0"/>
                </a:moveTo>
                <a:lnTo>
                  <a:pt x="990600" y="990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6" name="Freeform 816"/>
          <p:cNvSpPr/>
          <p:nvPr/>
        </p:nvSpPr>
        <p:spPr>
          <a:xfrm rot="-5400000">
            <a:off x="8212747" y="3450136"/>
            <a:ext cx="53115" cy="53787"/>
          </a:xfrm>
          <a:custGeom>
            <a:avLst/>
            <a:gdLst/>
            <a:ahLst/>
            <a:cxnLst/>
            <a:rect l="0" t="0" r="0" b="0"/>
            <a:pathLst>
              <a:path w="1003300" h="1016000">
                <a:moveTo>
                  <a:pt x="0" y="0"/>
                </a:moveTo>
                <a:lnTo>
                  <a:pt x="1003300" y="1016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7" name="Freeform 817"/>
          <p:cNvSpPr/>
          <p:nvPr/>
        </p:nvSpPr>
        <p:spPr>
          <a:xfrm rot="-5400000">
            <a:off x="8222161" y="3466273"/>
            <a:ext cx="55132" cy="54460"/>
          </a:xfrm>
          <a:custGeom>
            <a:avLst/>
            <a:gdLst/>
            <a:ahLst/>
            <a:cxnLst/>
            <a:rect l="0" t="0" r="0" b="0"/>
            <a:pathLst>
              <a:path w="1041400" h="1028700">
                <a:moveTo>
                  <a:pt x="0" y="0"/>
                </a:moveTo>
                <a:lnTo>
                  <a:pt x="10414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8" name="Freeform 818"/>
          <p:cNvSpPr/>
          <p:nvPr/>
        </p:nvSpPr>
        <p:spPr>
          <a:xfrm rot="-5400000">
            <a:off x="8231909" y="3481401"/>
            <a:ext cx="56477" cy="56477"/>
          </a:xfrm>
          <a:custGeom>
            <a:avLst/>
            <a:gdLst/>
            <a:ahLst/>
            <a:cxnLst/>
            <a:rect l="0" t="0" r="0" b="0"/>
            <a:pathLst>
              <a:path w="1066800" h="1066800">
                <a:moveTo>
                  <a:pt x="0" y="0"/>
                </a:moveTo>
                <a:lnTo>
                  <a:pt x="10668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19" name="Freeform 819"/>
          <p:cNvSpPr/>
          <p:nvPr/>
        </p:nvSpPr>
        <p:spPr>
          <a:xfrm rot="-5400000">
            <a:off x="8241660" y="3497201"/>
            <a:ext cx="57821" cy="57149"/>
          </a:xfrm>
          <a:custGeom>
            <a:avLst/>
            <a:gdLst/>
            <a:ahLst/>
            <a:cxnLst/>
            <a:rect l="0" t="0" r="0" b="0"/>
            <a:pathLst>
              <a:path w="1092200" h="1079500">
                <a:moveTo>
                  <a:pt x="0" y="0"/>
                </a:moveTo>
                <a:lnTo>
                  <a:pt x="1092200" y="1079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0" name="Freeform 820"/>
          <p:cNvSpPr/>
          <p:nvPr/>
        </p:nvSpPr>
        <p:spPr>
          <a:xfrm rot="-5400000">
            <a:off x="8251743" y="3512665"/>
            <a:ext cx="58494" cy="59166"/>
          </a:xfrm>
          <a:custGeom>
            <a:avLst/>
            <a:gdLst/>
            <a:ahLst/>
            <a:cxnLst/>
            <a:rect l="0" t="0" r="0" b="0"/>
            <a:pathLst>
              <a:path w="1104900" h="1117600">
                <a:moveTo>
                  <a:pt x="0" y="0"/>
                </a:moveTo>
                <a:lnTo>
                  <a:pt x="1104900" y="1117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1" name="Freeform 821"/>
          <p:cNvSpPr/>
          <p:nvPr/>
        </p:nvSpPr>
        <p:spPr>
          <a:xfrm rot="-5400000">
            <a:off x="8261493" y="3528465"/>
            <a:ext cx="59839" cy="59839"/>
          </a:xfrm>
          <a:custGeom>
            <a:avLst/>
            <a:gdLst/>
            <a:ahLst/>
            <a:cxnLst/>
            <a:rect l="0" t="0" r="0" b="0"/>
            <a:pathLst>
              <a:path w="1130300" h="1130300">
                <a:moveTo>
                  <a:pt x="0" y="0"/>
                </a:moveTo>
                <a:lnTo>
                  <a:pt x="1130300" y="1130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2" name="Freeform 822"/>
          <p:cNvSpPr/>
          <p:nvPr/>
        </p:nvSpPr>
        <p:spPr>
          <a:xfrm rot="-5400000">
            <a:off x="8278302" y="3543929"/>
            <a:ext cx="54460" cy="54460"/>
          </a:xfrm>
          <a:custGeom>
            <a:avLst/>
            <a:gdLst/>
            <a:ahLst/>
            <a:cxnLst/>
            <a:rect l="0" t="0" r="0" b="0"/>
            <a:pathLst>
              <a:path w="1028700" h="1028700">
                <a:moveTo>
                  <a:pt x="0" y="0"/>
                </a:moveTo>
                <a:lnTo>
                  <a:pt x="1028700" y="1028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3" name="Freeform 823"/>
          <p:cNvSpPr/>
          <p:nvPr/>
        </p:nvSpPr>
        <p:spPr>
          <a:xfrm rot="-5400000">
            <a:off x="8319988" y="3559394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4" name="Freeform 824"/>
          <p:cNvSpPr/>
          <p:nvPr/>
        </p:nvSpPr>
        <p:spPr>
          <a:xfrm rot="-5400000">
            <a:off x="8330745" y="3575530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5" name="Freeform 825"/>
          <p:cNvSpPr/>
          <p:nvPr/>
        </p:nvSpPr>
        <p:spPr>
          <a:xfrm rot="-5400000">
            <a:off x="8341838" y="3590658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6" name="Freeform 826"/>
          <p:cNvSpPr/>
          <p:nvPr/>
        </p:nvSpPr>
        <p:spPr>
          <a:xfrm rot="-5400000">
            <a:off x="8352933" y="3606458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7" name="Freeform 827"/>
          <p:cNvSpPr/>
          <p:nvPr/>
        </p:nvSpPr>
        <p:spPr>
          <a:xfrm rot="-5400000">
            <a:off x="8363691" y="3621923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8" name="Freeform 828"/>
          <p:cNvSpPr/>
          <p:nvPr/>
        </p:nvSpPr>
        <p:spPr>
          <a:xfrm rot="-5400000">
            <a:off x="8375121" y="3637387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29" name="Freeform 829"/>
          <p:cNvSpPr/>
          <p:nvPr/>
        </p:nvSpPr>
        <p:spPr>
          <a:xfrm rot="-5400000">
            <a:off x="8386216" y="3653187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0" name="Freeform 830"/>
          <p:cNvSpPr/>
          <p:nvPr/>
        </p:nvSpPr>
        <p:spPr>
          <a:xfrm rot="-5400000">
            <a:off x="8397308" y="3668315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1" name="Freeform 831"/>
          <p:cNvSpPr/>
          <p:nvPr/>
        </p:nvSpPr>
        <p:spPr>
          <a:xfrm rot="-5400000">
            <a:off x="8408738" y="3683779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2" name="Freeform 832"/>
          <p:cNvSpPr/>
          <p:nvPr/>
        </p:nvSpPr>
        <p:spPr>
          <a:xfrm rot="-5400000">
            <a:off x="8420168" y="3699243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3" name="Freeform 833"/>
          <p:cNvSpPr/>
          <p:nvPr/>
        </p:nvSpPr>
        <p:spPr>
          <a:xfrm rot="-5400000">
            <a:off x="8431598" y="3714707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4" name="Freeform 834"/>
          <p:cNvSpPr/>
          <p:nvPr/>
        </p:nvSpPr>
        <p:spPr>
          <a:xfrm rot="-5400000">
            <a:off x="8442356" y="3730171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5" name="Freeform 835"/>
          <p:cNvSpPr/>
          <p:nvPr/>
        </p:nvSpPr>
        <p:spPr>
          <a:xfrm rot="-5400000">
            <a:off x="8453786" y="3745635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6" name="Freeform 836"/>
          <p:cNvSpPr/>
          <p:nvPr/>
        </p:nvSpPr>
        <p:spPr>
          <a:xfrm rot="-5400000">
            <a:off x="8465216" y="3761100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7" name="Freeform 837"/>
          <p:cNvSpPr/>
          <p:nvPr/>
        </p:nvSpPr>
        <p:spPr>
          <a:xfrm rot="-5400000">
            <a:off x="8476646" y="3776564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8" name="Freeform 838"/>
          <p:cNvSpPr/>
          <p:nvPr/>
        </p:nvSpPr>
        <p:spPr>
          <a:xfrm rot="-5400000">
            <a:off x="8488076" y="3792028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39" name="Freeform 839"/>
          <p:cNvSpPr/>
          <p:nvPr/>
        </p:nvSpPr>
        <p:spPr>
          <a:xfrm rot="-5400000">
            <a:off x="8499841" y="3807156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0" name="Freeform 840"/>
          <p:cNvSpPr/>
          <p:nvPr/>
        </p:nvSpPr>
        <p:spPr>
          <a:xfrm rot="-5400000">
            <a:off x="8510936" y="3822284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1" name="Freeform 841"/>
          <p:cNvSpPr/>
          <p:nvPr/>
        </p:nvSpPr>
        <p:spPr>
          <a:xfrm rot="-5400000">
            <a:off x="8522366" y="3837748"/>
            <a:ext cx="24876" cy="24876"/>
          </a:xfrm>
          <a:custGeom>
            <a:avLst/>
            <a:gdLst/>
            <a:ahLst/>
            <a:cxnLst/>
            <a:rect l="0" t="0" r="0" b="0"/>
            <a:pathLst>
              <a:path w="469900" h="469900">
                <a:moveTo>
                  <a:pt x="0" y="0"/>
                </a:moveTo>
                <a:lnTo>
                  <a:pt x="4699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2" name="Freeform 842"/>
          <p:cNvSpPr/>
          <p:nvPr/>
        </p:nvSpPr>
        <p:spPr>
          <a:xfrm rot="-5400000">
            <a:off x="8534131" y="3852876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3" name="Freeform 843"/>
          <p:cNvSpPr/>
          <p:nvPr/>
        </p:nvSpPr>
        <p:spPr>
          <a:xfrm rot="-5400000">
            <a:off x="8545561" y="3868340"/>
            <a:ext cx="24204" cy="24876"/>
          </a:xfrm>
          <a:custGeom>
            <a:avLst/>
            <a:gdLst/>
            <a:ahLst/>
            <a:cxnLst/>
            <a:rect l="0" t="0" r="0" b="0"/>
            <a:pathLst>
              <a:path w="457200" h="469900">
                <a:moveTo>
                  <a:pt x="0" y="0"/>
                </a:moveTo>
                <a:lnTo>
                  <a:pt x="457200" y="46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4" name="Freeform 844"/>
          <p:cNvSpPr/>
          <p:nvPr/>
        </p:nvSpPr>
        <p:spPr>
          <a:xfrm rot="-5400000">
            <a:off x="8556993" y="3883804"/>
            <a:ext cx="24876" cy="24204"/>
          </a:xfrm>
          <a:custGeom>
            <a:avLst/>
            <a:gdLst/>
            <a:ahLst/>
            <a:cxnLst/>
            <a:rect l="0" t="0" r="0" b="0"/>
            <a:pathLst>
              <a:path w="469900" h="457200">
                <a:moveTo>
                  <a:pt x="0" y="0"/>
                </a:moveTo>
                <a:lnTo>
                  <a:pt x="4699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5" name="Freeform 845"/>
          <p:cNvSpPr/>
          <p:nvPr/>
        </p:nvSpPr>
        <p:spPr>
          <a:xfrm rot="-5400000">
            <a:off x="8568758" y="3898932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6" name="Freeform 846"/>
          <p:cNvSpPr/>
          <p:nvPr/>
        </p:nvSpPr>
        <p:spPr>
          <a:xfrm rot="-5400000">
            <a:off x="8580188" y="3914396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7" name="Freeform 847"/>
          <p:cNvSpPr/>
          <p:nvPr/>
        </p:nvSpPr>
        <p:spPr>
          <a:xfrm rot="-5400000">
            <a:off x="8591618" y="3929188"/>
            <a:ext cx="24204" cy="24204"/>
          </a:xfrm>
          <a:custGeom>
            <a:avLst/>
            <a:gdLst/>
            <a:ahLst/>
            <a:cxnLst/>
            <a:rect l="0" t="0" r="0" b="0"/>
            <a:pathLst>
              <a:path w="457200" h="457200">
                <a:moveTo>
                  <a:pt x="0" y="0"/>
                </a:moveTo>
                <a:lnTo>
                  <a:pt x="45720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8" name="Freeform 848"/>
          <p:cNvSpPr/>
          <p:nvPr/>
        </p:nvSpPr>
        <p:spPr>
          <a:xfrm rot="-5400000">
            <a:off x="8603385" y="3944988"/>
            <a:ext cx="24204" cy="23531"/>
          </a:xfrm>
          <a:custGeom>
            <a:avLst/>
            <a:gdLst/>
            <a:ahLst/>
            <a:cxnLst/>
            <a:rect l="0" t="0" r="0" b="0"/>
            <a:pathLst>
              <a:path w="457200" h="444500">
                <a:moveTo>
                  <a:pt x="0" y="0"/>
                </a:moveTo>
                <a:lnTo>
                  <a:pt x="4572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49" name="Freeform 849"/>
          <p:cNvSpPr/>
          <p:nvPr/>
        </p:nvSpPr>
        <p:spPr>
          <a:xfrm rot="-5400000">
            <a:off x="8615151" y="3960116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0" name="Freeform 850"/>
          <p:cNvSpPr/>
          <p:nvPr/>
        </p:nvSpPr>
        <p:spPr>
          <a:xfrm rot="-5400000">
            <a:off x="8627253" y="3974908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1" name="Freeform 851"/>
          <p:cNvSpPr/>
          <p:nvPr/>
        </p:nvSpPr>
        <p:spPr>
          <a:xfrm rot="-5400000">
            <a:off x="8638683" y="3990372"/>
            <a:ext cx="23531" cy="23531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0" y="0"/>
                </a:moveTo>
                <a:lnTo>
                  <a:pt x="444500" y="444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2" name="Freeform 852"/>
          <p:cNvSpPr/>
          <p:nvPr/>
        </p:nvSpPr>
        <p:spPr>
          <a:xfrm rot="-5400000">
            <a:off x="8650450" y="4005500"/>
            <a:ext cx="23531" cy="22859"/>
          </a:xfrm>
          <a:custGeom>
            <a:avLst/>
            <a:gdLst/>
            <a:ahLst/>
            <a:cxnLst/>
            <a:rect l="0" t="0" r="0" b="0"/>
            <a:pathLst>
              <a:path w="444500" h="431800">
                <a:moveTo>
                  <a:pt x="0" y="0"/>
                </a:moveTo>
                <a:lnTo>
                  <a:pt x="4445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3" name="Freeform 853"/>
          <p:cNvSpPr/>
          <p:nvPr/>
        </p:nvSpPr>
        <p:spPr>
          <a:xfrm rot="-5400000">
            <a:off x="8662216" y="4020628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4" name="Freeform 854"/>
          <p:cNvSpPr/>
          <p:nvPr/>
        </p:nvSpPr>
        <p:spPr>
          <a:xfrm rot="-5400000">
            <a:off x="8674318" y="4035420"/>
            <a:ext cx="22859" cy="22859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5" name="Freeform 855"/>
          <p:cNvSpPr/>
          <p:nvPr/>
        </p:nvSpPr>
        <p:spPr>
          <a:xfrm rot="-5400000">
            <a:off x="8686083" y="4050548"/>
            <a:ext cx="22187" cy="22859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6" name="Freeform 856"/>
          <p:cNvSpPr/>
          <p:nvPr/>
        </p:nvSpPr>
        <p:spPr>
          <a:xfrm rot="-5400000">
            <a:off x="8697515" y="4066011"/>
            <a:ext cx="22859" cy="22187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7" name="Freeform 857"/>
          <p:cNvSpPr/>
          <p:nvPr/>
        </p:nvSpPr>
        <p:spPr>
          <a:xfrm rot="-5400000">
            <a:off x="8709952" y="4081139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8" name="Freeform 858"/>
          <p:cNvSpPr/>
          <p:nvPr/>
        </p:nvSpPr>
        <p:spPr>
          <a:xfrm rot="-5400000">
            <a:off x="8721382" y="4095931"/>
            <a:ext cx="22187" cy="22187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59" name="Freeform 859"/>
          <p:cNvSpPr/>
          <p:nvPr/>
        </p:nvSpPr>
        <p:spPr>
          <a:xfrm rot="-5400000">
            <a:off x="8733485" y="4111396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0" name="Freeform 860"/>
          <p:cNvSpPr/>
          <p:nvPr/>
        </p:nvSpPr>
        <p:spPr>
          <a:xfrm rot="-5400000">
            <a:off x="8745587" y="4126187"/>
            <a:ext cx="21514" cy="21514"/>
          </a:xfrm>
          <a:custGeom>
            <a:avLst/>
            <a:gdLst/>
            <a:ahLst/>
            <a:cxnLst/>
            <a:rect l="0" t="0" r="0" b="0"/>
            <a:pathLst>
              <a:path w="406400" h="406400">
                <a:moveTo>
                  <a:pt x="0" y="0"/>
                </a:moveTo>
                <a:lnTo>
                  <a:pt x="406400" y="406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1" name="Freeform 861"/>
          <p:cNvSpPr/>
          <p:nvPr/>
        </p:nvSpPr>
        <p:spPr>
          <a:xfrm rot="-5400000">
            <a:off x="8757354" y="4141315"/>
            <a:ext cx="21514" cy="20842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2" name="Freeform 862"/>
          <p:cNvSpPr/>
          <p:nvPr/>
        </p:nvSpPr>
        <p:spPr>
          <a:xfrm rot="-5400000">
            <a:off x="8770127" y="4156107"/>
            <a:ext cx="20170" cy="20842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0"/>
                </a:moveTo>
                <a:lnTo>
                  <a:pt x="3810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3" name="Freeform 863"/>
          <p:cNvSpPr/>
          <p:nvPr/>
        </p:nvSpPr>
        <p:spPr>
          <a:xfrm rot="-5400000">
            <a:off x="8781894" y="4171235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4" name="Freeform 864"/>
          <p:cNvSpPr/>
          <p:nvPr/>
        </p:nvSpPr>
        <p:spPr>
          <a:xfrm rot="-5400000">
            <a:off x="8793996" y="4186026"/>
            <a:ext cx="20170" cy="20170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0"/>
                </a:moveTo>
                <a:lnTo>
                  <a:pt x="381000" y="381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5" name="Freeform 865"/>
          <p:cNvSpPr/>
          <p:nvPr/>
        </p:nvSpPr>
        <p:spPr>
          <a:xfrm rot="-5400000">
            <a:off x="8806099" y="4201491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6" name="Freeform 866"/>
          <p:cNvSpPr/>
          <p:nvPr/>
        </p:nvSpPr>
        <p:spPr>
          <a:xfrm rot="-5400000">
            <a:off x="8818202" y="4216283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0" y="0"/>
                </a:moveTo>
                <a:lnTo>
                  <a:pt x="368300" y="36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7" name="Freeform 867"/>
          <p:cNvSpPr/>
          <p:nvPr/>
        </p:nvSpPr>
        <p:spPr>
          <a:xfrm rot="-5400000">
            <a:off x="8829969" y="4231410"/>
            <a:ext cx="19497" cy="18825"/>
          </a:xfrm>
          <a:custGeom>
            <a:avLst/>
            <a:gdLst/>
            <a:ahLst/>
            <a:cxnLst/>
            <a:rect l="0" t="0" r="0" b="0"/>
            <a:pathLst>
              <a:path w="368300" h="355600">
                <a:moveTo>
                  <a:pt x="0" y="0"/>
                </a:moveTo>
                <a:lnTo>
                  <a:pt x="3683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8" name="Freeform 868"/>
          <p:cNvSpPr/>
          <p:nvPr/>
        </p:nvSpPr>
        <p:spPr>
          <a:xfrm rot="-5400000">
            <a:off x="8842406" y="4245866"/>
            <a:ext cx="18825" cy="18825"/>
          </a:xfrm>
          <a:custGeom>
            <a:avLst/>
            <a:gdLst/>
            <a:ahLst/>
            <a:cxnLst/>
            <a:rect l="0" t="0" r="0" b="0"/>
            <a:pathLst>
              <a:path w="355600" h="355600">
                <a:moveTo>
                  <a:pt x="0" y="0"/>
                </a:moveTo>
                <a:lnTo>
                  <a:pt x="355600" y="35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69" name="Freeform 869"/>
          <p:cNvSpPr/>
          <p:nvPr/>
        </p:nvSpPr>
        <p:spPr>
          <a:xfrm rot="-5400000">
            <a:off x="8854173" y="4260994"/>
            <a:ext cx="18825" cy="18153"/>
          </a:xfrm>
          <a:custGeom>
            <a:avLst/>
            <a:gdLst/>
            <a:ahLst/>
            <a:cxnLst/>
            <a:rect l="0" t="0" r="0" b="0"/>
            <a:pathLst>
              <a:path w="355600" h="342900">
                <a:moveTo>
                  <a:pt x="0" y="0"/>
                </a:moveTo>
                <a:lnTo>
                  <a:pt x="3556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0" name="Freeform 870"/>
          <p:cNvSpPr/>
          <p:nvPr/>
        </p:nvSpPr>
        <p:spPr>
          <a:xfrm rot="-5400000">
            <a:off x="8866611" y="4276122"/>
            <a:ext cx="18153" cy="18153"/>
          </a:xfrm>
          <a:custGeom>
            <a:avLst/>
            <a:gdLst/>
            <a:ahLst/>
            <a:cxnLst/>
            <a:rect l="0" t="0" r="0" b="0"/>
            <a:pathLst>
              <a:path w="342900" h="342900">
                <a:moveTo>
                  <a:pt x="0" y="0"/>
                </a:moveTo>
                <a:lnTo>
                  <a:pt x="3429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1" name="Freeform 871"/>
          <p:cNvSpPr/>
          <p:nvPr/>
        </p:nvSpPr>
        <p:spPr>
          <a:xfrm rot="-5400000">
            <a:off x="8879049" y="4290577"/>
            <a:ext cx="17480" cy="18153"/>
          </a:xfrm>
          <a:custGeom>
            <a:avLst/>
            <a:gdLst/>
            <a:ahLst/>
            <a:cxnLst/>
            <a:rect l="0" t="0" r="0" b="0"/>
            <a:pathLst>
              <a:path w="330200" h="342900">
                <a:moveTo>
                  <a:pt x="0" y="0"/>
                </a:moveTo>
                <a:lnTo>
                  <a:pt x="330200" y="342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2" name="Freeform 872"/>
          <p:cNvSpPr/>
          <p:nvPr/>
        </p:nvSpPr>
        <p:spPr>
          <a:xfrm rot="-5400000">
            <a:off x="8890816" y="4305706"/>
            <a:ext cx="17480" cy="17480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0" y="0"/>
                </a:moveTo>
                <a:lnTo>
                  <a:pt x="330200" y="330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3" name="Freeform 873"/>
          <p:cNvSpPr/>
          <p:nvPr/>
        </p:nvSpPr>
        <p:spPr>
          <a:xfrm rot="-5400000">
            <a:off x="8903590" y="4320497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4" name="Freeform 874"/>
          <p:cNvSpPr/>
          <p:nvPr/>
        </p:nvSpPr>
        <p:spPr>
          <a:xfrm rot="-5400000">
            <a:off x="8915692" y="4335289"/>
            <a:ext cx="16808" cy="16808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0" y="0"/>
                </a:moveTo>
                <a:lnTo>
                  <a:pt x="317500" y="317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5" name="Freeform 875"/>
          <p:cNvSpPr/>
          <p:nvPr/>
        </p:nvSpPr>
        <p:spPr>
          <a:xfrm rot="-5400000">
            <a:off x="8927795" y="4350080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6" name="Freeform 876"/>
          <p:cNvSpPr/>
          <p:nvPr/>
        </p:nvSpPr>
        <p:spPr>
          <a:xfrm rot="-5400000">
            <a:off x="8939897" y="4364872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7" name="Freeform 877"/>
          <p:cNvSpPr/>
          <p:nvPr/>
        </p:nvSpPr>
        <p:spPr>
          <a:xfrm rot="-5400000">
            <a:off x="8952672" y="4379664"/>
            <a:ext cx="15463" cy="15463"/>
          </a:xfrm>
          <a:custGeom>
            <a:avLst/>
            <a:gdLst/>
            <a:ahLst/>
            <a:cxnLst/>
            <a:rect l="0" t="0" r="0" b="0"/>
            <a:pathLst>
              <a:path w="292100" h="292100">
                <a:moveTo>
                  <a:pt x="0" y="0"/>
                </a:moveTo>
                <a:lnTo>
                  <a:pt x="2921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8" name="Freeform 878"/>
          <p:cNvSpPr/>
          <p:nvPr/>
        </p:nvSpPr>
        <p:spPr>
          <a:xfrm rot="-5400000">
            <a:off x="8965110" y="4394120"/>
            <a:ext cx="14791" cy="15463"/>
          </a:xfrm>
          <a:custGeom>
            <a:avLst/>
            <a:gdLst/>
            <a:ahLst/>
            <a:cxnLst/>
            <a:rect l="0" t="0" r="0" b="0"/>
            <a:pathLst>
              <a:path w="279400" h="292100">
                <a:moveTo>
                  <a:pt x="0" y="0"/>
                </a:moveTo>
                <a:lnTo>
                  <a:pt x="279400" y="292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79" name="Freeform 879"/>
          <p:cNvSpPr/>
          <p:nvPr/>
        </p:nvSpPr>
        <p:spPr>
          <a:xfrm rot="-5400000">
            <a:off x="8977549" y="4409248"/>
            <a:ext cx="14791" cy="14791"/>
          </a:xfrm>
          <a:custGeom>
            <a:avLst/>
            <a:gdLst/>
            <a:ahLst/>
            <a:cxnLst/>
            <a:rect l="0" t="0" r="0" b="0"/>
            <a:pathLst>
              <a:path w="279400" h="279400">
                <a:moveTo>
                  <a:pt x="0" y="0"/>
                </a:moveTo>
                <a:lnTo>
                  <a:pt x="279400" y="279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0" name="Freeform 880"/>
          <p:cNvSpPr/>
          <p:nvPr/>
        </p:nvSpPr>
        <p:spPr>
          <a:xfrm rot="-5400000">
            <a:off x="8989651" y="4424039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1" name="Freeform 881"/>
          <p:cNvSpPr/>
          <p:nvPr/>
        </p:nvSpPr>
        <p:spPr>
          <a:xfrm rot="-5400000">
            <a:off x="9002426" y="4438831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2" name="Freeform 882"/>
          <p:cNvSpPr/>
          <p:nvPr/>
        </p:nvSpPr>
        <p:spPr>
          <a:xfrm rot="-5400000">
            <a:off x="9014528" y="4453623"/>
            <a:ext cx="13446" cy="13446"/>
          </a:xfrm>
          <a:custGeom>
            <a:avLst/>
            <a:gdLst/>
            <a:ahLst/>
            <a:cxnLst/>
            <a:rect l="0" t="0" r="0" b="0"/>
            <a:pathLst>
              <a:path w="254000" h="254000">
                <a:moveTo>
                  <a:pt x="0" y="0"/>
                </a:moveTo>
                <a:lnTo>
                  <a:pt x="254000" y="25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3" name="Freeform 883"/>
          <p:cNvSpPr/>
          <p:nvPr/>
        </p:nvSpPr>
        <p:spPr>
          <a:xfrm rot="-5400000">
            <a:off x="9026968" y="4468079"/>
            <a:ext cx="13446" cy="12774"/>
          </a:xfrm>
          <a:custGeom>
            <a:avLst/>
            <a:gdLst/>
            <a:ahLst/>
            <a:cxnLst/>
            <a:rect l="0" t="0" r="0" b="0"/>
            <a:pathLst>
              <a:path w="254000" h="241300">
                <a:moveTo>
                  <a:pt x="0" y="0"/>
                </a:moveTo>
                <a:lnTo>
                  <a:pt x="2540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4" name="Freeform 884"/>
          <p:cNvSpPr/>
          <p:nvPr/>
        </p:nvSpPr>
        <p:spPr>
          <a:xfrm rot="-5400000">
            <a:off x="9039405" y="4482534"/>
            <a:ext cx="12774" cy="12774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5" name="Freeform 885"/>
          <p:cNvSpPr/>
          <p:nvPr/>
        </p:nvSpPr>
        <p:spPr>
          <a:xfrm rot="-5400000">
            <a:off x="9052180" y="4497326"/>
            <a:ext cx="12101" cy="12101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6" name="Freeform 886"/>
          <p:cNvSpPr/>
          <p:nvPr/>
        </p:nvSpPr>
        <p:spPr>
          <a:xfrm rot="-5400000">
            <a:off x="9064955" y="4512118"/>
            <a:ext cx="11429" cy="11429"/>
          </a:xfrm>
          <a:custGeom>
            <a:avLst/>
            <a:gdLst/>
            <a:ahLst/>
            <a:cxnLst/>
            <a:rect l="0" t="0" r="0" b="0"/>
            <a:pathLst>
              <a:path w="215900" h="215900">
                <a:moveTo>
                  <a:pt x="0" y="0"/>
                </a:moveTo>
                <a:lnTo>
                  <a:pt x="2159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7" name="Freeform 887"/>
          <p:cNvSpPr/>
          <p:nvPr/>
        </p:nvSpPr>
        <p:spPr>
          <a:xfrm rot="-5400000">
            <a:off x="9077392" y="4526573"/>
            <a:ext cx="10757" cy="11429"/>
          </a:xfrm>
          <a:custGeom>
            <a:avLst/>
            <a:gdLst/>
            <a:ahLst/>
            <a:cxnLst/>
            <a:rect l="0" t="0" r="0" b="0"/>
            <a:pathLst>
              <a:path w="203200" h="215900">
                <a:moveTo>
                  <a:pt x="0" y="0"/>
                </a:moveTo>
                <a:lnTo>
                  <a:pt x="203200" y="215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8" name="Freeform 888"/>
          <p:cNvSpPr/>
          <p:nvPr/>
        </p:nvSpPr>
        <p:spPr>
          <a:xfrm rot="-5400000">
            <a:off x="9089832" y="4541029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89" name="Freeform 889"/>
          <p:cNvSpPr/>
          <p:nvPr/>
        </p:nvSpPr>
        <p:spPr>
          <a:xfrm rot="-5400000">
            <a:off x="8100464" y="3232294"/>
            <a:ext cx="13446" cy="23531"/>
          </a:xfrm>
          <a:custGeom>
            <a:avLst/>
            <a:gdLst/>
            <a:ahLst/>
            <a:cxnLst/>
            <a:rect l="0" t="0" r="0" b="0"/>
            <a:pathLst>
              <a:path w="254000" h="444500">
                <a:moveTo>
                  <a:pt x="254000" y="444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0" name="Freeform 890"/>
          <p:cNvSpPr/>
          <p:nvPr/>
        </p:nvSpPr>
        <p:spPr>
          <a:xfrm rot="-5400000">
            <a:off x="8086000" y="3260321"/>
            <a:ext cx="53975" cy="34572"/>
          </a:xfrm>
          <a:custGeom>
            <a:avLst/>
            <a:gdLst/>
            <a:ahLst/>
            <a:cxnLst/>
            <a:rect l="0" t="0" r="0" b="0"/>
            <a:pathLst>
              <a:path w="1019547" h="653043">
                <a:moveTo>
                  <a:pt x="1019547" y="0"/>
                </a:moveTo>
                <a:cubicBezTo>
                  <a:pt x="675512" y="211079"/>
                  <a:pt x="335601" y="428799"/>
                  <a:pt x="0" y="653043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1" name="Freeform 891"/>
          <p:cNvSpPr/>
          <p:nvPr/>
        </p:nvSpPr>
        <p:spPr>
          <a:xfrm rot="-5400000">
            <a:off x="8022472" y="3355334"/>
            <a:ext cx="298524" cy="196999"/>
          </a:xfrm>
          <a:custGeom>
            <a:avLst/>
            <a:gdLst/>
            <a:ahLst/>
            <a:cxnLst/>
            <a:rect l="0" t="0" r="0" b="0"/>
            <a:pathLst>
              <a:path w="5638800" h="3721100">
                <a:moveTo>
                  <a:pt x="5638800" y="1079500"/>
                </a:moveTo>
                <a:lnTo>
                  <a:pt x="3619500" y="0"/>
                </a:lnTo>
                <a:lnTo>
                  <a:pt x="2336800" y="2374900"/>
                </a:lnTo>
                <a:lnTo>
                  <a:pt x="0" y="3721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2" name="Freeform 892"/>
          <p:cNvSpPr/>
          <p:nvPr/>
        </p:nvSpPr>
        <p:spPr>
          <a:xfrm rot="-5400000">
            <a:off x="8279535" y="3566884"/>
            <a:ext cx="25785" cy="44687"/>
          </a:xfrm>
          <a:custGeom>
            <a:avLst/>
            <a:gdLst/>
            <a:ahLst/>
            <a:cxnLst/>
            <a:rect l="0" t="0" r="0" b="0"/>
            <a:pathLst>
              <a:path w="487059" h="844094">
                <a:moveTo>
                  <a:pt x="0" y="0"/>
                </a:moveTo>
                <a:cubicBezTo>
                  <a:pt x="156890" y="284483"/>
                  <a:pt x="319274" y="565902"/>
                  <a:pt x="487059" y="844094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3" name="Freeform 893"/>
          <p:cNvSpPr/>
          <p:nvPr/>
        </p:nvSpPr>
        <p:spPr>
          <a:xfrm rot="-5400000">
            <a:off x="7953556" y="3402735"/>
            <a:ext cx="1315794" cy="984996"/>
          </a:xfrm>
          <a:custGeom>
            <a:avLst/>
            <a:gdLst/>
            <a:ahLst/>
            <a:cxnLst/>
            <a:rect l="0" t="0" r="0" b="0"/>
            <a:pathLst>
              <a:path w="24853900" h="18605500">
                <a:moveTo>
                  <a:pt x="18440400" y="3695700"/>
                </a:moveTo>
                <a:lnTo>
                  <a:pt x="15671800" y="5676900"/>
                </a:lnTo>
                <a:lnTo>
                  <a:pt x="12954000" y="7696200"/>
                </a:lnTo>
                <a:lnTo>
                  <a:pt x="10261600" y="9766300"/>
                </a:lnTo>
                <a:lnTo>
                  <a:pt x="7645400" y="11849100"/>
                </a:lnTo>
                <a:lnTo>
                  <a:pt x="5067300" y="13982700"/>
                </a:lnTo>
                <a:lnTo>
                  <a:pt x="2514600" y="16141700"/>
                </a:lnTo>
                <a:lnTo>
                  <a:pt x="0" y="18351500"/>
                </a:lnTo>
                <a:lnTo>
                  <a:pt x="152400" y="18605500"/>
                </a:lnTo>
                <a:lnTo>
                  <a:pt x="3327400" y="16002000"/>
                </a:lnTo>
                <a:lnTo>
                  <a:pt x="6540500" y="13436600"/>
                </a:lnTo>
                <a:lnTo>
                  <a:pt x="9791700" y="10909300"/>
                </a:lnTo>
                <a:lnTo>
                  <a:pt x="13106400" y="8382000"/>
                </a:lnTo>
                <a:lnTo>
                  <a:pt x="16471900" y="5905500"/>
                </a:lnTo>
                <a:lnTo>
                  <a:pt x="19240500" y="3911600"/>
                </a:lnTo>
                <a:lnTo>
                  <a:pt x="22034500" y="1943100"/>
                </a:lnTo>
                <a:lnTo>
                  <a:pt x="248539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4" name="Freeform 894"/>
          <p:cNvSpPr/>
          <p:nvPr/>
        </p:nvSpPr>
        <p:spPr>
          <a:xfrm rot="-5400000">
            <a:off x="9051509" y="4584060"/>
            <a:ext cx="556707" cy="478714"/>
          </a:xfrm>
          <a:custGeom>
            <a:avLst/>
            <a:gdLst/>
            <a:ahLst/>
            <a:cxnLst/>
            <a:rect l="0" t="0" r="0" b="0"/>
            <a:pathLst>
              <a:path w="10515600" h="9042400">
                <a:moveTo>
                  <a:pt x="63500" y="9042400"/>
                </a:moveTo>
                <a:lnTo>
                  <a:pt x="10515600" y="254000"/>
                </a:lnTo>
                <a:lnTo>
                  <a:pt x="10363200" y="0"/>
                </a:lnTo>
                <a:lnTo>
                  <a:pt x="0" y="9042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5" name="Freeform 895"/>
          <p:cNvSpPr/>
          <p:nvPr/>
        </p:nvSpPr>
        <p:spPr>
          <a:xfrm rot="-5400000">
            <a:off x="7842618" y="2134678"/>
            <a:ext cx="1270746" cy="753034"/>
          </a:xfrm>
          <a:custGeom>
            <a:avLst/>
            <a:gdLst/>
            <a:ahLst/>
            <a:cxnLst/>
            <a:rect l="0" t="0" r="0" b="0"/>
            <a:pathLst>
              <a:path w="24003000" h="14224000">
                <a:moveTo>
                  <a:pt x="0" y="14224000"/>
                </a:moveTo>
                <a:lnTo>
                  <a:pt x="0" y="14224000"/>
                </a:lnTo>
                <a:lnTo>
                  <a:pt x="3403600" y="12001500"/>
                </a:lnTo>
                <a:lnTo>
                  <a:pt x="6845300" y="9842500"/>
                </a:lnTo>
                <a:lnTo>
                  <a:pt x="10312400" y="7734300"/>
                </a:lnTo>
                <a:lnTo>
                  <a:pt x="13703300" y="5727700"/>
                </a:lnTo>
                <a:lnTo>
                  <a:pt x="17106900" y="3784600"/>
                </a:lnTo>
                <a:lnTo>
                  <a:pt x="20535900" y="1866900"/>
                </a:lnTo>
                <a:lnTo>
                  <a:pt x="2400300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6" name="Freeform 896"/>
          <p:cNvSpPr/>
          <p:nvPr/>
        </p:nvSpPr>
        <p:spPr>
          <a:xfrm rot="-5400000">
            <a:off x="8008134" y="1969268"/>
            <a:ext cx="298043" cy="111566"/>
          </a:xfrm>
          <a:custGeom>
            <a:avLst/>
            <a:gdLst/>
            <a:ahLst/>
            <a:cxnLst/>
            <a:rect l="0" t="0" r="0" b="0"/>
            <a:pathLst>
              <a:path w="5629716" h="2107378">
                <a:moveTo>
                  <a:pt x="5629716" y="0"/>
                </a:moveTo>
                <a:cubicBezTo>
                  <a:pt x="3653470" y="400196"/>
                  <a:pt x="1753264" y="1111501"/>
                  <a:pt x="0" y="2107378"/>
                </a:cubicBez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7" name="Freeform 897"/>
          <p:cNvSpPr/>
          <p:nvPr/>
        </p:nvSpPr>
        <p:spPr>
          <a:xfrm rot="-5400000">
            <a:off x="8047686" y="2339745"/>
            <a:ext cx="972221" cy="641424"/>
          </a:xfrm>
          <a:custGeom>
            <a:avLst/>
            <a:gdLst/>
            <a:ahLst/>
            <a:cxnLst/>
            <a:rect l="0" t="0" r="0" b="0"/>
            <a:pathLst>
              <a:path w="18364200" h="12115800">
                <a:moveTo>
                  <a:pt x="18364200" y="0"/>
                </a:moveTo>
                <a:lnTo>
                  <a:pt x="15290800" y="1892300"/>
                </a:lnTo>
                <a:lnTo>
                  <a:pt x="12242800" y="3822700"/>
                </a:lnTo>
                <a:lnTo>
                  <a:pt x="9144000" y="5842000"/>
                </a:lnTo>
                <a:lnTo>
                  <a:pt x="6070600" y="7899400"/>
                </a:lnTo>
                <a:lnTo>
                  <a:pt x="3022600" y="9982200"/>
                </a:lnTo>
                <a:lnTo>
                  <a:pt x="0" y="1211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8" name="Freeform 898"/>
          <p:cNvSpPr/>
          <p:nvPr/>
        </p:nvSpPr>
        <p:spPr>
          <a:xfrm rot="-5400000">
            <a:off x="4552457" y="1002772"/>
            <a:ext cx="1127535" cy="1893345"/>
          </a:xfrm>
          <a:custGeom>
            <a:avLst/>
            <a:gdLst/>
            <a:ahLst/>
            <a:cxnLst/>
            <a:rect l="0" t="0" r="0" b="0"/>
            <a:pathLst>
              <a:path w="21297900" h="35763200">
                <a:moveTo>
                  <a:pt x="21297900" y="35763200"/>
                </a:moveTo>
                <a:lnTo>
                  <a:pt x="17856200" y="28981400"/>
                </a:lnTo>
                <a:lnTo>
                  <a:pt x="12446000" y="20218400"/>
                </a:lnTo>
                <a:lnTo>
                  <a:pt x="15595600" y="18237200"/>
                </a:lnTo>
                <a:lnTo>
                  <a:pt x="14986000" y="17272000"/>
                </a:lnTo>
                <a:lnTo>
                  <a:pt x="11849100" y="19240500"/>
                </a:lnTo>
                <a:lnTo>
                  <a:pt x="8509000" y="13817600"/>
                </a:lnTo>
                <a:lnTo>
                  <a:pt x="0" y="0"/>
                </a:lnTo>
                <a:lnTo>
                  <a:pt x="19177000" y="32727900"/>
                </a:lnTo>
                <a:lnTo>
                  <a:pt x="19659600" y="33528000"/>
                </a:lnTo>
                <a:lnTo>
                  <a:pt x="20180300" y="34290000"/>
                </a:lnTo>
                <a:lnTo>
                  <a:pt x="20726400" y="35039300"/>
                </a:lnTo>
                <a:lnTo>
                  <a:pt x="21297900" y="3576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899" name="Freeform 899"/>
          <p:cNvSpPr/>
          <p:nvPr/>
        </p:nvSpPr>
        <p:spPr>
          <a:xfrm rot="-5400000">
            <a:off x="4183337" y="250413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0" name="Freeform 900"/>
          <p:cNvSpPr/>
          <p:nvPr/>
        </p:nvSpPr>
        <p:spPr>
          <a:xfrm rot="-5400000">
            <a:off x="4248219" y="2461441"/>
            <a:ext cx="6050" cy="6050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0" y="0"/>
                </a:moveTo>
                <a:lnTo>
                  <a:pt x="114300" y="114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1" name="Freeform 901"/>
          <p:cNvSpPr/>
          <p:nvPr/>
        </p:nvSpPr>
        <p:spPr>
          <a:xfrm rot="-5400000">
            <a:off x="4312764" y="2418411"/>
            <a:ext cx="10757" cy="10757"/>
          </a:xfrm>
          <a:custGeom>
            <a:avLst/>
            <a:gdLst/>
            <a:ahLst/>
            <a:cxnLst/>
            <a:rect l="0" t="0" r="0" b="0"/>
            <a:pathLst>
              <a:path w="203200" h="203200">
                <a:moveTo>
                  <a:pt x="0" y="0"/>
                </a:moveTo>
                <a:lnTo>
                  <a:pt x="203200" y="20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2" name="Freeform 902"/>
          <p:cNvSpPr/>
          <p:nvPr/>
        </p:nvSpPr>
        <p:spPr>
          <a:xfrm rot="-5400000">
            <a:off x="4377310" y="2375380"/>
            <a:ext cx="16136" cy="16136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304800" y="304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3" name="Freeform 903"/>
          <p:cNvSpPr/>
          <p:nvPr/>
        </p:nvSpPr>
        <p:spPr>
          <a:xfrm rot="-5400000">
            <a:off x="4441521" y="2332686"/>
            <a:ext cx="21514" cy="20842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4" name="Freeform 904"/>
          <p:cNvSpPr/>
          <p:nvPr/>
        </p:nvSpPr>
        <p:spPr>
          <a:xfrm rot="-5400000">
            <a:off x="4506402" y="2289991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0" y="0"/>
                </a:moveTo>
                <a:lnTo>
                  <a:pt x="495300" y="495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5" name="Freeform 905"/>
          <p:cNvSpPr/>
          <p:nvPr/>
        </p:nvSpPr>
        <p:spPr>
          <a:xfrm rot="-5400000">
            <a:off x="5091349" y="1688908"/>
            <a:ext cx="42357" cy="42357"/>
          </a:xfrm>
          <a:custGeom>
            <a:avLst/>
            <a:gdLst/>
            <a:ahLst/>
            <a:cxnLst/>
            <a:rect l="0" t="0" r="0" b="0"/>
            <a:pathLst>
              <a:path w="800100" h="800100">
                <a:moveTo>
                  <a:pt x="0" y="0"/>
                </a:moveTo>
                <a:lnTo>
                  <a:pt x="800100" y="80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6" name="Freeform 906"/>
          <p:cNvSpPr/>
          <p:nvPr/>
        </p:nvSpPr>
        <p:spPr>
          <a:xfrm rot="-5400000">
            <a:off x="4570948" y="2246961"/>
            <a:ext cx="30927" cy="30927"/>
          </a:xfrm>
          <a:custGeom>
            <a:avLst/>
            <a:gdLst/>
            <a:ahLst/>
            <a:cxnLst/>
            <a:rect l="0" t="0" r="0" b="0"/>
            <a:pathLst>
              <a:path w="584200" h="584200">
                <a:moveTo>
                  <a:pt x="0" y="0"/>
                </a:moveTo>
                <a:lnTo>
                  <a:pt x="584200" y="584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7" name="Freeform 907"/>
          <p:cNvSpPr/>
          <p:nvPr/>
        </p:nvSpPr>
        <p:spPr>
          <a:xfrm rot="-5400000">
            <a:off x="5101434" y="1703700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0" y="0"/>
                </a:moveTo>
                <a:lnTo>
                  <a:pt x="8255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8" name="Freeform 908"/>
          <p:cNvSpPr/>
          <p:nvPr/>
        </p:nvSpPr>
        <p:spPr>
          <a:xfrm rot="-5400000">
            <a:off x="4635494" y="2203930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09" name="Freeform 909"/>
          <p:cNvSpPr/>
          <p:nvPr/>
        </p:nvSpPr>
        <p:spPr>
          <a:xfrm rot="-5400000">
            <a:off x="5111520" y="1719836"/>
            <a:ext cx="44374" cy="44374"/>
          </a:xfrm>
          <a:custGeom>
            <a:avLst/>
            <a:gdLst/>
            <a:ahLst/>
            <a:cxnLst/>
            <a:rect l="0" t="0" r="0" b="0"/>
            <a:pathLst>
              <a:path w="838200" h="838200">
                <a:moveTo>
                  <a:pt x="0" y="0"/>
                </a:moveTo>
                <a:lnTo>
                  <a:pt x="8382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0" name="Freeform 910"/>
          <p:cNvSpPr/>
          <p:nvPr/>
        </p:nvSpPr>
        <p:spPr>
          <a:xfrm rot="-5400000">
            <a:off x="4699704" y="2161236"/>
            <a:ext cx="41685" cy="41013"/>
          </a:xfrm>
          <a:custGeom>
            <a:avLst/>
            <a:gdLst/>
            <a:ahLst/>
            <a:cxnLst/>
            <a:rect l="0" t="0" r="0" b="0"/>
            <a:pathLst>
              <a:path w="787400" h="774700">
                <a:moveTo>
                  <a:pt x="0" y="0"/>
                </a:moveTo>
                <a:lnTo>
                  <a:pt x="787400" y="774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1" name="Freeform 911"/>
          <p:cNvSpPr/>
          <p:nvPr/>
        </p:nvSpPr>
        <p:spPr>
          <a:xfrm rot="-5400000">
            <a:off x="5122277" y="1736645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0" y="0"/>
                </a:moveTo>
                <a:lnTo>
                  <a:pt x="8255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2" name="Freeform 912"/>
          <p:cNvSpPr/>
          <p:nvPr/>
        </p:nvSpPr>
        <p:spPr>
          <a:xfrm rot="-5400000">
            <a:off x="4764586" y="2118542"/>
            <a:ext cx="46391" cy="46391"/>
          </a:xfrm>
          <a:custGeom>
            <a:avLst/>
            <a:gdLst/>
            <a:ahLst/>
            <a:cxnLst/>
            <a:rect l="0" t="0" r="0" b="0"/>
            <a:pathLst>
              <a:path w="876300" h="876300">
                <a:moveTo>
                  <a:pt x="0" y="0"/>
                </a:moveTo>
                <a:lnTo>
                  <a:pt x="876300" y="876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3" name="Freeform 913"/>
          <p:cNvSpPr/>
          <p:nvPr/>
        </p:nvSpPr>
        <p:spPr>
          <a:xfrm rot="-5400000">
            <a:off x="5132027" y="1753117"/>
            <a:ext cx="44374" cy="43702"/>
          </a:xfrm>
          <a:custGeom>
            <a:avLst/>
            <a:gdLst/>
            <a:ahLst/>
            <a:cxnLst/>
            <a:rect l="0" t="0" r="0" b="0"/>
            <a:pathLst>
              <a:path w="838200" h="825500">
                <a:moveTo>
                  <a:pt x="0" y="0"/>
                </a:moveTo>
                <a:lnTo>
                  <a:pt x="8382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4" name="Freeform 914"/>
          <p:cNvSpPr/>
          <p:nvPr/>
        </p:nvSpPr>
        <p:spPr>
          <a:xfrm rot="-5400000">
            <a:off x="4829131" y="2075511"/>
            <a:ext cx="51098" cy="51098"/>
          </a:xfrm>
          <a:custGeom>
            <a:avLst/>
            <a:gdLst/>
            <a:ahLst/>
            <a:cxnLst/>
            <a:rect l="0" t="0" r="0" b="0"/>
            <a:pathLst>
              <a:path w="965200" h="965200">
                <a:moveTo>
                  <a:pt x="0" y="0"/>
                </a:moveTo>
                <a:lnTo>
                  <a:pt x="965200" y="965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5" name="Freeform 915"/>
          <p:cNvSpPr/>
          <p:nvPr/>
        </p:nvSpPr>
        <p:spPr>
          <a:xfrm rot="-5400000">
            <a:off x="5142783" y="1769254"/>
            <a:ext cx="43702" cy="44374"/>
          </a:xfrm>
          <a:custGeom>
            <a:avLst/>
            <a:gdLst/>
            <a:ahLst/>
            <a:cxnLst/>
            <a:rect l="0" t="0" r="0" b="0"/>
            <a:pathLst>
              <a:path w="825500" h="838200">
                <a:moveTo>
                  <a:pt x="0" y="0"/>
                </a:moveTo>
                <a:lnTo>
                  <a:pt x="8255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6" name="Freeform 916"/>
          <p:cNvSpPr/>
          <p:nvPr/>
        </p:nvSpPr>
        <p:spPr>
          <a:xfrm rot="-5400000">
            <a:off x="4893677" y="2032480"/>
            <a:ext cx="56477" cy="56477"/>
          </a:xfrm>
          <a:custGeom>
            <a:avLst/>
            <a:gdLst/>
            <a:ahLst/>
            <a:cxnLst/>
            <a:rect l="0" t="0" r="0" b="0"/>
            <a:pathLst>
              <a:path w="1066800" h="1066800">
                <a:moveTo>
                  <a:pt x="0" y="0"/>
                </a:moveTo>
                <a:lnTo>
                  <a:pt x="1066800" y="1066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7" name="Freeform 917"/>
          <p:cNvSpPr/>
          <p:nvPr/>
        </p:nvSpPr>
        <p:spPr>
          <a:xfrm rot="-5400000">
            <a:off x="5152870" y="1786063"/>
            <a:ext cx="44374" cy="43702"/>
          </a:xfrm>
          <a:custGeom>
            <a:avLst/>
            <a:gdLst/>
            <a:ahLst/>
            <a:cxnLst/>
            <a:rect l="0" t="0" r="0" b="0"/>
            <a:pathLst>
              <a:path w="838200" h="825500">
                <a:moveTo>
                  <a:pt x="0" y="0"/>
                </a:moveTo>
                <a:lnTo>
                  <a:pt x="8382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8" name="Freeform 918"/>
          <p:cNvSpPr/>
          <p:nvPr/>
        </p:nvSpPr>
        <p:spPr>
          <a:xfrm rot="-5400000">
            <a:off x="4957888" y="1989786"/>
            <a:ext cx="61856" cy="61183"/>
          </a:xfrm>
          <a:custGeom>
            <a:avLst/>
            <a:gdLst/>
            <a:ahLst/>
            <a:cxnLst/>
            <a:rect l="0" t="0" r="0" b="0"/>
            <a:pathLst>
              <a:path w="1168400" h="1155700">
                <a:moveTo>
                  <a:pt x="0" y="0"/>
                </a:moveTo>
                <a:lnTo>
                  <a:pt x="1168400" y="1155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19" name="Freeform 919"/>
          <p:cNvSpPr/>
          <p:nvPr/>
        </p:nvSpPr>
        <p:spPr>
          <a:xfrm rot="-5400000">
            <a:off x="5163291" y="1802535"/>
            <a:ext cx="43702" cy="43702"/>
          </a:xfrm>
          <a:custGeom>
            <a:avLst/>
            <a:gdLst/>
            <a:ahLst/>
            <a:cxnLst/>
            <a:rect l="0" t="0" r="0" b="0"/>
            <a:pathLst>
              <a:path w="825500" h="825500">
                <a:moveTo>
                  <a:pt x="0" y="0"/>
                </a:moveTo>
                <a:lnTo>
                  <a:pt x="8255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0" name="Freeform 920"/>
          <p:cNvSpPr/>
          <p:nvPr/>
        </p:nvSpPr>
        <p:spPr>
          <a:xfrm rot="-5400000">
            <a:off x="5022769" y="1947091"/>
            <a:ext cx="66562" cy="66562"/>
          </a:xfrm>
          <a:custGeom>
            <a:avLst/>
            <a:gdLst/>
            <a:ahLst/>
            <a:cxnLst/>
            <a:rect l="0" t="0" r="0" b="0"/>
            <a:pathLst>
              <a:path w="1257300" h="1257300">
                <a:moveTo>
                  <a:pt x="0" y="0"/>
                </a:moveTo>
                <a:lnTo>
                  <a:pt x="1257300" y="125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1" name="Freeform 921"/>
          <p:cNvSpPr/>
          <p:nvPr/>
        </p:nvSpPr>
        <p:spPr>
          <a:xfrm rot="-5400000">
            <a:off x="5173041" y="1819008"/>
            <a:ext cx="44374" cy="43702"/>
          </a:xfrm>
          <a:custGeom>
            <a:avLst/>
            <a:gdLst/>
            <a:ahLst/>
            <a:cxnLst/>
            <a:rect l="0" t="0" r="0" b="0"/>
            <a:pathLst>
              <a:path w="838200" h="825500">
                <a:moveTo>
                  <a:pt x="0" y="0"/>
                </a:moveTo>
                <a:lnTo>
                  <a:pt x="838200" y="8255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2" name="Freeform 922"/>
          <p:cNvSpPr/>
          <p:nvPr/>
        </p:nvSpPr>
        <p:spPr>
          <a:xfrm rot="-5400000">
            <a:off x="5087650" y="1903724"/>
            <a:ext cx="71269" cy="71941"/>
          </a:xfrm>
          <a:custGeom>
            <a:avLst/>
            <a:gdLst/>
            <a:ahLst/>
            <a:cxnLst/>
            <a:rect l="0" t="0" r="0" b="0"/>
            <a:pathLst>
              <a:path w="1346200" h="1358900">
                <a:moveTo>
                  <a:pt x="0" y="0"/>
                </a:moveTo>
                <a:lnTo>
                  <a:pt x="1346200" y="1358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3" name="Freeform 923"/>
          <p:cNvSpPr/>
          <p:nvPr/>
        </p:nvSpPr>
        <p:spPr>
          <a:xfrm rot="-5400000">
            <a:off x="5183797" y="1835145"/>
            <a:ext cx="43702" cy="44374"/>
          </a:xfrm>
          <a:custGeom>
            <a:avLst/>
            <a:gdLst/>
            <a:ahLst/>
            <a:cxnLst/>
            <a:rect l="0" t="0" r="0" b="0"/>
            <a:pathLst>
              <a:path w="825500" h="838200">
                <a:moveTo>
                  <a:pt x="0" y="0"/>
                </a:moveTo>
                <a:lnTo>
                  <a:pt x="825500" y="83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4" name="Freeform 924"/>
          <p:cNvSpPr/>
          <p:nvPr/>
        </p:nvSpPr>
        <p:spPr>
          <a:xfrm rot="-5400000">
            <a:off x="5151861" y="1851617"/>
            <a:ext cx="86060" cy="86060"/>
          </a:xfrm>
          <a:custGeom>
            <a:avLst/>
            <a:gdLst/>
            <a:ahLst/>
            <a:cxnLst/>
            <a:rect l="0" t="0" r="0" b="0"/>
            <a:pathLst>
              <a:path w="1625600" h="1625600">
                <a:moveTo>
                  <a:pt x="0" y="0"/>
                </a:moveTo>
                <a:lnTo>
                  <a:pt x="1625600" y="162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5" name="Freeform 925"/>
          <p:cNvSpPr/>
          <p:nvPr/>
        </p:nvSpPr>
        <p:spPr>
          <a:xfrm rot="-5400000">
            <a:off x="5216407" y="1818672"/>
            <a:ext cx="81354" cy="81354"/>
          </a:xfrm>
          <a:custGeom>
            <a:avLst/>
            <a:gdLst/>
            <a:ahLst/>
            <a:cxnLst/>
            <a:rect l="0" t="0" r="0" b="0"/>
            <a:pathLst>
              <a:path w="1536700" h="1536700">
                <a:moveTo>
                  <a:pt x="0" y="0"/>
                </a:moveTo>
                <a:lnTo>
                  <a:pt x="1536700" y="153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6" name="Freeform 926"/>
          <p:cNvSpPr/>
          <p:nvPr/>
        </p:nvSpPr>
        <p:spPr>
          <a:xfrm rot="-5400000">
            <a:off x="5280952" y="1775641"/>
            <a:ext cx="86733" cy="86733"/>
          </a:xfrm>
          <a:custGeom>
            <a:avLst/>
            <a:gdLst/>
            <a:ahLst/>
            <a:cxnLst/>
            <a:rect l="0" t="0" r="0" b="0"/>
            <a:pathLst>
              <a:path w="1638300" h="1638300">
                <a:moveTo>
                  <a:pt x="0" y="0"/>
                </a:moveTo>
                <a:lnTo>
                  <a:pt x="1638300" y="1638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7" name="Freeform 927"/>
          <p:cNvSpPr/>
          <p:nvPr/>
        </p:nvSpPr>
        <p:spPr>
          <a:xfrm rot="-5400000">
            <a:off x="5345834" y="1732275"/>
            <a:ext cx="91439" cy="92111"/>
          </a:xfrm>
          <a:custGeom>
            <a:avLst/>
            <a:gdLst/>
            <a:ahLst/>
            <a:cxnLst/>
            <a:rect l="0" t="0" r="0" b="0"/>
            <a:pathLst>
              <a:path w="1727200" h="1739900">
                <a:moveTo>
                  <a:pt x="0" y="0"/>
                </a:moveTo>
                <a:lnTo>
                  <a:pt x="1727200" y="1739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8" name="Freeform 928"/>
          <p:cNvSpPr/>
          <p:nvPr/>
        </p:nvSpPr>
        <p:spPr>
          <a:xfrm rot="-5400000">
            <a:off x="5410044" y="1689580"/>
            <a:ext cx="96818" cy="96818"/>
          </a:xfrm>
          <a:custGeom>
            <a:avLst/>
            <a:gdLst/>
            <a:ahLst/>
            <a:cxnLst/>
            <a:rect l="0" t="0" r="0" b="0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29" name="Freeform 929"/>
          <p:cNvSpPr/>
          <p:nvPr/>
        </p:nvSpPr>
        <p:spPr>
          <a:xfrm rot="-5400000">
            <a:off x="5474590" y="1646549"/>
            <a:ext cx="102197" cy="102197"/>
          </a:xfrm>
          <a:custGeom>
            <a:avLst/>
            <a:gdLst/>
            <a:ahLst/>
            <a:cxnLst/>
            <a:rect l="0" t="0" r="0" b="0"/>
            <a:pathLst>
              <a:path w="1930400" h="1930400">
                <a:moveTo>
                  <a:pt x="0" y="0"/>
                </a:moveTo>
                <a:lnTo>
                  <a:pt x="1930400" y="1930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0" name="Freeform 930"/>
          <p:cNvSpPr/>
          <p:nvPr/>
        </p:nvSpPr>
        <p:spPr>
          <a:xfrm rot="-5400000">
            <a:off x="5539136" y="1603519"/>
            <a:ext cx="107576" cy="107576"/>
          </a:xfrm>
          <a:custGeom>
            <a:avLst/>
            <a:gdLst/>
            <a:ahLst/>
            <a:cxnLst/>
            <a:rect l="0" t="0" r="0" b="0"/>
            <a:pathLst>
              <a:path w="2032000" h="2032000">
                <a:moveTo>
                  <a:pt x="0" y="0"/>
                </a:moveTo>
                <a:lnTo>
                  <a:pt x="2032000" y="2032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1" name="Freeform 931"/>
          <p:cNvSpPr/>
          <p:nvPr/>
        </p:nvSpPr>
        <p:spPr>
          <a:xfrm rot="-5400000">
            <a:off x="5603682" y="1563178"/>
            <a:ext cx="109593" cy="109593"/>
          </a:xfrm>
          <a:custGeom>
            <a:avLst/>
            <a:gdLst/>
            <a:ahLst/>
            <a:cxnLst/>
            <a:rect l="0" t="0" r="0" b="0"/>
            <a:pathLst>
              <a:path w="2070100" h="2070100">
                <a:moveTo>
                  <a:pt x="0" y="0"/>
                </a:moveTo>
                <a:lnTo>
                  <a:pt x="2070100" y="207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2" name="Freeform 932"/>
          <p:cNvSpPr/>
          <p:nvPr/>
        </p:nvSpPr>
        <p:spPr>
          <a:xfrm rot="-5400000">
            <a:off x="5668228" y="1535611"/>
            <a:ext cx="99507" cy="99507"/>
          </a:xfrm>
          <a:custGeom>
            <a:avLst/>
            <a:gdLst/>
            <a:ahLst/>
            <a:cxnLst/>
            <a:rect l="0" t="0" r="0" b="0"/>
            <a:pathLst>
              <a:path w="1879600" h="1879600">
                <a:moveTo>
                  <a:pt x="0" y="0"/>
                </a:moveTo>
                <a:lnTo>
                  <a:pt x="1879600" y="187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3" name="Freeform 933"/>
          <p:cNvSpPr/>
          <p:nvPr/>
        </p:nvSpPr>
        <p:spPr>
          <a:xfrm rot="-5400000">
            <a:off x="5732774" y="1508045"/>
            <a:ext cx="89422" cy="89422"/>
          </a:xfrm>
          <a:custGeom>
            <a:avLst/>
            <a:gdLst/>
            <a:ahLst/>
            <a:cxnLst/>
            <a:rect l="0" t="0" r="0" b="0"/>
            <a:pathLst>
              <a:path w="1689100" h="1689100">
                <a:moveTo>
                  <a:pt x="0" y="0"/>
                </a:moveTo>
                <a:lnTo>
                  <a:pt x="1689100" y="1689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4" name="Freeform 934"/>
          <p:cNvSpPr/>
          <p:nvPr/>
        </p:nvSpPr>
        <p:spPr>
          <a:xfrm rot="-5400000">
            <a:off x="5797319" y="1480478"/>
            <a:ext cx="79337" cy="79337"/>
          </a:xfrm>
          <a:custGeom>
            <a:avLst/>
            <a:gdLst/>
            <a:ahLst/>
            <a:cxnLst/>
            <a:rect l="0" t="0" r="0" b="0"/>
            <a:pathLst>
              <a:path w="1498600" h="1498600">
                <a:moveTo>
                  <a:pt x="0" y="0"/>
                </a:moveTo>
                <a:lnTo>
                  <a:pt x="1498600" y="1498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5" name="Freeform 935"/>
          <p:cNvSpPr/>
          <p:nvPr/>
        </p:nvSpPr>
        <p:spPr>
          <a:xfrm rot="-5400000">
            <a:off x="5862201" y="1452576"/>
            <a:ext cx="68579" cy="69251"/>
          </a:xfrm>
          <a:custGeom>
            <a:avLst/>
            <a:gdLst/>
            <a:ahLst/>
            <a:cxnLst/>
            <a:rect l="0" t="0" r="0" b="0"/>
            <a:pathLst>
              <a:path w="1295400" h="1308100">
                <a:moveTo>
                  <a:pt x="0" y="0"/>
                </a:moveTo>
                <a:lnTo>
                  <a:pt x="1295400" y="1308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6" name="Freeform 936"/>
          <p:cNvSpPr/>
          <p:nvPr/>
        </p:nvSpPr>
        <p:spPr>
          <a:xfrm rot="-5400000">
            <a:off x="5927421" y="1425009"/>
            <a:ext cx="58494" cy="57821"/>
          </a:xfrm>
          <a:custGeom>
            <a:avLst/>
            <a:gdLst/>
            <a:ahLst/>
            <a:cxnLst/>
            <a:rect l="0" t="0" r="0" b="0"/>
            <a:pathLst>
              <a:path w="1104900" h="1092200">
                <a:moveTo>
                  <a:pt x="0" y="0"/>
                </a:moveTo>
                <a:lnTo>
                  <a:pt x="1104900" y="1092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7" name="Freeform 937"/>
          <p:cNvSpPr/>
          <p:nvPr/>
        </p:nvSpPr>
        <p:spPr>
          <a:xfrm rot="-5400000">
            <a:off x="6010455" y="1397106"/>
            <a:ext cx="29583" cy="29583"/>
          </a:xfrm>
          <a:custGeom>
            <a:avLst/>
            <a:gdLst/>
            <a:ahLst/>
            <a:cxnLst/>
            <a:rect l="0" t="0" r="0" b="0"/>
            <a:pathLst>
              <a:path w="558800" h="558800">
                <a:moveTo>
                  <a:pt x="0" y="0"/>
                </a:moveTo>
                <a:lnTo>
                  <a:pt x="558800" y="558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8" name="Freeform 938"/>
          <p:cNvSpPr/>
          <p:nvPr/>
        </p:nvSpPr>
        <p:spPr>
          <a:xfrm rot="-5400000">
            <a:off x="7309106" y="1938687"/>
            <a:ext cx="1116777" cy="613185"/>
          </a:xfrm>
          <a:custGeom>
            <a:avLst/>
            <a:gdLst/>
            <a:ahLst/>
            <a:cxnLst/>
            <a:rect l="0" t="0" r="0" b="0"/>
            <a:pathLst>
              <a:path w="21094700" h="11582400">
                <a:moveTo>
                  <a:pt x="21094700" y="0"/>
                </a:moveTo>
                <a:lnTo>
                  <a:pt x="17526000" y="1816100"/>
                </a:lnTo>
                <a:lnTo>
                  <a:pt x="13970000" y="3683000"/>
                </a:lnTo>
                <a:lnTo>
                  <a:pt x="10439400" y="5588000"/>
                </a:lnTo>
                <a:lnTo>
                  <a:pt x="6934200" y="7543800"/>
                </a:lnTo>
                <a:lnTo>
                  <a:pt x="3454400" y="9537700"/>
                </a:lnTo>
                <a:lnTo>
                  <a:pt x="0" y="115824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39" name="Freeform 939"/>
          <p:cNvSpPr/>
          <p:nvPr/>
        </p:nvSpPr>
        <p:spPr>
          <a:xfrm rot="-5400000">
            <a:off x="7300366" y="1943393"/>
            <a:ext cx="1116777" cy="613185"/>
          </a:xfrm>
          <a:custGeom>
            <a:avLst/>
            <a:gdLst/>
            <a:ahLst/>
            <a:cxnLst/>
            <a:rect l="0" t="0" r="0" b="0"/>
            <a:pathLst>
              <a:path w="21094700" h="11582400">
                <a:moveTo>
                  <a:pt x="21094700" y="0"/>
                </a:moveTo>
                <a:lnTo>
                  <a:pt x="17526000" y="1816100"/>
                </a:lnTo>
                <a:lnTo>
                  <a:pt x="13970000" y="3683000"/>
                </a:lnTo>
                <a:lnTo>
                  <a:pt x="10439400" y="5588000"/>
                </a:lnTo>
                <a:lnTo>
                  <a:pt x="6934200" y="7543800"/>
                </a:lnTo>
                <a:lnTo>
                  <a:pt x="3454400" y="9537700"/>
                </a:lnTo>
                <a:lnTo>
                  <a:pt x="0" y="115824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0" name="Freeform 940"/>
          <p:cNvSpPr/>
          <p:nvPr/>
        </p:nvSpPr>
        <p:spPr>
          <a:xfrm rot="-5400000">
            <a:off x="7395503" y="1893976"/>
            <a:ext cx="1111399" cy="609823"/>
          </a:xfrm>
          <a:custGeom>
            <a:avLst/>
            <a:gdLst/>
            <a:ahLst/>
            <a:cxnLst/>
            <a:rect l="0" t="0" r="0" b="0"/>
            <a:pathLst>
              <a:path w="20993100" h="11518900">
                <a:moveTo>
                  <a:pt x="20993100" y="0"/>
                </a:moveTo>
                <a:lnTo>
                  <a:pt x="17437100" y="1803400"/>
                </a:lnTo>
                <a:lnTo>
                  <a:pt x="13906500" y="3670300"/>
                </a:lnTo>
                <a:lnTo>
                  <a:pt x="10401300" y="5562600"/>
                </a:lnTo>
                <a:lnTo>
                  <a:pt x="6908800" y="7505700"/>
                </a:lnTo>
                <a:lnTo>
                  <a:pt x="3441700" y="9486900"/>
                </a:lnTo>
                <a:lnTo>
                  <a:pt x="0" y="11518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1" name="Freeform 941"/>
          <p:cNvSpPr/>
          <p:nvPr/>
        </p:nvSpPr>
        <p:spPr>
          <a:xfrm rot="-5400000">
            <a:off x="7495012" y="1841532"/>
            <a:ext cx="1105347" cy="606461"/>
          </a:xfrm>
          <a:custGeom>
            <a:avLst/>
            <a:gdLst/>
            <a:ahLst/>
            <a:cxnLst/>
            <a:rect l="0" t="0" r="0" b="0"/>
            <a:pathLst>
              <a:path w="20878800" h="11455400">
                <a:moveTo>
                  <a:pt x="20878800" y="0"/>
                </a:moveTo>
                <a:lnTo>
                  <a:pt x="17348200" y="1803400"/>
                </a:lnTo>
                <a:lnTo>
                  <a:pt x="13830300" y="3657600"/>
                </a:lnTo>
                <a:lnTo>
                  <a:pt x="10337800" y="5537200"/>
                </a:lnTo>
                <a:lnTo>
                  <a:pt x="6870700" y="7467600"/>
                </a:lnTo>
                <a:lnTo>
                  <a:pt x="3416300" y="9448800"/>
                </a:lnTo>
                <a:lnTo>
                  <a:pt x="0" y="11455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2" name="Freeform 942"/>
          <p:cNvSpPr/>
          <p:nvPr/>
        </p:nvSpPr>
        <p:spPr>
          <a:xfrm rot="-5400000">
            <a:off x="7670496" y="1864392"/>
            <a:ext cx="999116" cy="552673"/>
          </a:xfrm>
          <a:custGeom>
            <a:avLst/>
            <a:gdLst/>
            <a:ahLst/>
            <a:cxnLst/>
            <a:rect l="0" t="0" r="0" b="0"/>
            <a:pathLst>
              <a:path w="18872200" h="10439400">
                <a:moveTo>
                  <a:pt x="18872200" y="0"/>
                </a:moveTo>
                <a:lnTo>
                  <a:pt x="15036800" y="1993900"/>
                </a:lnTo>
                <a:lnTo>
                  <a:pt x="11239500" y="4025900"/>
                </a:lnTo>
                <a:lnTo>
                  <a:pt x="7454900" y="6108700"/>
                </a:lnTo>
                <a:lnTo>
                  <a:pt x="3708400" y="8255000"/>
                </a:lnTo>
                <a:lnTo>
                  <a:pt x="0" y="10439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3" name="Freeform 943"/>
          <p:cNvSpPr/>
          <p:nvPr/>
        </p:nvSpPr>
        <p:spPr>
          <a:xfrm rot="-5400000">
            <a:off x="7710837" y="1833464"/>
            <a:ext cx="889522" cy="487455"/>
          </a:xfrm>
          <a:custGeom>
            <a:avLst/>
            <a:gdLst/>
            <a:ahLst/>
            <a:cxnLst/>
            <a:rect l="0" t="0" r="0" b="0"/>
            <a:pathLst>
              <a:path w="16802100" h="9207500">
                <a:moveTo>
                  <a:pt x="16802100" y="0"/>
                </a:moveTo>
                <a:lnTo>
                  <a:pt x="13398500" y="1765300"/>
                </a:lnTo>
                <a:lnTo>
                  <a:pt x="10020300" y="3568700"/>
                </a:lnTo>
                <a:lnTo>
                  <a:pt x="6654800" y="5410200"/>
                </a:lnTo>
                <a:lnTo>
                  <a:pt x="3314700" y="7289800"/>
                </a:lnTo>
                <a:lnTo>
                  <a:pt x="0" y="92075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4" name="Freeform 944"/>
          <p:cNvSpPr/>
          <p:nvPr/>
        </p:nvSpPr>
        <p:spPr>
          <a:xfrm>
            <a:off x="7956432" y="1084807"/>
            <a:ext cx="139564" cy="110934"/>
          </a:xfrm>
          <a:custGeom>
            <a:avLst/>
            <a:gdLst/>
            <a:ahLst/>
            <a:cxnLst/>
            <a:rect l="0" t="0" r="0" b="0"/>
            <a:pathLst>
              <a:path w="2636228" h="2095419">
                <a:moveTo>
                  <a:pt x="2636228" y="0"/>
                </a:moveTo>
                <a:cubicBezTo>
                  <a:pt x="1612324" y="493310"/>
                  <a:pt x="711626" y="1209235"/>
                  <a:pt x="0" y="2095419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5" name="Freeform 945"/>
          <p:cNvSpPr/>
          <p:nvPr/>
        </p:nvSpPr>
        <p:spPr>
          <a:xfrm>
            <a:off x="7927366" y="1195741"/>
            <a:ext cx="29065" cy="41227"/>
          </a:xfrm>
          <a:custGeom>
            <a:avLst/>
            <a:gdLst/>
            <a:ahLst/>
            <a:cxnLst/>
            <a:rect l="0" t="0" r="0" b="0"/>
            <a:pathLst>
              <a:path w="549016" h="778749">
                <a:moveTo>
                  <a:pt x="549016" y="0"/>
                </a:moveTo>
                <a:cubicBezTo>
                  <a:pt x="349958" y="247886"/>
                  <a:pt x="166595" y="507977"/>
                  <a:pt x="0" y="778749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6" name="Freeform 946"/>
          <p:cNvSpPr/>
          <p:nvPr/>
        </p:nvSpPr>
        <p:spPr>
          <a:xfrm rot="-5400000">
            <a:off x="7957252" y="12044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7" name="Freeform 947"/>
          <p:cNvSpPr/>
          <p:nvPr/>
        </p:nvSpPr>
        <p:spPr>
          <a:xfrm rot="-5400000">
            <a:off x="7964648" y="12044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8" name="Freeform 948"/>
          <p:cNvSpPr/>
          <p:nvPr/>
        </p:nvSpPr>
        <p:spPr>
          <a:xfrm rot="-5400000">
            <a:off x="7956916" y="120884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49" name="Freeform 949"/>
          <p:cNvSpPr/>
          <p:nvPr/>
        </p:nvSpPr>
        <p:spPr>
          <a:xfrm rot="-5400000">
            <a:off x="7964648" y="120918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0" name="Freeform 950"/>
          <p:cNvSpPr/>
          <p:nvPr/>
        </p:nvSpPr>
        <p:spPr>
          <a:xfrm rot="-5400000">
            <a:off x="7972380" y="120884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1" name="Freeform 951"/>
          <p:cNvSpPr/>
          <p:nvPr/>
        </p:nvSpPr>
        <p:spPr>
          <a:xfrm rot="-5400000">
            <a:off x="7950192" y="1213554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2" name="Freeform 952"/>
          <p:cNvSpPr/>
          <p:nvPr/>
        </p:nvSpPr>
        <p:spPr>
          <a:xfrm rot="-5400000">
            <a:off x="7956916" y="121288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3" name="Freeform 953"/>
          <p:cNvSpPr/>
          <p:nvPr/>
        </p:nvSpPr>
        <p:spPr>
          <a:xfrm rot="-5400000">
            <a:off x="7964648" y="121321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4" name="Freeform 954"/>
          <p:cNvSpPr/>
          <p:nvPr/>
        </p:nvSpPr>
        <p:spPr>
          <a:xfrm rot="-5400000">
            <a:off x="7972380" y="121288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5" name="Freeform 955"/>
          <p:cNvSpPr/>
          <p:nvPr/>
        </p:nvSpPr>
        <p:spPr>
          <a:xfrm rot="-5400000">
            <a:off x="7949520" y="121758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6" name="Freeform 956"/>
          <p:cNvSpPr/>
          <p:nvPr/>
        </p:nvSpPr>
        <p:spPr>
          <a:xfrm rot="-5400000">
            <a:off x="7956916" y="121758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7" name="Freeform 957"/>
          <p:cNvSpPr/>
          <p:nvPr/>
        </p:nvSpPr>
        <p:spPr>
          <a:xfrm rot="-5400000">
            <a:off x="7964648" y="121792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8" name="Freeform 958"/>
          <p:cNvSpPr/>
          <p:nvPr/>
        </p:nvSpPr>
        <p:spPr>
          <a:xfrm rot="-5400000">
            <a:off x="7949520" y="122162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59" name="Freeform 959"/>
          <p:cNvSpPr/>
          <p:nvPr/>
        </p:nvSpPr>
        <p:spPr>
          <a:xfrm rot="-5400000">
            <a:off x="7956916" y="122162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0" name="Freeform 960"/>
          <p:cNvSpPr/>
          <p:nvPr/>
        </p:nvSpPr>
        <p:spPr>
          <a:xfrm rot="-5400000">
            <a:off x="7964648" y="122195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1" name="Freeform 961"/>
          <p:cNvSpPr/>
          <p:nvPr/>
        </p:nvSpPr>
        <p:spPr>
          <a:xfrm rot="-5400000">
            <a:off x="7942124" y="122632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2" name="Freeform 962"/>
          <p:cNvSpPr/>
          <p:nvPr/>
        </p:nvSpPr>
        <p:spPr>
          <a:xfrm rot="-5400000">
            <a:off x="7949520" y="122632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3" name="Freeform 963"/>
          <p:cNvSpPr/>
          <p:nvPr/>
        </p:nvSpPr>
        <p:spPr>
          <a:xfrm rot="-5400000">
            <a:off x="7956916" y="122632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4" name="Freeform 964"/>
          <p:cNvSpPr/>
          <p:nvPr/>
        </p:nvSpPr>
        <p:spPr>
          <a:xfrm rot="-5400000">
            <a:off x="7964312" y="122700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5" name="Freeform 965"/>
          <p:cNvSpPr/>
          <p:nvPr/>
        </p:nvSpPr>
        <p:spPr>
          <a:xfrm rot="-5400000">
            <a:off x="7942124" y="123036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6" name="Freeform 966"/>
          <p:cNvSpPr/>
          <p:nvPr/>
        </p:nvSpPr>
        <p:spPr>
          <a:xfrm rot="-5400000">
            <a:off x="7949520" y="123036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7" name="Freeform 967"/>
          <p:cNvSpPr/>
          <p:nvPr/>
        </p:nvSpPr>
        <p:spPr>
          <a:xfrm rot="-5400000">
            <a:off x="7956916" y="123036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8" name="Freeform 968"/>
          <p:cNvSpPr/>
          <p:nvPr/>
        </p:nvSpPr>
        <p:spPr>
          <a:xfrm rot="-5400000">
            <a:off x="7935064" y="123607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69" name="Freeform 969"/>
          <p:cNvSpPr/>
          <p:nvPr/>
        </p:nvSpPr>
        <p:spPr>
          <a:xfrm rot="-5400000">
            <a:off x="7942124" y="123506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0" name="Freeform 970"/>
          <p:cNvSpPr/>
          <p:nvPr/>
        </p:nvSpPr>
        <p:spPr>
          <a:xfrm rot="-5400000">
            <a:off x="7949520" y="123506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1" name="Freeform 971"/>
          <p:cNvSpPr/>
          <p:nvPr/>
        </p:nvSpPr>
        <p:spPr>
          <a:xfrm rot="-5400000">
            <a:off x="7956916" y="123506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2" name="Freeform 972"/>
          <p:cNvSpPr/>
          <p:nvPr/>
        </p:nvSpPr>
        <p:spPr>
          <a:xfrm rot="-5400000">
            <a:off x="7934392" y="123944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3" name="Freeform 973"/>
          <p:cNvSpPr/>
          <p:nvPr/>
        </p:nvSpPr>
        <p:spPr>
          <a:xfrm rot="-5400000">
            <a:off x="7942124" y="123910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4" name="Freeform 974"/>
          <p:cNvSpPr/>
          <p:nvPr/>
        </p:nvSpPr>
        <p:spPr>
          <a:xfrm rot="-5400000">
            <a:off x="7949520" y="123910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5" name="Freeform 975"/>
          <p:cNvSpPr/>
          <p:nvPr/>
        </p:nvSpPr>
        <p:spPr>
          <a:xfrm rot="-5400000">
            <a:off x="7942124" y="124381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6" name="Freeform 976"/>
          <p:cNvSpPr/>
          <p:nvPr/>
        </p:nvSpPr>
        <p:spPr>
          <a:xfrm rot="-5400000">
            <a:off x="7949520" y="124381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7" name="Freeform 977"/>
          <p:cNvSpPr/>
          <p:nvPr/>
        </p:nvSpPr>
        <p:spPr>
          <a:xfrm rot="-5400000">
            <a:off x="7949184" y="124818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8" name="Freeform 978"/>
          <p:cNvSpPr/>
          <p:nvPr/>
        </p:nvSpPr>
        <p:spPr>
          <a:xfrm rot="-5400000">
            <a:off x="7932713" y="123977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79" name="Freeform 979"/>
          <p:cNvSpPr/>
          <p:nvPr/>
        </p:nvSpPr>
        <p:spPr>
          <a:xfrm rot="-5400000">
            <a:off x="7939101" y="124347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0" name="Freeform 980"/>
          <p:cNvSpPr/>
          <p:nvPr/>
        </p:nvSpPr>
        <p:spPr>
          <a:xfrm rot="-5400000">
            <a:off x="7935067" y="123675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1" name="Freeform 981"/>
          <p:cNvSpPr/>
          <p:nvPr/>
        </p:nvSpPr>
        <p:spPr>
          <a:xfrm rot="-5400000">
            <a:off x="7946497" y="124750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2" name="Freeform 982"/>
          <p:cNvSpPr/>
          <p:nvPr/>
        </p:nvSpPr>
        <p:spPr>
          <a:xfrm rot="-5400000">
            <a:off x="7942798" y="124112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3" name="Freeform 983"/>
          <p:cNvSpPr/>
          <p:nvPr/>
        </p:nvSpPr>
        <p:spPr>
          <a:xfrm rot="-5400000">
            <a:off x="7939101" y="123473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4" name="Freeform 984"/>
          <p:cNvSpPr/>
          <p:nvPr/>
        </p:nvSpPr>
        <p:spPr>
          <a:xfrm rot="-5400000">
            <a:off x="7950195" y="124582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5" name="Freeform 985"/>
          <p:cNvSpPr/>
          <p:nvPr/>
        </p:nvSpPr>
        <p:spPr>
          <a:xfrm rot="-5400000">
            <a:off x="7946497" y="12387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6" name="Freeform 986"/>
          <p:cNvSpPr/>
          <p:nvPr/>
        </p:nvSpPr>
        <p:spPr>
          <a:xfrm rot="-5400000">
            <a:off x="7942798" y="123238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7" name="Freeform 987"/>
          <p:cNvSpPr/>
          <p:nvPr/>
        </p:nvSpPr>
        <p:spPr>
          <a:xfrm rot="-5400000">
            <a:off x="7940446" y="1227337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8" name="Freeform 988"/>
          <p:cNvSpPr/>
          <p:nvPr/>
        </p:nvSpPr>
        <p:spPr>
          <a:xfrm rot="-5400000">
            <a:off x="7950531" y="123675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89" name="Freeform 989"/>
          <p:cNvSpPr/>
          <p:nvPr/>
        </p:nvSpPr>
        <p:spPr>
          <a:xfrm rot="-5400000">
            <a:off x="7946497" y="12300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0" name="Freeform 990"/>
          <p:cNvSpPr/>
          <p:nvPr/>
        </p:nvSpPr>
        <p:spPr>
          <a:xfrm rot="-5400000">
            <a:off x="7942798" y="122363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1" name="Freeform 991"/>
          <p:cNvSpPr/>
          <p:nvPr/>
        </p:nvSpPr>
        <p:spPr>
          <a:xfrm rot="-5400000">
            <a:off x="7954229" y="123507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2" name="Freeform 992"/>
          <p:cNvSpPr/>
          <p:nvPr/>
        </p:nvSpPr>
        <p:spPr>
          <a:xfrm rot="-5400000">
            <a:off x="7950531" y="12280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3" name="Freeform 993"/>
          <p:cNvSpPr/>
          <p:nvPr/>
        </p:nvSpPr>
        <p:spPr>
          <a:xfrm rot="-5400000">
            <a:off x="7946497" y="122128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4" name="Freeform 994"/>
          <p:cNvSpPr/>
          <p:nvPr/>
        </p:nvSpPr>
        <p:spPr>
          <a:xfrm rot="-5400000">
            <a:off x="7957590" y="123238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5" name="Freeform 995"/>
          <p:cNvSpPr/>
          <p:nvPr/>
        </p:nvSpPr>
        <p:spPr>
          <a:xfrm rot="-5400000">
            <a:off x="7954229" y="122632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6" name="Freeform 996"/>
          <p:cNvSpPr/>
          <p:nvPr/>
        </p:nvSpPr>
        <p:spPr>
          <a:xfrm rot="-5400000">
            <a:off x="7950531" y="12192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7" name="Freeform 997"/>
          <p:cNvSpPr/>
          <p:nvPr/>
        </p:nvSpPr>
        <p:spPr>
          <a:xfrm rot="-5400000">
            <a:off x="7961961" y="123002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8" name="Freeform 998"/>
          <p:cNvSpPr/>
          <p:nvPr/>
        </p:nvSpPr>
        <p:spPr>
          <a:xfrm rot="-5400000">
            <a:off x="7957590" y="122363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999" name="Freeform 999"/>
          <p:cNvSpPr/>
          <p:nvPr/>
        </p:nvSpPr>
        <p:spPr>
          <a:xfrm rot="-5400000">
            <a:off x="7954229" y="121758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0" name="Freeform 1000"/>
          <p:cNvSpPr/>
          <p:nvPr/>
        </p:nvSpPr>
        <p:spPr>
          <a:xfrm rot="-5400000">
            <a:off x="7951539" y="121153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1" name="Freeform 1001"/>
          <p:cNvSpPr/>
          <p:nvPr/>
        </p:nvSpPr>
        <p:spPr>
          <a:xfrm rot="-5400000">
            <a:off x="7961961" y="122128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2" name="Freeform 1002"/>
          <p:cNvSpPr/>
          <p:nvPr/>
        </p:nvSpPr>
        <p:spPr>
          <a:xfrm rot="-5400000">
            <a:off x="7957590" y="121489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3" name="Freeform 1003"/>
          <p:cNvSpPr/>
          <p:nvPr/>
        </p:nvSpPr>
        <p:spPr>
          <a:xfrm rot="-5400000">
            <a:off x="7954229" y="120884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4" name="Freeform 1004"/>
          <p:cNvSpPr/>
          <p:nvPr/>
        </p:nvSpPr>
        <p:spPr>
          <a:xfrm rot="-5400000">
            <a:off x="7965323" y="12192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5" name="Freeform 1005"/>
          <p:cNvSpPr/>
          <p:nvPr/>
        </p:nvSpPr>
        <p:spPr>
          <a:xfrm rot="-5400000">
            <a:off x="7961961" y="12125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6" name="Freeform 1006"/>
          <p:cNvSpPr/>
          <p:nvPr/>
        </p:nvSpPr>
        <p:spPr>
          <a:xfrm rot="-5400000">
            <a:off x="7957590" y="120615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7" name="Freeform 1007"/>
          <p:cNvSpPr/>
          <p:nvPr/>
        </p:nvSpPr>
        <p:spPr>
          <a:xfrm rot="-5400000">
            <a:off x="7969357" y="12172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8" name="Freeform 1008"/>
          <p:cNvSpPr/>
          <p:nvPr/>
        </p:nvSpPr>
        <p:spPr>
          <a:xfrm rot="-5400000">
            <a:off x="7965323" y="121052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09" name="Freeform 1009"/>
          <p:cNvSpPr/>
          <p:nvPr/>
        </p:nvSpPr>
        <p:spPr>
          <a:xfrm rot="-5400000">
            <a:off x="7961961" y="120380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0" name="Freeform 1010"/>
          <p:cNvSpPr/>
          <p:nvPr/>
        </p:nvSpPr>
        <p:spPr>
          <a:xfrm rot="-5400000">
            <a:off x="7973054" y="1214898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1" name="Freeform 1011"/>
          <p:cNvSpPr/>
          <p:nvPr/>
        </p:nvSpPr>
        <p:spPr>
          <a:xfrm rot="-5400000">
            <a:off x="7969357" y="12085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2" name="Freeform 1012"/>
          <p:cNvSpPr/>
          <p:nvPr/>
        </p:nvSpPr>
        <p:spPr>
          <a:xfrm rot="-5400000">
            <a:off x="7935067" y="12387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3" name="Freeform 1013"/>
          <p:cNvSpPr/>
          <p:nvPr/>
        </p:nvSpPr>
        <p:spPr>
          <a:xfrm rot="-5400000">
            <a:off x="7938764" y="123238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4" name="Freeform 1014"/>
          <p:cNvSpPr/>
          <p:nvPr/>
        </p:nvSpPr>
        <p:spPr>
          <a:xfrm rot="-5400000">
            <a:off x="7943135" y="122599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5" name="Freeform 1015"/>
          <p:cNvSpPr/>
          <p:nvPr/>
        </p:nvSpPr>
        <p:spPr>
          <a:xfrm rot="-5400000">
            <a:off x="7946497" y="12192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6" name="Freeform 1016"/>
          <p:cNvSpPr/>
          <p:nvPr/>
        </p:nvSpPr>
        <p:spPr>
          <a:xfrm rot="-5400000">
            <a:off x="7950531" y="12125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7" name="Freeform 1017"/>
          <p:cNvSpPr/>
          <p:nvPr/>
        </p:nvSpPr>
        <p:spPr>
          <a:xfrm rot="-5400000">
            <a:off x="7954229" y="120683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8" name="Freeform 1018"/>
          <p:cNvSpPr/>
          <p:nvPr/>
        </p:nvSpPr>
        <p:spPr>
          <a:xfrm rot="-5400000">
            <a:off x="7938764" y="124112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19" name="Freeform 1019"/>
          <p:cNvSpPr/>
          <p:nvPr/>
        </p:nvSpPr>
        <p:spPr>
          <a:xfrm rot="-5400000">
            <a:off x="7943135" y="123473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0" name="Freeform 1020"/>
          <p:cNvSpPr/>
          <p:nvPr/>
        </p:nvSpPr>
        <p:spPr>
          <a:xfrm rot="-5400000">
            <a:off x="7946497" y="12280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1" name="Freeform 1021"/>
          <p:cNvSpPr/>
          <p:nvPr/>
        </p:nvSpPr>
        <p:spPr>
          <a:xfrm rot="-5400000">
            <a:off x="7950531" y="122128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2" name="Freeform 1022"/>
          <p:cNvSpPr/>
          <p:nvPr/>
        </p:nvSpPr>
        <p:spPr>
          <a:xfrm rot="-5400000">
            <a:off x="7953892" y="121523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3" name="Freeform 1023"/>
          <p:cNvSpPr/>
          <p:nvPr/>
        </p:nvSpPr>
        <p:spPr>
          <a:xfrm rot="-5400000">
            <a:off x="7957927" y="120851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4" name="Freeform 1024"/>
          <p:cNvSpPr/>
          <p:nvPr/>
        </p:nvSpPr>
        <p:spPr>
          <a:xfrm rot="-5400000">
            <a:off x="7961961" y="120178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5" name="Freeform 1025"/>
          <p:cNvSpPr/>
          <p:nvPr/>
        </p:nvSpPr>
        <p:spPr>
          <a:xfrm rot="-5400000">
            <a:off x="7943135" y="124347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6" name="Freeform 1026"/>
          <p:cNvSpPr/>
          <p:nvPr/>
        </p:nvSpPr>
        <p:spPr>
          <a:xfrm rot="-5400000">
            <a:off x="7946497" y="123675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7" name="Freeform 1027"/>
          <p:cNvSpPr/>
          <p:nvPr/>
        </p:nvSpPr>
        <p:spPr>
          <a:xfrm rot="-5400000">
            <a:off x="7950531" y="123002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8" name="Freeform 1028"/>
          <p:cNvSpPr/>
          <p:nvPr/>
        </p:nvSpPr>
        <p:spPr>
          <a:xfrm rot="-5400000">
            <a:off x="7953892" y="1223976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29" name="Freeform 1029"/>
          <p:cNvSpPr/>
          <p:nvPr/>
        </p:nvSpPr>
        <p:spPr>
          <a:xfrm rot="-5400000">
            <a:off x="7957927" y="121725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0" name="Freeform 1030"/>
          <p:cNvSpPr/>
          <p:nvPr/>
        </p:nvSpPr>
        <p:spPr>
          <a:xfrm rot="-5400000">
            <a:off x="7961961" y="121052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1" name="Freeform 1031"/>
          <p:cNvSpPr/>
          <p:nvPr/>
        </p:nvSpPr>
        <p:spPr>
          <a:xfrm rot="-5400000">
            <a:off x="7965658" y="120414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2" name="Freeform 1032"/>
          <p:cNvSpPr/>
          <p:nvPr/>
        </p:nvSpPr>
        <p:spPr>
          <a:xfrm rot="-5400000">
            <a:off x="7946497" y="12454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3" name="Freeform 1033"/>
          <p:cNvSpPr/>
          <p:nvPr/>
        </p:nvSpPr>
        <p:spPr>
          <a:xfrm rot="-5400000">
            <a:off x="7950531" y="12387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4" name="Freeform 1034"/>
          <p:cNvSpPr/>
          <p:nvPr/>
        </p:nvSpPr>
        <p:spPr>
          <a:xfrm rot="-5400000">
            <a:off x="7953892" y="123271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5" name="Freeform 1035"/>
          <p:cNvSpPr/>
          <p:nvPr/>
        </p:nvSpPr>
        <p:spPr>
          <a:xfrm rot="-5400000">
            <a:off x="7957927" y="122599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6" name="Freeform 1036"/>
          <p:cNvSpPr/>
          <p:nvPr/>
        </p:nvSpPr>
        <p:spPr>
          <a:xfrm rot="-5400000">
            <a:off x="7961961" y="121926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7" name="Freeform 1037"/>
          <p:cNvSpPr/>
          <p:nvPr/>
        </p:nvSpPr>
        <p:spPr>
          <a:xfrm rot="-5400000">
            <a:off x="7965323" y="12125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8" name="Freeform 1038"/>
          <p:cNvSpPr/>
          <p:nvPr/>
        </p:nvSpPr>
        <p:spPr>
          <a:xfrm rot="-5400000">
            <a:off x="7969692" y="120750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39" name="Freeform 1039"/>
          <p:cNvSpPr/>
          <p:nvPr/>
        </p:nvSpPr>
        <p:spPr>
          <a:xfrm rot="-5400000">
            <a:off x="7957927" y="123473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0" name="Freeform 1040"/>
          <p:cNvSpPr/>
          <p:nvPr/>
        </p:nvSpPr>
        <p:spPr>
          <a:xfrm rot="-5400000">
            <a:off x="7961961" y="122801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1" name="Freeform 1041"/>
          <p:cNvSpPr/>
          <p:nvPr/>
        </p:nvSpPr>
        <p:spPr>
          <a:xfrm rot="-5400000">
            <a:off x="7965323" y="122128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2" name="Freeform 1042"/>
          <p:cNvSpPr/>
          <p:nvPr/>
        </p:nvSpPr>
        <p:spPr>
          <a:xfrm rot="-5400000">
            <a:off x="7969020" y="121489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3" name="Freeform 1043"/>
          <p:cNvSpPr/>
          <p:nvPr/>
        </p:nvSpPr>
        <p:spPr>
          <a:xfrm rot="-5400000">
            <a:off x="7935401" y="1237087"/>
            <a:ext cx="10757" cy="17480"/>
          </a:xfrm>
          <a:custGeom>
            <a:avLst/>
            <a:gdLst/>
            <a:ahLst/>
            <a:cxnLst/>
            <a:rect l="0" t="0" r="0" b="0"/>
            <a:pathLst>
              <a:path w="203200" h="330200">
                <a:moveTo>
                  <a:pt x="203200" y="0"/>
                </a:move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4" name="Freeform 1044"/>
          <p:cNvSpPr/>
          <p:nvPr/>
        </p:nvSpPr>
        <p:spPr>
          <a:xfrm rot="-5400000">
            <a:off x="7943431" y="1217435"/>
            <a:ext cx="38619" cy="27226"/>
          </a:xfrm>
          <a:custGeom>
            <a:avLst/>
            <a:gdLst/>
            <a:ahLst/>
            <a:cxnLst/>
            <a:rect l="0" t="0" r="0" b="0"/>
            <a:pathLst>
              <a:path w="729481" h="514273">
                <a:moveTo>
                  <a:pt x="729481" y="514273"/>
                </a:moveTo>
                <a:cubicBezTo>
                  <a:pt x="497271" y="327813"/>
                  <a:pt x="253640" y="156053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5" name="Freeform 1045"/>
          <p:cNvSpPr/>
          <p:nvPr/>
        </p:nvSpPr>
        <p:spPr>
          <a:xfrm rot="-5400000">
            <a:off x="7962295" y="1198090"/>
            <a:ext cx="12774" cy="15463"/>
          </a:xfrm>
          <a:custGeom>
            <a:avLst/>
            <a:gdLst/>
            <a:ahLst/>
            <a:cxnLst/>
            <a:rect l="0" t="0" r="0" b="0"/>
            <a:pathLst>
              <a:path w="241300" h="292100">
                <a:moveTo>
                  <a:pt x="0" y="2921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6" name="Freeform 1046"/>
          <p:cNvSpPr/>
          <p:nvPr/>
        </p:nvSpPr>
        <p:spPr>
          <a:xfrm rot="-5400000">
            <a:off x="7925948" y="1205110"/>
            <a:ext cx="40678" cy="28678"/>
          </a:xfrm>
          <a:custGeom>
            <a:avLst/>
            <a:gdLst/>
            <a:ahLst/>
            <a:cxnLst/>
            <a:rect l="0" t="0" r="0" b="0"/>
            <a:pathLst>
              <a:path w="768375" h="541704">
                <a:moveTo>
                  <a:pt x="768375" y="541704"/>
                </a:moveTo>
                <a:cubicBezTo>
                  <a:pt x="523801" y="345297"/>
                  <a:pt x="267172" y="164375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7" name="Freeform 1047"/>
          <p:cNvSpPr/>
          <p:nvPr/>
        </p:nvSpPr>
        <p:spPr>
          <a:xfrm>
            <a:off x="7868299" y="1236969"/>
            <a:ext cx="59067" cy="186079"/>
          </a:xfrm>
          <a:custGeom>
            <a:avLst/>
            <a:gdLst/>
            <a:ahLst/>
            <a:cxnLst/>
            <a:rect l="0" t="0" r="0" b="0"/>
            <a:pathLst>
              <a:path w="1115717" h="3514828">
                <a:moveTo>
                  <a:pt x="1115717" y="0"/>
                </a:moveTo>
                <a:cubicBezTo>
                  <a:pt x="461885" y="1062699"/>
                  <a:pt x="78780" y="2269589"/>
                  <a:pt x="0" y="3514828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8" name="Freeform 1048"/>
          <p:cNvSpPr/>
          <p:nvPr/>
        </p:nvSpPr>
        <p:spPr>
          <a:xfrm>
            <a:off x="7867225" y="1423048"/>
            <a:ext cx="1074" cy="50404"/>
          </a:xfrm>
          <a:custGeom>
            <a:avLst/>
            <a:gdLst/>
            <a:ahLst/>
            <a:cxnLst/>
            <a:rect l="0" t="0" r="0" b="0"/>
            <a:pathLst>
              <a:path w="20286" h="952090">
                <a:moveTo>
                  <a:pt x="20286" y="0"/>
                </a:moveTo>
                <a:cubicBezTo>
                  <a:pt x="229" y="317040"/>
                  <a:pt x="0" y="635022"/>
                  <a:pt x="19601" y="95209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49" name="Freeform 1049"/>
          <p:cNvSpPr/>
          <p:nvPr/>
        </p:nvSpPr>
        <p:spPr>
          <a:xfrm rot="-5400000">
            <a:off x="7874216" y="142332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0" name="Freeform 1050"/>
          <p:cNvSpPr/>
          <p:nvPr/>
        </p:nvSpPr>
        <p:spPr>
          <a:xfrm rot="-5400000">
            <a:off x="7874216" y="142803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1" name="Freeform 1051"/>
          <p:cNvSpPr/>
          <p:nvPr/>
        </p:nvSpPr>
        <p:spPr>
          <a:xfrm rot="-5400000">
            <a:off x="7881612" y="142736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2" name="Freeform 1052"/>
          <p:cNvSpPr/>
          <p:nvPr/>
        </p:nvSpPr>
        <p:spPr>
          <a:xfrm rot="-5400000">
            <a:off x="7889008" y="142736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3" name="Freeform 1053"/>
          <p:cNvSpPr/>
          <p:nvPr/>
        </p:nvSpPr>
        <p:spPr>
          <a:xfrm rot="-5400000">
            <a:off x="7874216" y="143206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4" name="Freeform 1054"/>
          <p:cNvSpPr/>
          <p:nvPr/>
        </p:nvSpPr>
        <p:spPr>
          <a:xfrm rot="-5400000">
            <a:off x="7881612" y="143139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5" name="Freeform 1055"/>
          <p:cNvSpPr/>
          <p:nvPr/>
        </p:nvSpPr>
        <p:spPr>
          <a:xfrm rot="-5400000">
            <a:off x="7889008" y="143139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6" name="Freeform 1056"/>
          <p:cNvSpPr/>
          <p:nvPr/>
        </p:nvSpPr>
        <p:spPr>
          <a:xfrm rot="-5400000">
            <a:off x="7874216" y="143677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7" name="Freeform 1057"/>
          <p:cNvSpPr/>
          <p:nvPr/>
        </p:nvSpPr>
        <p:spPr>
          <a:xfrm rot="-5400000">
            <a:off x="7881612" y="143610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8" name="Freeform 1058"/>
          <p:cNvSpPr/>
          <p:nvPr/>
        </p:nvSpPr>
        <p:spPr>
          <a:xfrm rot="-5400000">
            <a:off x="7889008" y="143610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59" name="Freeform 1059"/>
          <p:cNvSpPr/>
          <p:nvPr/>
        </p:nvSpPr>
        <p:spPr>
          <a:xfrm rot="-5400000">
            <a:off x="7873880" y="144047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0" name="Freeform 1060"/>
          <p:cNvSpPr/>
          <p:nvPr/>
        </p:nvSpPr>
        <p:spPr>
          <a:xfrm rot="-5400000">
            <a:off x="7881612" y="144013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1" name="Freeform 1061"/>
          <p:cNvSpPr/>
          <p:nvPr/>
        </p:nvSpPr>
        <p:spPr>
          <a:xfrm rot="-5400000">
            <a:off x="7889008" y="144013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2" name="Freeform 1062"/>
          <p:cNvSpPr/>
          <p:nvPr/>
        </p:nvSpPr>
        <p:spPr>
          <a:xfrm rot="-5400000">
            <a:off x="7873880" y="144518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3" name="Freeform 1063"/>
          <p:cNvSpPr/>
          <p:nvPr/>
        </p:nvSpPr>
        <p:spPr>
          <a:xfrm rot="-5400000">
            <a:off x="7881612" y="144484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4" name="Freeform 1064"/>
          <p:cNvSpPr/>
          <p:nvPr/>
        </p:nvSpPr>
        <p:spPr>
          <a:xfrm rot="-5400000">
            <a:off x="7889008" y="1444843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5" name="Freeform 1065"/>
          <p:cNvSpPr/>
          <p:nvPr/>
        </p:nvSpPr>
        <p:spPr>
          <a:xfrm rot="-5400000">
            <a:off x="7873880" y="144921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6" name="Freeform 1066"/>
          <p:cNvSpPr/>
          <p:nvPr/>
        </p:nvSpPr>
        <p:spPr>
          <a:xfrm rot="-5400000">
            <a:off x="7881612" y="144887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7" name="Freeform 1067"/>
          <p:cNvSpPr/>
          <p:nvPr/>
        </p:nvSpPr>
        <p:spPr>
          <a:xfrm rot="-5400000">
            <a:off x="7889008" y="144887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8" name="Freeform 1068"/>
          <p:cNvSpPr/>
          <p:nvPr/>
        </p:nvSpPr>
        <p:spPr>
          <a:xfrm rot="-5400000">
            <a:off x="7873880" y="145392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69" name="Freeform 1069"/>
          <p:cNvSpPr/>
          <p:nvPr/>
        </p:nvSpPr>
        <p:spPr>
          <a:xfrm rot="-5400000">
            <a:off x="7881612" y="145358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0" name="Freeform 1070"/>
          <p:cNvSpPr/>
          <p:nvPr/>
        </p:nvSpPr>
        <p:spPr>
          <a:xfrm rot="-5400000">
            <a:off x="7889008" y="1453584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1" name="Freeform 1071"/>
          <p:cNvSpPr/>
          <p:nvPr/>
        </p:nvSpPr>
        <p:spPr>
          <a:xfrm rot="-5400000">
            <a:off x="7873880" y="145795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2" name="Freeform 1072"/>
          <p:cNvSpPr/>
          <p:nvPr/>
        </p:nvSpPr>
        <p:spPr>
          <a:xfrm rot="-5400000">
            <a:off x="7881612" y="145761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3" name="Freeform 1073"/>
          <p:cNvSpPr/>
          <p:nvPr/>
        </p:nvSpPr>
        <p:spPr>
          <a:xfrm rot="-5400000">
            <a:off x="7889008" y="145761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4" name="Freeform 1074"/>
          <p:cNvSpPr/>
          <p:nvPr/>
        </p:nvSpPr>
        <p:spPr>
          <a:xfrm rot="-5400000">
            <a:off x="7874216" y="1462997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5" name="Freeform 1075"/>
          <p:cNvSpPr/>
          <p:nvPr/>
        </p:nvSpPr>
        <p:spPr>
          <a:xfrm rot="-5400000">
            <a:off x="7881612" y="146232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6" name="Freeform 1076"/>
          <p:cNvSpPr/>
          <p:nvPr/>
        </p:nvSpPr>
        <p:spPr>
          <a:xfrm rot="-5400000">
            <a:off x="7889008" y="146232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7" name="Freeform 1077"/>
          <p:cNvSpPr/>
          <p:nvPr/>
        </p:nvSpPr>
        <p:spPr>
          <a:xfrm rot="-5400000">
            <a:off x="7874216" y="146703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8" name="Freeform 1078"/>
          <p:cNvSpPr/>
          <p:nvPr/>
        </p:nvSpPr>
        <p:spPr>
          <a:xfrm rot="-5400000">
            <a:off x="7881612" y="146635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79" name="Freeform 1079"/>
          <p:cNvSpPr/>
          <p:nvPr/>
        </p:nvSpPr>
        <p:spPr>
          <a:xfrm rot="-5400000">
            <a:off x="7889008" y="146635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0" name="Freeform 1080"/>
          <p:cNvSpPr/>
          <p:nvPr/>
        </p:nvSpPr>
        <p:spPr>
          <a:xfrm rot="-5400000">
            <a:off x="7874216" y="147173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1" name="Freeform 1081"/>
          <p:cNvSpPr/>
          <p:nvPr/>
        </p:nvSpPr>
        <p:spPr>
          <a:xfrm rot="-5400000">
            <a:off x="7881612" y="147106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2" name="Freeform 1082"/>
          <p:cNvSpPr/>
          <p:nvPr/>
        </p:nvSpPr>
        <p:spPr>
          <a:xfrm rot="-5400000">
            <a:off x="7889008" y="147106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3" name="Freeform 1083"/>
          <p:cNvSpPr/>
          <p:nvPr/>
        </p:nvSpPr>
        <p:spPr>
          <a:xfrm rot="-5400000">
            <a:off x="7874890" y="1472410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4" name="Freeform 1084"/>
          <p:cNvSpPr/>
          <p:nvPr/>
        </p:nvSpPr>
        <p:spPr>
          <a:xfrm rot="-5400000">
            <a:off x="7878253" y="14703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5" name="Freeform 1085"/>
          <p:cNvSpPr/>
          <p:nvPr/>
        </p:nvSpPr>
        <p:spPr>
          <a:xfrm rot="-5400000">
            <a:off x="7874555" y="14640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6" name="Freeform 1086"/>
          <p:cNvSpPr/>
          <p:nvPr/>
        </p:nvSpPr>
        <p:spPr>
          <a:xfrm rot="-5400000">
            <a:off x="7882623" y="14680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7" name="Freeform 1087"/>
          <p:cNvSpPr/>
          <p:nvPr/>
        </p:nvSpPr>
        <p:spPr>
          <a:xfrm rot="-5400000">
            <a:off x="7878253" y="14616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8" name="Freeform 1088"/>
          <p:cNvSpPr/>
          <p:nvPr/>
        </p:nvSpPr>
        <p:spPr>
          <a:xfrm rot="-5400000">
            <a:off x="7874555" y="14552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89" name="Freeform 1089"/>
          <p:cNvSpPr/>
          <p:nvPr/>
        </p:nvSpPr>
        <p:spPr>
          <a:xfrm rot="-5400000">
            <a:off x="7885985" y="14660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0" name="Freeform 1090"/>
          <p:cNvSpPr/>
          <p:nvPr/>
        </p:nvSpPr>
        <p:spPr>
          <a:xfrm rot="-5400000">
            <a:off x="7882623" y="14592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1" name="Freeform 1091"/>
          <p:cNvSpPr/>
          <p:nvPr/>
        </p:nvSpPr>
        <p:spPr>
          <a:xfrm rot="-5400000">
            <a:off x="7878253" y="145291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2" name="Freeform 1092"/>
          <p:cNvSpPr/>
          <p:nvPr/>
        </p:nvSpPr>
        <p:spPr>
          <a:xfrm rot="-5400000">
            <a:off x="7874555" y="14465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3" name="Freeform 1093"/>
          <p:cNvSpPr/>
          <p:nvPr/>
        </p:nvSpPr>
        <p:spPr>
          <a:xfrm rot="-5400000">
            <a:off x="7890019" y="14640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4" name="Freeform 1094"/>
          <p:cNvSpPr/>
          <p:nvPr/>
        </p:nvSpPr>
        <p:spPr>
          <a:xfrm rot="-5400000">
            <a:off x="7885985" y="14572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5" name="Freeform 1095"/>
          <p:cNvSpPr/>
          <p:nvPr/>
        </p:nvSpPr>
        <p:spPr>
          <a:xfrm rot="-5400000">
            <a:off x="7882623" y="145055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6" name="Freeform 1096"/>
          <p:cNvSpPr/>
          <p:nvPr/>
        </p:nvSpPr>
        <p:spPr>
          <a:xfrm rot="-5400000">
            <a:off x="7878253" y="144417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7" name="Freeform 1097"/>
          <p:cNvSpPr/>
          <p:nvPr/>
        </p:nvSpPr>
        <p:spPr>
          <a:xfrm rot="-5400000">
            <a:off x="7874555" y="143778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8" name="Freeform 1098"/>
          <p:cNvSpPr/>
          <p:nvPr/>
        </p:nvSpPr>
        <p:spPr>
          <a:xfrm rot="-5400000">
            <a:off x="7890019" y="14552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099" name="Freeform 1099"/>
          <p:cNvSpPr/>
          <p:nvPr/>
        </p:nvSpPr>
        <p:spPr>
          <a:xfrm rot="-5400000">
            <a:off x="7885985" y="14485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0" name="Freeform 1100"/>
          <p:cNvSpPr/>
          <p:nvPr/>
        </p:nvSpPr>
        <p:spPr>
          <a:xfrm rot="-5400000">
            <a:off x="7882623" y="144181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1" name="Freeform 1101"/>
          <p:cNvSpPr/>
          <p:nvPr/>
        </p:nvSpPr>
        <p:spPr>
          <a:xfrm rot="-5400000">
            <a:off x="7878253" y="143543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2" name="Freeform 1102"/>
          <p:cNvSpPr/>
          <p:nvPr/>
        </p:nvSpPr>
        <p:spPr>
          <a:xfrm rot="-5400000">
            <a:off x="7874555" y="142904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3" name="Freeform 1103"/>
          <p:cNvSpPr/>
          <p:nvPr/>
        </p:nvSpPr>
        <p:spPr>
          <a:xfrm rot="-5400000">
            <a:off x="7890019" y="14465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4" name="Freeform 1104"/>
          <p:cNvSpPr/>
          <p:nvPr/>
        </p:nvSpPr>
        <p:spPr>
          <a:xfrm rot="-5400000">
            <a:off x="7885985" y="14398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5" name="Freeform 1105"/>
          <p:cNvSpPr/>
          <p:nvPr/>
        </p:nvSpPr>
        <p:spPr>
          <a:xfrm rot="-5400000">
            <a:off x="7882623" y="143307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6" name="Freeform 1106"/>
          <p:cNvSpPr/>
          <p:nvPr/>
        </p:nvSpPr>
        <p:spPr>
          <a:xfrm rot="-5400000">
            <a:off x="7878589" y="142702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7" name="Freeform 1107"/>
          <p:cNvSpPr/>
          <p:nvPr/>
        </p:nvSpPr>
        <p:spPr>
          <a:xfrm rot="-5400000">
            <a:off x="7890019" y="143778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8" name="Freeform 1108"/>
          <p:cNvSpPr/>
          <p:nvPr/>
        </p:nvSpPr>
        <p:spPr>
          <a:xfrm rot="-5400000">
            <a:off x="7885985" y="14310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09" name="Freeform 1109"/>
          <p:cNvSpPr/>
          <p:nvPr/>
        </p:nvSpPr>
        <p:spPr>
          <a:xfrm rot="-5400000">
            <a:off x="7882623" y="142500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0" name="Freeform 1110"/>
          <p:cNvSpPr/>
          <p:nvPr/>
        </p:nvSpPr>
        <p:spPr>
          <a:xfrm rot="-5400000">
            <a:off x="7890019" y="142904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1" name="Freeform 1111"/>
          <p:cNvSpPr/>
          <p:nvPr/>
        </p:nvSpPr>
        <p:spPr>
          <a:xfrm rot="-5400000">
            <a:off x="7875225" y="142366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2" name="Freeform 1112"/>
          <p:cNvSpPr/>
          <p:nvPr/>
        </p:nvSpPr>
        <p:spPr>
          <a:xfrm rot="-5400000">
            <a:off x="7874555" y="14310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3" name="Freeform 1113"/>
          <p:cNvSpPr/>
          <p:nvPr/>
        </p:nvSpPr>
        <p:spPr>
          <a:xfrm rot="-5400000">
            <a:off x="7878253" y="142467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4" name="Freeform 1114"/>
          <p:cNvSpPr/>
          <p:nvPr/>
        </p:nvSpPr>
        <p:spPr>
          <a:xfrm rot="-5400000">
            <a:off x="7874555" y="14398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5" name="Freeform 1115"/>
          <p:cNvSpPr/>
          <p:nvPr/>
        </p:nvSpPr>
        <p:spPr>
          <a:xfrm rot="-5400000">
            <a:off x="7878589" y="143307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6" name="Freeform 1116"/>
          <p:cNvSpPr/>
          <p:nvPr/>
        </p:nvSpPr>
        <p:spPr>
          <a:xfrm rot="-5400000">
            <a:off x="7882623" y="142702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7" name="Freeform 1117"/>
          <p:cNvSpPr/>
          <p:nvPr/>
        </p:nvSpPr>
        <p:spPr>
          <a:xfrm rot="-5400000">
            <a:off x="7874555" y="14485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8" name="Freeform 1118"/>
          <p:cNvSpPr/>
          <p:nvPr/>
        </p:nvSpPr>
        <p:spPr>
          <a:xfrm rot="-5400000">
            <a:off x="7878589" y="144181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19" name="Freeform 1119"/>
          <p:cNvSpPr/>
          <p:nvPr/>
        </p:nvSpPr>
        <p:spPr>
          <a:xfrm rot="-5400000">
            <a:off x="7882287" y="143543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0" name="Freeform 1120"/>
          <p:cNvSpPr/>
          <p:nvPr/>
        </p:nvSpPr>
        <p:spPr>
          <a:xfrm rot="-5400000">
            <a:off x="7885985" y="142904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1" name="Freeform 1121"/>
          <p:cNvSpPr/>
          <p:nvPr/>
        </p:nvSpPr>
        <p:spPr>
          <a:xfrm rot="-5400000">
            <a:off x="7874555" y="14572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2" name="Freeform 1122"/>
          <p:cNvSpPr/>
          <p:nvPr/>
        </p:nvSpPr>
        <p:spPr>
          <a:xfrm rot="-5400000">
            <a:off x="7878589" y="145055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3" name="Freeform 1123"/>
          <p:cNvSpPr/>
          <p:nvPr/>
        </p:nvSpPr>
        <p:spPr>
          <a:xfrm rot="-5400000">
            <a:off x="7882287" y="144417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4" name="Freeform 1124"/>
          <p:cNvSpPr/>
          <p:nvPr/>
        </p:nvSpPr>
        <p:spPr>
          <a:xfrm rot="-5400000">
            <a:off x="7885985" y="143778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5" name="Freeform 1125"/>
          <p:cNvSpPr/>
          <p:nvPr/>
        </p:nvSpPr>
        <p:spPr>
          <a:xfrm rot="-5400000">
            <a:off x="7890019" y="14310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6" name="Freeform 1126"/>
          <p:cNvSpPr/>
          <p:nvPr/>
        </p:nvSpPr>
        <p:spPr>
          <a:xfrm rot="-5400000">
            <a:off x="7874555" y="14660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7" name="Freeform 1127"/>
          <p:cNvSpPr/>
          <p:nvPr/>
        </p:nvSpPr>
        <p:spPr>
          <a:xfrm rot="-5400000">
            <a:off x="7878589" y="14592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8" name="Freeform 1128"/>
          <p:cNvSpPr/>
          <p:nvPr/>
        </p:nvSpPr>
        <p:spPr>
          <a:xfrm rot="-5400000">
            <a:off x="7882287" y="145291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29" name="Freeform 1129"/>
          <p:cNvSpPr/>
          <p:nvPr/>
        </p:nvSpPr>
        <p:spPr>
          <a:xfrm rot="-5400000">
            <a:off x="7885985" y="14465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0" name="Freeform 1130"/>
          <p:cNvSpPr/>
          <p:nvPr/>
        </p:nvSpPr>
        <p:spPr>
          <a:xfrm rot="-5400000">
            <a:off x="7890019" y="14398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1" name="Freeform 1131"/>
          <p:cNvSpPr/>
          <p:nvPr/>
        </p:nvSpPr>
        <p:spPr>
          <a:xfrm rot="-5400000">
            <a:off x="7878589" y="14680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2" name="Freeform 1132"/>
          <p:cNvSpPr/>
          <p:nvPr/>
        </p:nvSpPr>
        <p:spPr>
          <a:xfrm rot="-5400000">
            <a:off x="7882287" y="14616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3" name="Freeform 1133"/>
          <p:cNvSpPr/>
          <p:nvPr/>
        </p:nvSpPr>
        <p:spPr>
          <a:xfrm rot="-5400000">
            <a:off x="7885985" y="14552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4" name="Freeform 1134"/>
          <p:cNvSpPr/>
          <p:nvPr/>
        </p:nvSpPr>
        <p:spPr>
          <a:xfrm rot="-5400000">
            <a:off x="7890019" y="14485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5" name="Freeform 1135"/>
          <p:cNvSpPr/>
          <p:nvPr/>
        </p:nvSpPr>
        <p:spPr>
          <a:xfrm rot="-5400000">
            <a:off x="7882287" y="14703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6" name="Freeform 1136"/>
          <p:cNvSpPr/>
          <p:nvPr/>
        </p:nvSpPr>
        <p:spPr>
          <a:xfrm rot="-5400000">
            <a:off x="7885985" y="14640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7" name="Freeform 1137"/>
          <p:cNvSpPr/>
          <p:nvPr/>
        </p:nvSpPr>
        <p:spPr>
          <a:xfrm rot="-5400000">
            <a:off x="7890019" y="14572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8" name="Freeform 1138"/>
          <p:cNvSpPr/>
          <p:nvPr/>
        </p:nvSpPr>
        <p:spPr>
          <a:xfrm rot="-5400000">
            <a:off x="7887330" y="147274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39" name="Freeform 1139"/>
          <p:cNvSpPr/>
          <p:nvPr/>
        </p:nvSpPr>
        <p:spPr>
          <a:xfrm rot="-5400000">
            <a:off x="7890019" y="14660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0" name="Freeform 1140"/>
          <p:cNvSpPr/>
          <p:nvPr/>
        </p:nvSpPr>
        <p:spPr>
          <a:xfrm rot="-5400000">
            <a:off x="7882957" y="1462997"/>
            <a:ext cx="1344" cy="20170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0"/>
                </a:moveTo>
                <a:lnTo>
                  <a:pt x="25400" y="381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1" name="Freeform 1141"/>
          <p:cNvSpPr/>
          <p:nvPr/>
        </p:nvSpPr>
        <p:spPr>
          <a:xfrm rot="-5400000">
            <a:off x="7869687" y="1447765"/>
            <a:ext cx="47215" cy="1006"/>
          </a:xfrm>
          <a:custGeom>
            <a:avLst/>
            <a:gdLst/>
            <a:ahLst/>
            <a:cxnLst/>
            <a:rect l="0" t="0" r="0" b="0"/>
            <a:pathLst>
              <a:path w="891840" h="19004">
                <a:moveTo>
                  <a:pt x="891840" y="19004"/>
                </a:moveTo>
                <a:cubicBezTo>
                  <a:pt x="594866" y="214"/>
                  <a:pt x="296999" y="0"/>
                  <a:pt x="0" y="18362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2" name="Freeform 1142"/>
          <p:cNvSpPr/>
          <p:nvPr/>
        </p:nvSpPr>
        <p:spPr>
          <a:xfrm rot="-5400000">
            <a:off x="7882957" y="1414588"/>
            <a:ext cx="1344" cy="20170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0" y="3810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3" name="Freeform 1143"/>
          <p:cNvSpPr/>
          <p:nvPr/>
        </p:nvSpPr>
        <p:spPr>
          <a:xfrm>
            <a:off x="7872607" y="1423387"/>
            <a:ext cx="1059" cy="49733"/>
          </a:xfrm>
          <a:custGeom>
            <a:avLst/>
            <a:gdLst/>
            <a:ahLst/>
            <a:cxnLst/>
            <a:rect l="0" t="0" r="0" b="0"/>
            <a:pathLst>
              <a:path w="20016" h="939406">
                <a:moveTo>
                  <a:pt x="20016" y="0"/>
                </a:moveTo>
                <a:cubicBezTo>
                  <a:pt x="226" y="312816"/>
                  <a:pt x="0" y="626562"/>
                  <a:pt x="19340" y="939406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4" name="Freeform 1144"/>
          <p:cNvSpPr/>
          <p:nvPr/>
        </p:nvSpPr>
        <p:spPr>
          <a:xfrm>
            <a:off x="7868263" y="1473453"/>
            <a:ext cx="43250" cy="158412"/>
          </a:xfrm>
          <a:custGeom>
            <a:avLst/>
            <a:gdLst/>
            <a:ahLst/>
            <a:cxnLst/>
            <a:rect l="0" t="0" r="0" b="0"/>
            <a:pathLst>
              <a:path w="816957" h="2992239">
                <a:moveTo>
                  <a:pt x="0" y="0"/>
                </a:moveTo>
                <a:cubicBezTo>
                  <a:pt x="64471" y="1042845"/>
                  <a:pt x="342540" y="2061320"/>
                  <a:pt x="816957" y="2992239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5" name="Freeform 1145"/>
          <p:cNvSpPr/>
          <p:nvPr/>
        </p:nvSpPr>
        <p:spPr>
          <a:xfrm>
            <a:off x="7952380" y="1066635"/>
            <a:ext cx="134861" cy="102559"/>
          </a:xfrm>
          <a:custGeom>
            <a:avLst/>
            <a:gdLst/>
            <a:ahLst/>
            <a:cxnLst/>
            <a:rect l="0" t="0" r="0" b="0"/>
            <a:pathLst>
              <a:path w="2547400" h="1937221">
                <a:moveTo>
                  <a:pt x="2547400" y="0"/>
                </a:moveTo>
                <a:cubicBezTo>
                  <a:pt x="1576561" y="467745"/>
                  <a:pt x="710125" y="1126643"/>
                  <a:pt x="0" y="1937221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6" name="Freeform 1146"/>
          <p:cNvSpPr/>
          <p:nvPr/>
        </p:nvSpPr>
        <p:spPr>
          <a:xfrm>
            <a:off x="7853591" y="1267732"/>
            <a:ext cx="34223" cy="108173"/>
          </a:xfrm>
          <a:custGeom>
            <a:avLst/>
            <a:gdLst/>
            <a:ahLst/>
            <a:cxnLst/>
            <a:rect l="0" t="0" r="0" b="0"/>
            <a:pathLst>
              <a:path w="646445" h="2043276">
                <a:moveTo>
                  <a:pt x="646445" y="0"/>
                </a:moveTo>
                <a:cubicBezTo>
                  <a:pt x="340381" y="649049"/>
                  <a:pt x="122953" y="1336295"/>
                  <a:pt x="0" y="2043276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7" name="Freeform 1147"/>
          <p:cNvSpPr/>
          <p:nvPr/>
        </p:nvSpPr>
        <p:spPr>
          <a:xfrm>
            <a:off x="7849519" y="1491628"/>
            <a:ext cx="44023" cy="149396"/>
          </a:xfrm>
          <a:custGeom>
            <a:avLst/>
            <a:gdLst/>
            <a:ahLst/>
            <a:cxnLst/>
            <a:rect l="0" t="0" r="0" b="0"/>
            <a:pathLst>
              <a:path w="831559" h="2821923">
                <a:moveTo>
                  <a:pt x="0" y="0"/>
                </a:moveTo>
                <a:cubicBezTo>
                  <a:pt x="100530" y="983925"/>
                  <a:pt x="382473" y="1940711"/>
                  <a:pt x="831559" y="2821923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8" name="Freeform 1148"/>
          <p:cNvSpPr/>
          <p:nvPr/>
        </p:nvSpPr>
        <p:spPr>
          <a:xfrm rot="-5400000">
            <a:off x="7780199" y="1266507"/>
            <a:ext cx="471445" cy="208595"/>
          </a:xfrm>
          <a:custGeom>
            <a:avLst/>
            <a:gdLst/>
            <a:ahLst/>
            <a:cxnLst/>
            <a:rect l="0" t="0" r="0" b="0"/>
            <a:pathLst>
              <a:path w="8905068" h="3940147">
                <a:moveTo>
                  <a:pt x="8905068" y="3940147"/>
                </a:moveTo>
                <a:cubicBezTo>
                  <a:pt x="8137463" y="2346902"/>
                  <a:pt x="6760133" y="1130253"/>
                  <a:pt x="5084340" y="565125"/>
                </a:cubicBezTo>
                <a:cubicBezTo>
                  <a:pt x="3408536" y="0"/>
                  <a:pt x="1575705" y="134094"/>
                  <a:pt x="0" y="937105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49" name="Freeform 1149"/>
          <p:cNvSpPr/>
          <p:nvPr/>
        </p:nvSpPr>
        <p:spPr>
          <a:xfrm rot="-5400000">
            <a:off x="7739076" y="1829429"/>
            <a:ext cx="995081" cy="549984"/>
          </a:xfrm>
          <a:custGeom>
            <a:avLst/>
            <a:gdLst/>
            <a:ahLst/>
            <a:cxnLst/>
            <a:rect l="0" t="0" r="0" b="0"/>
            <a:pathLst>
              <a:path w="18796000" h="10388600">
                <a:moveTo>
                  <a:pt x="18796000" y="0"/>
                </a:moveTo>
                <a:lnTo>
                  <a:pt x="14973300" y="1968500"/>
                </a:lnTo>
                <a:lnTo>
                  <a:pt x="11188700" y="4000500"/>
                </a:lnTo>
                <a:lnTo>
                  <a:pt x="7442200" y="6083300"/>
                </a:lnTo>
                <a:lnTo>
                  <a:pt x="3708400" y="8204200"/>
                </a:lnTo>
                <a:lnTo>
                  <a:pt x="0" y="10388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0" name="Freeform 1150"/>
          <p:cNvSpPr/>
          <p:nvPr/>
        </p:nvSpPr>
        <p:spPr>
          <a:xfrm rot="-5400000">
            <a:off x="7361886" y="1781692"/>
            <a:ext cx="319367" cy="163381"/>
          </a:xfrm>
          <a:custGeom>
            <a:avLst/>
            <a:gdLst/>
            <a:ahLst/>
            <a:cxnLst/>
            <a:rect l="0" t="0" r="0" b="0"/>
            <a:pathLst>
              <a:path w="6032500" h="3086100">
                <a:moveTo>
                  <a:pt x="6032500" y="0"/>
                </a:moveTo>
                <a:lnTo>
                  <a:pt x="2844800" y="1612900"/>
                </a:lnTo>
                <a:lnTo>
                  <a:pt x="0" y="3086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1" name="Freeform 1151"/>
          <p:cNvSpPr/>
          <p:nvPr/>
        </p:nvSpPr>
        <p:spPr>
          <a:xfrm rot="-5400000">
            <a:off x="7829171" y="2618099"/>
            <a:ext cx="309281" cy="180190"/>
          </a:xfrm>
          <a:custGeom>
            <a:avLst/>
            <a:gdLst/>
            <a:ahLst/>
            <a:cxnLst/>
            <a:rect l="0" t="0" r="0" b="0"/>
            <a:pathLst>
              <a:path w="5842000" h="3403600">
                <a:moveTo>
                  <a:pt x="5842000" y="0"/>
                </a:moveTo>
                <a:lnTo>
                  <a:pt x="3073400" y="1600200"/>
                </a:lnTo>
                <a:lnTo>
                  <a:pt x="0" y="34036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2" name="Freeform 1152"/>
          <p:cNvSpPr/>
          <p:nvPr/>
        </p:nvSpPr>
        <p:spPr>
          <a:xfrm rot="-5400000">
            <a:off x="7299693" y="2240573"/>
            <a:ext cx="871369" cy="487455"/>
          </a:xfrm>
          <a:custGeom>
            <a:avLst/>
            <a:gdLst/>
            <a:ahLst/>
            <a:cxnLst/>
            <a:rect l="0" t="0" r="0" b="0"/>
            <a:pathLst>
              <a:path w="16459200" h="9207500">
                <a:moveTo>
                  <a:pt x="16459200" y="0"/>
                </a:moveTo>
                <a:lnTo>
                  <a:pt x="13119100" y="1765300"/>
                </a:lnTo>
                <a:lnTo>
                  <a:pt x="9817100" y="3568700"/>
                </a:lnTo>
                <a:lnTo>
                  <a:pt x="6515100" y="5410200"/>
                </a:lnTo>
                <a:lnTo>
                  <a:pt x="3251200" y="7289800"/>
                </a:lnTo>
                <a:lnTo>
                  <a:pt x="0" y="9207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3" name="Freeform 1153"/>
          <p:cNvSpPr/>
          <p:nvPr/>
        </p:nvSpPr>
        <p:spPr>
          <a:xfrm rot="-5400000">
            <a:off x="7231449" y="2276544"/>
            <a:ext cx="875403" cy="489472"/>
          </a:xfrm>
          <a:custGeom>
            <a:avLst/>
            <a:gdLst/>
            <a:ahLst/>
            <a:cxnLst/>
            <a:rect l="0" t="0" r="0" b="0"/>
            <a:pathLst>
              <a:path w="16535400" h="9245600">
                <a:moveTo>
                  <a:pt x="16535400" y="0"/>
                </a:moveTo>
                <a:lnTo>
                  <a:pt x="13182600" y="1778000"/>
                </a:lnTo>
                <a:lnTo>
                  <a:pt x="9855200" y="3581400"/>
                </a:lnTo>
                <a:lnTo>
                  <a:pt x="6553200" y="5435600"/>
                </a:lnTo>
                <a:lnTo>
                  <a:pt x="3263900" y="7327900"/>
                </a:lnTo>
                <a:lnTo>
                  <a:pt x="0" y="92456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4" name="Freeform 1154"/>
          <p:cNvSpPr/>
          <p:nvPr/>
        </p:nvSpPr>
        <p:spPr>
          <a:xfrm rot="-5400000">
            <a:off x="7495348" y="2474552"/>
            <a:ext cx="406773" cy="233978"/>
          </a:xfrm>
          <a:custGeom>
            <a:avLst/>
            <a:gdLst/>
            <a:ahLst/>
            <a:cxnLst/>
            <a:rect l="0" t="0" r="0" b="0"/>
            <a:pathLst>
              <a:path w="7683500" h="4419600">
                <a:moveTo>
                  <a:pt x="7683500" y="0"/>
                </a:moveTo>
                <a:lnTo>
                  <a:pt x="3822700" y="2146300"/>
                </a:lnTo>
                <a:lnTo>
                  <a:pt x="0" y="4343400"/>
                </a:lnTo>
                <a:lnTo>
                  <a:pt x="50800" y="44196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5" name="Freeform 1155"/>
          <p:cNvSpPr/>
          <p:nvPr/>
        </p:nvSpPr>
        <p:spPr>
          <a:xfrm>
            <a:off x="7222593" y="1804401"/>
            <a:ext cx="250594" cy="253179"/>
          </a:xfrm>
          <a:custGeom>
            <a:avLst/>
            <a:gdLst/>
            <a:ahLst/>
            <a:cxnLst/>
            <a:rect l="0" t="0" r="0" b="0"/>
            <a:pathLst>
              <a:path w="4733460" h="4782268">
                <a:moveTo>
                  <a:pt x="4733460" y="4782268"/>
                </a:moveTo>
                <a:cubicBezTo>
                  <a:pt x="3670901" y="2749579"/>
                  <a:pt x="2021683" y="1083355"/>
                  <a:pt x="0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6" name="Freeform 1156"/>
          <p:cNvSpPr/>
          <p:nvPr/>
        </p:nvSpPr>
        <p:spPr>
          <a:xfrm>
            <a:off x="7177191" y="1782455"/>
            <a:ext cx="45401" cy="21947"/>
          </a:xfrm>
          <a:custGeom>
            <a:avLst/>
            <a:gdLst/>
            <a:ahLst/>
            <a:cxnLst/>
            <a:rect l="0" t="0" r="0" b="0"/>
            <a:pathLst>
              <a:path w="857596" h="414553">
                <a:moveTo>
                  <a:pt x="857596" y="414553"/>
                </a:moveTo>
                <a:cubicBezTo>
                  <a:pt x="577612" y="264519"/>
                  <a:pt x="291499" y="126214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7" name="Freeform 1157"/>
          <p:cNvSpPr/>
          <p:nvPr/>
        </p:nvSpPr>
        <p:spPr>
          <a:xfrm rot="-5400000">
            <a:off x="7177995" y="179009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8" name="Freeform 1158"/>
          <p:cNvSpPr/>
          <p:nvPr/>
        </p:nvSpPr>
        <p:spPr>
          <a:xfrm rot="-5400000">
            <a:off x="7177995" y="1794131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59" name="Freeform 1159"/>
          <p:cNvSpPr/>
          <p:nvPr/>
        </p:nvSpPr>
        <p:spPr>
          <a:xfrm rot="-5400000">
            <a:off x="7185727" y="179379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0" name="Freeform 1160"/>
          <p:cNvSpPr/>
          <p:nvPr/>
        </p:nvSpPr>
        <p:spPr>
          <a:xfrm rot="-5400000">
            <a:off x="7192114" y="179480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1" name="Freeform 1161"/>
          <p:cNvSpPr/>
          <p:nvPr/>
        </p:nvSpPr>
        <p:spPr>
          <a:xfrm rot="-5400000">
            <a:off x="7170935" y="1799174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2" name="Freeform 1162"/>
          <p:cNvSpPr/>
          <p:nvPr/>
        </p:nvSpPr>
        <p:spPr>
          <a:xfrm rot="-5400000">
            <a:off x="7177995" y="17988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3" name="Freeform 1163"/>
          <p:cNvSpPr/>
          <p:nvPr/>
        </p:nvSpPr>
        <p:spPr>
          <a:xfrm rot="-5400000">
            <a:off x="7185727" y="179850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4" name="Freeform 1164"/>
          <p:cNvSpPr/>
          <p:nvPr/>
        </p:nvSpPr>
        <p:spPr>
          <a:xfrm rot="-5400000">
            <a:off x="7193123" y="179850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5" name="Freeform 1165"/>
          <p:cNvSpPr/>
          <p:nvPr/>
        </p:nvSpPr>
        <p:spPr>
          <a:xfrm rot="-5400000">
            <a:off x="7200519" y="179850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6" name="Freeform 1166"/>
          <p:cNvSpPr/>
          <p:nvPr/>
        </p:nvSpPr>
        <p:spPr>
          <a:xfrm rot="-5400000">
            <a:off x="7170263" y="180253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7" name="Freeform 1167"/>
          <p:cNvSpPr/>
          <p:nvPr/>
        </p:nvSpPr>
        <p:spPr>
          <a:xfrm rot="-5400000">
            <a:off x="7177995" y="180287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8" name="Freeform 1168"/>
          <p:cNvSpPr/>
          <p:nvPr/>
        </p:nvSpPr>
        <p:spPr>
          <a:xfrm rot="-5400000">
            <a:off x="7185727" y="180253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69" name="Freeform 1169"/>
          <p:cNvSpPr/>
          <p:nvPr/>
        </p:nvSpPr>
        <p:spPr>
          <a:xfrm rot="-5400000">
            <a:off x="7193123" y="180253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0" name="Freeform 1170"/>
          <p:cNvSpPr/>
          <p:nvPr/>
        </p:nvSpPr>
        <p:spPr>
          <a:xfrm rot="-5400000">
            <a:off x="7200519" y="180253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1" name="Freeform 1171"/>
          <p:cNvSpPr/>
          <p:nvPr/>
        </p:nvSpPr>
        <p:spPr>
          <a:xfrm rot="-5400000">
            <a:off x="7208251" y="180287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2" name="Freeform 1172"/>
          <p:cNvSpPr/>
          <p:nvPr/>
        </p:nvSpPr>
        <p:spPr>
          <a:xfrm rot="-5400000">
            <a:off x="7177995" y="18075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3" name="Freeform 1173"/>
          <p:cNvSpPr/>
          <p:nvPr/>
        </p:nvSpPr>
        <p:spPr>
          <a:xfrm rot="-5400000">
            <a:off x="7185727" y="180724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4" name="Freeform 1174"/>
          <p:cNvSpPr/>
          <p:nvPr/>
        </p:nvSpPr>
        <p:spPr>
          <a:xfrm rot="-5400000">
            <a:off x="7193123" y="180724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5" name="Freeform 1175"/>
          <p:cNvSpPr/>
          <p:nvPr/>
        </p:nvSpPr>
        <p:spPr>
          <a:xfrm rot="-5400000">
            <a:off x="7200519" y="180724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6" name="Freeform 1176"/>
          <p:cNvSpPr/>
          <p:nvPr/>
        </p:nvSpPr>
        <p:spPr>
          <a:xfrm rot="-5400000">
            <a:off x="7208251" y="18075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7" name="Freeform 1177"/>
          <p:cNvSpPr/>
          <p:nvPr/>
        </p:nvSpPr>
        <p:spPr>
          <a:xfrm rot="-5400000">
            <a:off x="7215983" y="180724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8" name="Freeform 1178"/>
          <p:cNvSpPr/>
          <p:nvPr/>
        </p:nvSpPr>
        <p:spPr>
          <a:xfrm rot="-5400000">
            <a:off x="7185727" y="181127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79" name="Freeform 1179"/>
          <p:cNvSpPr/>
          <p:nvPr/>
        </p:nvSpPr>
        <p:spPr>
          <a:xfrm rot="-5400000">
            <a:off x="7193123" y="181127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0" name="Freeform 1180"/>
          <p:cNvSpPr/>
          <p:nvPr/>
        </p:nvSpPr>
        <p:spPr>
          <a:xfrm rot="-5400000">
            <a:off x="7200519" y="181127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1" name="Freeform 1181"/>
          <p:cNvSpPr/>
          <p:nvPr/>
        </p:nvSpPr>
        <p:spPr>
          <a:xfrm rot="-5400000">
            <a:off x="7208251" y="181161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2" name="Freeform 1182"/>
          <p:cNvSpPr/>
          <p:nvPr/>
        </p:nvSpPr>
        <p:spPr>
          <a:xfrm rot="-5400000">
            <a:off x="7215983" y="181127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3" name="Freeform 1183"/>
          <p:cNvSpPr/>
          <p:nvPr/>
        </p:nvSpPr>
        <p:spPr>
          <a:xfrm rot="-5400000">
            <a:off x="7193123" y="181598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4" name="Freeform 1184"/>
          <p:cNvSpPr/>
          <p:nvPr/>
        </p:nvSpPr>
        <p:spPr>
          <a:xfrm rot="-5400000">
            <a:off x="7200519" y="181598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5" name="Freeform 1185"/>
          <p:cNvSpPr/>
          <p:nvPr/>
        </p:nvSpPr>
        <p:spPr>
          <a:xfrm rot="-5400000">
            <a:off x="7208251" y="181631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6" name="Freeform 1186"/>
          <p:cNvSpPr/>
          <p:nvPr/>
        </p:nvSpPr>
        <p:spPr>
          <a:xfrm rot="-5400000">
            <a:off x="7215647" y="181631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7" name="Freeform 1187"/>
          <p:cNvSpPr/>
          <p:nvPr/>
        </p:nvSpPr>
        <p:spPr>
          <a:xfrm rot="-5400000">
            <a:off x="7201191" y="182068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8" name="Freeform 1188"/>
          <p:cNvSpPr/>
          <p:nvPr/>
        </p:nvSpPr>
        <p:spPr>
          <a:xfrm rot="-5400000">
            <a:off x="7208251" y="182035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89" name="Freeform 1189"/>
          <p:cNvSpPr/>
          <p:nvPr/>
        </p:nvSpPr>
        <p:spPr>
          <a:xfrm rot="-5400000">
            <a:off x="7208923" y="182573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0" name="Freeform 1190"/>
          <p:cNvSpPr/>
          <p:nvPr/>
        </p:nvSpPr>
        <p:spPr>
          <a:xfrm rot="-5400000">
            <a:off x="7168585" y="180354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1" name="Freeform 1191"/>
          <p:cNvSpPr/>
          <p:nvPr/>
        </p:nvSpPr>
        <p:spPr>
          <a:xfrm rot="-5400000">
            <a:off x="7175308" y="1806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2" name="Freeform 1192"/>
          <p:cNvSpPr/>
          <p:nvPr/>
        </p:nvSpPr>
        <p:spPr>
          <a:xfrm rot="-5400000">
            <a:off x="7171274" y="18001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3" name="Freeform 1193"/>
          <p:cNvSpPr/>
          <p:nvPr/>
        </p:nvSpPr>
        <p:spPr>
          <a:xfrm rot="-5400000">
            <a:off x="7182704" y="18109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4" name="Freeform 1194"/>
          <p:cNvSpPr/>
          <p:nvPr/>
        </p:nvSpPr>
        <p:spPr>
          <a:xfrm rot="-5400000">
            <a:off x="7178333" y="1804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5" name="Freeform 1195"/>
          <p:cNvSpPr/>
          <p:nvPr/>
        </p:nvSpPr>
        <p:spPr>
          <a:xfrm rot="-5400000">
            <a:off x="7175308" y="17981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6" name="Freeform 1196"/>
          <p:cNvSpPr/>
          <p:nvPr/>
        </p:nvSpPr>
        <p:spPr>
          <a:xfrm rot="-5400000">
            <a:off x="7190100" y="18156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7" name="Freeform 1197"/>
          <p:cNvSpPr/>
          <p:nvPr/>
        </p:nvSpPr>
        <p:spPr>
          <a:xfrm rot="-5400000">
            <a:off x="7186402" y="18092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8" name="Freeform 1198"/>
          <p:cNvSpPr/>
          <p:nvPr/>
        </p:nvSpPr>
        <p:spPr>
          <a:xfrm rot="-5400000">
            <a:off x="7182704" y="18021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199" name="Freeform 1199"/>
          <p:cNvSpPr/>
          <p:nvPr/>
        </p:nvSpPr>
        <p:spPr>
          <a:xfrm rot="-5400000">
            <a:off x="7178333" y="179581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0" name="Freeform 1200"/>
          <p:cNvSpPr/>
          <p:nvPr/>
        </p:nvSpPr>
        <p:spPr>
          <a:xfrm rot="-5400000">
            <a:off x="7175308" y="17894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1" name="Freeform 1201"/>
          <p:cNvSpPr/>
          <p:nvPr/>
        </p:nvSpPr>
        <p:spPr>
          <a:xfrm rot="-5400000">
            <a:off x="7197831" y="18193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2" name="Freeform 1202"/>
          <p:cNvSpPr/>
          <p:nvPr/>
        </p:nvSpPr>
        <p:spPr>
          <a:xfrm rot="-5400000">
            <a:off x="7193797" y="18132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3" name="Freeform 1203"/>
          <p:cNvSpPr/>
          <p:nvPr/>
        </p:nvSpPr>
        <p:spPr>
          <a:xfrm rot="-5400000">
            <a:off x="7190100" y="1806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4" name="Freeform 1204"/>
          <p:cNvSpPr/>
          <p:nvPr/>
        </p:nvSpPr>
        <p:spPr>
          <a:xfrm rot="-5400000">
            <a:off x="7186402" y="180051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5" name="Freeform 1205"/>
          <p:cNvSpPr/>
          <p:nvPr/>
        </p:nvSpPr>
        <p:spPr>
          <a:xfrm rot="-5400000">
            <a:off x="7182704" y="179345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6" name="Freeform 1206"/>
          <p:cNvSpPr/>
          <p:nvPr/>
        </p:nvSpPr>
        <p:spPr>
          <a:xfrm rot="-5400000">
            <a:off x="7205899" y="182405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7" name="Freeform 1207"/>
          <p:cNvSpPr/>
          <p:nvPr/>
        </p:nvSpPr>
        <p:spPr>
          <a:xfrm rot="-5400000">
            <a:off x="7201530" y="181766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8" name="Freeform 1208"/>
          <p:cNvSpPr/>
          <p:nvPr/>
        </p:nvSpPr>
        <p:spPr>
          <a:xfrm rot="-5400000">
            <a:off x="7197496" y="18109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09" name="Freeform 1209"/>
          <p:cNvSpPr/>
          <p:nvPr/>
        </p:nvSpPr>
        <p:spPr>
          <a:xfrm rot="-5400000">
            <a:off x="7193797" y="1804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0" name="Freeform 1210"/>
          <p:cNvSpPr/>
          <p:nvPr/>
        </p:nvSpPr>
        <p:spPr>
          <a:xfrm rot="-5400000">
            <a:off x="7190100" y="17981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1" name="Freeform 1211"/>
          <p:cNvSpPr/>
          <p:nvPr/>
        </p:nvSpPr>
        <p:spPr>
          <a:xfrm rot="-5400000">
            <a:off x="7208589" y="182203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2" name="Freeform 1212"/>
          <p:cNvSpPr/>
          <p:nvPr/>
        </p:nvSpPr>
        <p:spPr>
          <a:xfrm rot="-5400000">
            <a:off x="7205564" y="18156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3" name="Freeform 1213"/>
          <p:cNvSpPr/>
          <p:nvPr/>
        </p:nvSpPr>
        <p:spPr>
          <a:xfrm rot="-5400000">
            <a:off x="7201530" y="18089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4" name="Freeform 1214"/>
          <p:cNvSpPr/>
          <p:nvPr/>
        </p:nvSpPr>
        <p:spPr>
          <a:xfrm rot="-5400000">
            <a:off x="7197496" y="18021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5" name="Freeform 1215"/>
          <p:cNvSpPr/>
          <p:nvPr/>
        </p:nvSpPr>
        <p:spPr>
          <a:xfrm rot="-5400000">
            <a:off x="7194806" y="179682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6" name="Freeform 1216"/>
          <p:cNvSpPr/>
          <p:nvPr/>
        </p:nvSpPr>
        <p:spPr>
          <a:xfrm rot="-5400000">
            <a:off x="7212960" y="181968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7" name="Freeform 1217"/>
          <p:cNvSpPr/>
          <p:nvPr/>
        </p:nvSpPr>
        <p:spPr>
          <a:xfrm rot="-5400000">
            <a:off x="7208589" y="18132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8" name="Freeform 1218"/>
          <p:cNvSpPr/>
          <p:nvPr/>
        </p:nvSpPr>
        <p:spPr>
          <a:xfrm rot="-5400000">
            <a:off x="7205564" y="1806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19" name="Freeform 1219"/>
          <p:cNvSpPr/>
          <p:nvPr/>
        </p:nvSpPr>
        <p:spPr>
          <a:xfrm rot="-5400000">
            <a:off x="7201530" y="18001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0" name="Freeform 1220"/>
          <p:cNvSpPr/>
          <p:nvPr/>
        </p:nvSpPr>
        <p:spPr>
          <a:xfrm rot="-5400000">
            <a:off x="7212960" y="18109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1" name="Freeform 1221"/>
          <p:cNvSpPr/>
          <p:nvPr/>
        </p:nvSpPr>
        <p:spPr>
          <a:xfrm rot="-5400000">
            <a:off x="7208589" y="1804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2" name="Freeform 1222"/>
          <p:cNvSpPr/>
          <p:nvPr/>
        </p:nvSpPr>
        <p:spPr>
          <a:xfrm rot="-5400000">
            <a:off x="7216994" y="18089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3" name="Freeform 1223"/>
          <p:cNvSpPr/>
          <p:nvPr/>
        </p:nvSpPr>
        <p:spPr>
          <a:xfrm rot="-5400000">
            <a:off x="7175308" y="178808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4" name="Freeform 1224"/>
          <p:cNvSpPr/>
          <p:nvPr/>
        </p:nvSpPr>
        <p:spPr>
          <a:xfrm rot="-5400000">
            <a:off x="7171274" y="18021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5" name="Freeform 1225"/>
          <p:cNvSpPr/>
          <p:nvPr/>
        </p:nvSpPr>
        <p:spPr>
          <a:xfrm rot="-5400000">
            <a:off x="7174971" y="179581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6" name="Freeform 1226"/>
          <p:cNvSpPr/>
          <p:nvPr/>
        </p:nvSpPr>
        <p:spPr>
          <a:xfrm rot="-5400000">
            <a:off x="7179005" y="178976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7" name="Freeform 1227"/>
          <p:cNvSpPr/>
          <p:nvPr/>
        </p:nvSpPr>
        <p:spPr>
          <a:xfrm rot="-5400000">
            <a:off x="7174971" y="1804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8" name="Freeform 1228"/>
          <p:cNvSpPr/>
          <p:nvPr/>
        </p:nvSpPr>
        <p:spPr>
          <a:xfrm rot="-5400000">
            <a:off x="7178670" y="17981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29" name="Freeform 1229"/>
          <p:cNvSpPr/>
          <p:nvPr/>
        </p:nvSpPr>
        <p:spPr>
          <a:xfrm rot="-5400000">
            <a:off x="7182704" y="179211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0" name="Freeform 1230"/>
          <p:cNvSpPr/>
          <p:nvPr/>
        </p:nvSpPr>
        <p:spPr>
          <a:xfrm rot="-5400000">
            <a:off x="7178670" y="1806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1" name="Freeform 1231"/>
          <p:cNvSpPr/>
          <p:nvPr/>
        </p:nvSpPr>
        <p:spPr>
          <a:xfrm rot="-5400000">
            <a:off x="7182704" y="18001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2" name="Freeform 1232"/>
          <p:cNvSpPr/>
          <p:nvPr/>
        </p:nvSpPr>
        <p:spPr>
          <a:xfrm rot="-5400000">
            <a:off x="7186402" y="179379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3" name="Freeform 1233"/>
          <p:cNvSpPr/>
          <p:nvPr/>
        </p:nvSpPr>
        <p:spPr>
          <a:xfrm rot="-5400000">
            <a:off x="7182704" y="18089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4" name="Freeform 1234"/>
          <p:cNvSpPr/>
          <p:nvPr/>
        </p:nvSpPr>
        <p:spPr>
          <a:xfrm rot="-5400000">
            <a:off x="7186402" y="180253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5" name="Freeform 1235"/>
          <p:cNvSpPr/>
          <p:nvPr/>
        </p:nvSpPr>
        <p:spPr>
          <a:xfrm rot="-5400000">
            <a:off x="7189763" y="179581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6" name="Freeform 1236"/>
          <p:cNvSpPr/>
          <p:nvPr/>
        </p:nvSpPr>
        <p:spPr>
          <a:xfrm rot="-5400000">
            <a:off x="7186402" y="18112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7" name="Freeform 1237"/>
          <p:cNvSpPr/>
          <p:nvPr/>
        </p:nvSpPr>
        <p:spPr>
          <a:xfrm rot="-5400000">
            <a:off x="7189763" y="1804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8" name="Freeform 1238"/>
          <p:cNvSpPr/>
          <p:nvPr/>
        </p:nvSpPr>
        <p:spPr>
          <a:xfrm rot="-5400000">
            <a:off x="7194134" y="17981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39" name="Freeform 1239"/>
          <p:cNvSpPr/>
          <p:nvPr/>
        </p:nvSpPr>
        <p:spPr>
          <a:xfrm rot="-5400000">
            <a:off x="7189763" y="18132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0" name="Freeform 1240"/>
          <p:cNvSpPr/>
          <p:nvPr/>
        </p:nvSpPr>
        <p:spPr>
          <a:xfrm rot="-5400000">
            <a:off x="7194134" y="1806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1" name="Freeform 1241"/>
          <p:cNvSpPr/>
          <p:nvPr/>
        </p:nvSpPr>
        <p:spPr>
          <a:xfrm rot="-5400000">
            <a:off x="7197496" y="18001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2" name="Freeform 1242"/>
          <p:cNvSpPr/>
          <p:nvPr/>
        </p:nvSpPr>
        <p:spPr>
          <a:xfrm rot="-5400000">
            <a:off x="7194134" y="18156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3" name="Freeform 1243"/>
          <p:cNvSpPr/>
          <p:nvPr/>
        </p:nvSpPr>
        <p:spPr>
          <a:xfrm rot="-5400000">
            <a:off x="7197496" y="18089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4" name="Freeform 1244"/>
          <p:cNvSpPr/>
          <p:nvPr/>
        </p:nvSpPr>
        <p:spPr>
          <a:xfrm rot="-5400000">
            <a:off x="7201530" y="18021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5" name="Freeform 1245"/>
          <p:cNvSpPr/>
          <p:nvPr/>
        </p:nvSpPr>
        <p:spPr>
          <a:xfrm rot="-5400000">
            <a:off x="7197496" y="181766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6" name="Freeform 1246"/>
          <p:cNvSpPr/>
          <p:nvPr/>
        </p:nvSpPr>
        <p:spPr>
          <a:xfrm rot="-5400000">
            <a:off x="7201530" y="18109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7" name="Freeform 1247"/>
          <p:cNvSpPr/>
          <p:nvPr/>
        </p:nvSpPr>
        <p:spPr>
          <a:xfrm rot="-5400000">
            <a:off x="7205227" y="1804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8" name="Freeform 1248"/>
          <p:cNvSpPr/>
          <p:nvPr/>
        </p:nvSpPr>
        <p:spPr>
          <a:xfrm rot="-5400000">
            <a:off x="7201530" y="181968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49" name="Freeform 1249"/>
          <p:cNvSpPr/>
          <p:nvPr/>
        </p:nvSpPr>
        <p:spPr>
          <a:xfrm rot="-5400000">
            <a:off x="7205227" y="18132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0" name="Freeform 1250"/>
          <p:cNvSpPr/>
          <p:nvPr/>
        </p:nvSpPr>
        <p:spPr>
          <a:xfrm rot="-5400000">
            <a:off x="7208926" y="18069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1" name="Freeform 1251"/>
          <p:cNvSpPr/>
          <p:nvPr/>
        </p:nvSpPr>
        <p:spPr>
          <a:xfrm rot="-5400000">
            <a:off x="7205227" y="182203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2" name="Freeform 1252"/>
          <p:cNvSpPr/>
          <p:nvPr/>
        </p:nvSpPr>
        <p:spPr>
          <a:xfrm rot="-5400000">
            <a:off x="7208926" y="18156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3" name="Freeform 1253"/>
          <p:cNvSpPr/>
          <p:nvPr/>
        </p:nvSpPr>
        <p:spPr>
          <a:xfrm rot="-5400000">
            <a:off x="7212960" y="180892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4" name="Freeform 1254"/>
          <p:cNvSpPr/>
          <p:nvPr/>
        </p:nvSpPr>
        <p:spPr>
          <a:xfrm rot="-5400000">
            <a:off x="7208926" y="182438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5" name="Freeform 1255"/>
          <p:cNvSpPr/>
          <p:nvPr/>
        </p:nvSpPr>
        <p:spPr>
          <a:xfrm rot="-5400000">
            <a:off x="7212960" y="181766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6" name="Freeform 1256"/>
          <p:cNvSpPr/>
          <p:nvPr/>
        </p:nvSpPr>
        <p:spPr>
          <a:xfrm rot="-5400000">
            <a:off x="7216994" y="181094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7" name="Freeform 1257"/>
          <p:cNvSpPr/>
          <p:nvPr/>
        </p:nvSpPr>
        <p:spPr>
          <a:xfrm rot="-5400000">
            <a:off x="7162197" y="1793123"/>
            <a:ext cx="18825" cy="8067"/>
          </a:xfrm>
          <a:custGeom>
            <a:avLst/>
            <a:gdLst/>
            <a:ahLst/>
            <a:cxnLst/>
            <a:rect l="0" t="0" r="0" b="0"/>
            <a:pathLst>
              <a:path w="355600" h="152400">
                <a:moveTo>
                  <a:pt x="0" y="0"/>
                </a:moveTo>
                <a:lnTo>
                  <a:pt x="355600" y="152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8" name="Freeform 1258"/>
          <p:cNvSpPr/>
          <p:nvPr/>
        </p:nvSpPr>
        <p:spPr>
          <a:xfrm rot="-5400000">
            <a:off x="7186677" y="1775767"/>
            <a:ext cx="21751" cy="44998"/>
          </a:xfrm>
          <a:custGeom>
            <a:avLst/>
            <a:gdLst/>
            <a:ahLst/>
            <a:cxnLst/>
            <a:rect l="0" t="0" r="0" b="0"/>
            <a:pathLst>
              <a:path w="410865" h="849979">
                <a:moveTo>
                  <a:pt x="0" y="849979"/>
                </a:moveTo>
                <a:cubicBezTo>
                  <a:pt x="148692" y="572482"/>
                  <a:pt x="285775" y="288909"/>
                  <a:pt x="410865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59" name="Freeform 1259"/>
          <p:cNvSpPr/>
          <p:nvPr/>
        </p:nvSpPr>
        <p:spPr>
          <a:xfrm rot="-5400000">
            <a:off x="7206908" y="1813629"/>
            <a:ext cx="18153" cy="9412"/>
          </a:xfrm>
          <a:custGeom>
            <a:avLst/>
            <a:gdLst/>
            <a:ahLst/>
            <a:cxnLst/>
            <a:rect l="0" t="0" r="0" b="0"/>
            <a:pathLst>
              <a:path w="342900" h="177800">
                <a:moveTo>
                  <a:pt x="3429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0" name="Freeform 1260"/>
          <p:cNvSpPr/>
          <p:nvPr/>
        </p:nvSpPr>
        <p:spPr>
          <a:xfrm rot="-5400000">
            <a:off x="7178272" y="1794668"/>
            <a:ext cx="21020" cy="43486"/>
          </a:xfrm>
          <a:custGeom>
            <a:avLst/>
            <a:gdLst/>
            <a:ahLst/>
            <a:cxnLst/>
            <a:rect l="0" t="0" r="0" b="0"/>
            <a:pathLst>
              <a:path w="397061" h="821408">
                <a:moveTo>
                  <a:pt x="0" y="821408"/>
                </a:moveTo>
                <a:cubicBezTo>
                  <a:pt x="143706" y="553238"/>
                  <a:pt x="276176" y="279199"/>
                  <a:pt x="397061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1" name="Freeform 1261"/>
          <p:cNvSpPr/>
          <p:nvPr/>
        </p:nvSpPr>
        <p:spPr>
          <a:xfrm>
            <a:off x="7012003" y="1737320"/>
            <a:ext cx="165188" cy="45134"/>
          </a:xfrm>
          <a:custGeom>
            <a:avLst/>
            <a:gdLst/>
            <a:ahLst/>
            <a:cxnLst/>
            <a:rect l="0" t="0" r="0" b="0"/>
            <a:pathLst>
              <a:path w="3120227" h="852543">
                <a:moveTo>
                  <a:pt x="3120227" y="852543"/>
                </a:moveTo>
                <a:cubicBezTo>
                  <a:pt x="2125795" y="421970"/>
                  <a:pt x="1075214" y="134918"/>
                  <a:pt x="0" y="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2" name="Freeform 1262"/>
          <p:cNvSpPr/>
          <p:nvPr/>
        </p:nvSpPr>
        <p:spPr>
          <a:xfrm>
            <a:off x="6961748" y="1733131"/>
            <a:ext cx="50254" cy="4189"/>
          </a:xfrm>
          <a:custGeom>
            <a:avLst/>
            <a:gdLst/>
            <a:ahLst/>
            <a:cxnLst/>
            <a:rect l="0" t="0" r="0" b="0"/>
            <a:pathLst>
              <a:path w="949244" h="79132">
                <a:moveTo>
                  <a:pt x="949244" y="79132"/>
                </a:moveTo>
                <a:cubicBezTo>
                  <a:pt x="634066" y="39583"/>
                  <a:pt x="317377" y="13183"/>
                  <a:pt x="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3" name="Freeform 1263"/>
          <p:cNvSpPr/>
          <p:nvPr/>
        </p:nvSpPr>
        <p:spPr>
          <a:xfrm>
            <a:off x="6662123" y="1728818"/>
            <a:ext cx="299624" cy="69591"/>
          </a:xfrm>
          <a:custGeom>
            <a:avLst/>
            <a:gdLst/>
            <a:ahLst/>
            <a:cxnLst/>
            <a:rect l="0" t="0" r="0" b="0"/>
            <a:pathLst>
              <a:path w="5659583" h="1314511">
                <a:moveTo>
                  <a:pt x="5659583" y="81457"/>
                </a:moveTo>
                <a:cubicBezTo>
                  <a:pt x="3698502" y="0"/>
                  <a:pt x="1749459" y="424637"/>
                  <a:pt x="0" y="1314511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4" name="Freeform 1264"/>
          <p:cNvSpPr/>
          <p:nvPr/>
        </p:nvSpPr>
        <p:spPr>
          <a:xfrm rot="-5400000">
            <a:off x="6966204" y="174168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5" name="Freeform 1265"/>
          <p:cNvSpPr/>
          <p:nvPr/>
        </p:nvSpPr>
        <p:spPr>
          <a:xfrm rot="-5400000">
            <a:off x="6973936" y="174135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6" name="Freeform 1266"/>
          <p:cNvSpPr/>
          <p:nvPr/>
        </p:nvSpPr>
        <p:spPr>
          <a:xfrm rot="-5400000">
            <a:off x="6981332" y="174135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7" name="Freeform 1267"/>
          <p:cNvSpPr/>
          <p:nvPr/>
        </p:nvSpPr>
        <p:spPr>
          <a:xfrm rot="-5400000">
            <a:off x="6988728" y="174135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8" name="Freeform 1268"/>
          <p:cNvSpPr/>
          <p:nvPr/>
        </p:nvSpPr>
        <p:spPr>
          <a:xfrm rot="-5400000">
            <a:off x="6996460" y="174168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69" name="Freeform 1269"/>
          <p:cNvSpPr/>
          <p:nvPr/>
        </p:nvSpPr>
        <p:spPr>
          <a:xfrm rot="-5400000">
            <a:off x="7004192" y="174135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0" name="Freeform 1270"/>
          <p:cNvSpPr/>
          <p:nvPr/>
        </p:nvSpPr>
        <p:spPr>
          <a:xfrm rot="-5400000">
            <a:off x="7010915" y="1742024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1" name="Freeform 1271"/>
          <p:cNvSpPr/>
          <p:nvPr/>
        </p:nvSpPr>
        <p:spPr>
          <a:xfrm rot="-5400000">
            <a:off x="6966204" y="174639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2" name="Freeform 1272"/>
          <p:cNvSpPr/>
          <p:nvPr/>
        </p:nvSpPr>
        <p:spPr>
          <a:xfrm rot="-5400000">
            <a:off x="6973936" y="174605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3" name="Freeform 1273"/>
          <p:cNvSpPr/>
          <p:nvPr/>
        </p:nvSpPr>
        <p:spPr>
          <a:xfrm rot="-5400000">
            <a:off x="6981332" y="174605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4" name="Freeform 1274"/>
          <p:cNvSpPr/>
          <p:nvPr/>
        </p:nvSpPr>
        <p:spPr>
          <a:xfrm rot="-5400000">
            <a:off x="6988728" y="174605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5" name="Freeform 1275"/>
          <p:cNvSpPr/>
          <p:nvPr/>
        </p:nvSpPr>
        <p:spPr>
          <a:xfrm rot="-5400000">
            <a:off x="6996460" y="174639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6" name="Freeform 1276"/>
          <p:cNvSpPr/>
          <p:nvPr/>
        </p:nvSpPr>
        <p:spPr>
          <a:xfrm rot="-5400000">
            <a:off x="7004192" y="174605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7" name="Freeform 1277"/>
          <p:cNvSpPr/>
          <p:nvPr/>
        </p:nvSpPr>
        <p:spPr>
          <a:xfrm rot="-5400000">
            <a:off x="7010915" y="174673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8" name="Freeform 1278"/>
          <p:cNvSpPr/>
          <p:nvPr/>
        </p:nvSpPr>
        <p:spPr>
          <a:xfrm rot="-5400000">
            <a:off x="6966204" y="175042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79" name="Freeform 1279"/>
          <p:cNvSpPr/>
          <p:nvPr/>
        </p:nvSpPr>
        <p:spPr>
          <a:xfrm rot="-5400000">
            <a:off x="6973936" y="175009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0" name="Freeform 1280"/>
          <p:cNvSpPr/>
          <p:nvPr/>
        </p:nvSpPr>
        <p:spPr>
          <a:xfrm rot="-5400000">
            <a:off x="6981332" y="175009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1" name="Freeform 1281"/>
          <p:cNvSpPr/>
          <p:nvPr/>
        </p:nvSpPr>
        <p:spPr>
          <a:xfrm rot="-5400000">
            <a:off x="6988728" y="175009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2" name="Freeform 1282"/>
          <p:cNvSpPr/>
          <p:nvPr/>
        </p:nvSpPr>
        <p:spPr>
          <a:xfrm rot="-5400000">
            <a:off x="6996460" y="175042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3" name="Freeform 1283"/>
          <p:cNvSpPr/>
          <p:nvPr/>
        </p:nvSpPr>
        <p:spPr>
          <a:xfrm rot="-5400000">
            <a:off x="7004192" y="175009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4" name="Freeform 1284"/>
          <p:cNvSpPr/>
          <p:nvPr/>
        </p:nvSpPr>
        <p:spPr>
          <a:xfrm rot="-5400000">
            <a:off x="7010579" y="175110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5" name="Freeform 1285"/>
          <p:cNvSpPr/>
          <p:nvPr/>
        </p:nvSpPr>
        <p:spPr>
          <a:xfrm rot="-5400000">
            <a:off x="6966204" y="175513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6" name="Freeform 1286"/>
          <p:cNvSpPr/>
          <p:nvPr/>
        </p:nvSpPr>
        <p:spPr>
          <a:xfrm rot="-5400000">
            <a:off x="6973936" y="175479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7" name="Freeform 1287"/>
          <p:cNvSpPr/>
          <p:nvPr/>
        </p:nvSpPr>
        <p:spPr>
          <a:xfrm rot="-5400000">
            <a:off x="6981332" y="175479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8" name="Freeform 1288"/>
          <p:cNvSpPr/>
          <p:nvPr/>
        </p:nvSpPr>
        <p:spPr>
          <a:xfrm rot="-5400000">
            <a:off x="6988728" y="175479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89" name="Freeform 1289"/>
          <p:cNvSpPr/>
          <p:nvPr/>
        </p:nvSpPr>
        <p:spPr>
          <a:xfrm rot="-5400000">
            <a:off x="6996460" y="175513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0" name="Freeform 1290"/>
          <p:cNvSpPr/>
          <p:nvPr/>
        </p:nvSpPr>
        <p:spPr>
          <a:xfrm rot="-5400000">
            <a:off x="7004192" y="175479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1" name="Freeform 1291"/>
          <p:cNvSpPr/>
          <p:nvPr/>
        </p:nvSpPr>
        <p:spPr>
          <a:xfrm rot="-5400000">
            <a:off x="6988728" y="175883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2" name="Freeform 1292"/>
          <p:cNvSpPr/>
          <p:nvPr/>
        </p:nvSpPr>
        <p:spPr>
          <a:xfrm rot="-5400000">
            <a:off x="6996460" y="1759169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3" name="Freeform 1293"/>
          <p:cNvSpPr/>
          <p:nvPr/>
        </p:nvSpPr>
        <p:spPr>
          <a:xfrm rot="-5400000">
            <a:off x="7004192" y="1758832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4" name="Freeform 1294"/>
          <p:cNvSpPr/>
          <p:nvPr/>
        </p:nvSpPr>
        <p:spPr>
          <a:xfrm rot="-5400000">
            <a:off x="6963517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5" name="Freeform 1295"/>
          <p:cNvSpPr/>
          <p:nvPr/>
        </p:nvSpPr>
        <p:spPr>
          <a:xfrm rot="-5400000">
            <a:off x="6970912" y="175849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6" name="Freeform 1296"/>
          <p:cNvSpPr/>
          <p:nvPr/>
        </p:nvSpPr>
        <p:spPr>
          <a:xfrm rot="-5400000">
            <a:off x="6966542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7" name="Freeform 1297"/>
          <p:cNvSpPr/>
          <p:nvPr/>
        </p:nvSpPr>
        <p:spPr>
          <a:xfrm rot="-5400000">
            <a:off x="6963517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8" name="Freeform 1298"/>
          <p:cNvSpPr/>
          <p:nvPr/>
        </p:nvSpPr>
        <p:spPr>
          <a:xfrm rot="-5400000">
            <a:off x="6974611" y="17568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299" name="Freeform 1299"/>
          <p:cNvSpPr/>
          <p:nvPr/>
        </p:nvSpPr>
        <p:spPr>
          <a:xfrm rot="-5400000">
            <a:off x="6970913" y="174975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0" name="Freeform 1300"/>
          <p:cNvSpPr/>
          <p:nvPr/>
        </p:nvSpPr>
        <p:spPr>
          <a:xfrm rot="-5400000">
            <a:off x="6966542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1" name="Freeform 1301"/>
          <p:cNvSpPr/>
          <p:nvPr/>
        </p:nvSpPr>
        <p:spPr>
          <a:xfrm rot="-5400000">
            <a:off x="6978308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2" name="Freeform 1302"/>
          <p:cNvSpPr/>
          <p:nvPr/>
        </p:nvSpPr>
        <p:spPr>
          <a:xfrm rot="-5400000">
            <a:off x="6974611" y="174807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3" name="Freeform 1303"/>
          <p:cNvSpPr/>
          <p:nvPr/>
        </p:nvSpPr>
        <p:spPr>
          <a:xfrm rot="-5400000">
            <a:off x="6970913" y="174101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4" name="Freeform 1304"/>
          <p:cNvSpPr/>
          <p:nvPr/>
        </p:nvSpPr>
        <p:spPr>
          <a:xfrm rot="-5400000">
            <a:off x="6985704" y="17584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5" name="Freeform 1305"/>
          <p:cNvSpPr/>
          <p:nvPr/>
        </p:nvSpPr>
        <p:spPr>
          <a:xfrm rot="-5400000">
            <a:off x="6982006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6" name="Freeform 1306"/>
          <p:cNvSpPr/>
          <p:nvPr/>
        </p:nvSpPr>
        <p:spPr>
          <a:xfrm rot="-5400000">
            <a:off x="6978308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7" name="Freeform 1307"/>
          <p:cNvSpPr/>
          <p:nvPr/>
        </p:nvSpPr>
        <p:spPr>
          <a:xfrm rot="-5400000">
            <a:off x="6974947" y="173967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8" name="Freeform 1308"/>
          <p:cNvSpPr/>
          <p:nvPr/>
        </p:nvSpPr>
        <p:spPr>
          <a:xfrm rot="-5400000">
            <a:off x="6989738" y="17564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09" name="Freeform 1309"/>
          <p:cNvSpPr/>
          <p:nvPr/>
        </p:nvSpPr>
        <p:spPr>
          <a:xfrm rot="-5400000">
            <a:off x="6985704" y="174975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0" name="Freeform 1310"/>
          <p:cNvSpPr/>
          <p:nvPr/>
        </p:nvSpPr>
        <p:spPr>
          <a:xfrm rot="-5400000">
            <a:off x="6982006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1" name="Freeform 1311"/>
          <p:cNvSpPr/>
          <p:nvPr/>
        </p:nvSpPr>
        <p:spPr>
          <a:xfrm rot="-5400000">
            <a:off x="6997134" y="176051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2" name="Freeform 1312"/>
          <p:cNvSpPr/>
          <p:nvPr/>
        </p:nvSpPr>
        <p:spPr>
          <a:xfrm rot="-5400000">
            <a:off x="6993773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3" name="Freeform 1313"/>
          <p:cNvSpPr/>
          <p:nvPr/>
        </p:nvSpPr>
        <p:spPr>
          <a:xfrm rot="-5400000">
            <a:off x="6989738" y="174773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4" name="Freeform 1314"/>
          <p:cNvSpPr/>
          <p:nvPr/>
        </p:nvSpPr>
        <p:spPr>
          <a:xfrm rot="-5400000">
            <a:off x="6985704" y="174101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5" name="Freeform 1315"/>
          <p:cNvSpPr/>
          <p:nvPr/>
        </p:nvSpPr>
        <p:spPr>
          <a:xfrm rot="-5400000">
            <a:off x="7001168" y="17584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6" name="Freeform 1316"/>
          <p:cNvSpPr/>
          <p:nvPr/>
        </p:nvSpPr>
        <p:spPr>
          <a:xfrm rot="-5400000">
            <a:off x="6996798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7" name="Freeform 1317"/>
          <p:cNvSpPr/>
          <p:nvPr/>
        </p:nvSpPr>
        <p:spPr>
          <a:xfrm rot="-5400000">
            <a:off x="6993773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8" name="Freeform 1318"/>
          <p:cNvSpPr/>
          <p:nvPr/>
        </p:nvSpPr>
        <p:spPr>
          <a:xfrm rot="-5400000">
            <a:off x="7009234" y="176253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19" name="Freeform 1319"/>
          <p:cNvSpPr/>
          <p:nvPr/>
        </p:nvSpPr>
        <p:spPr>
          <a:xfrm rot="-5400000">
            <a:off x="7004866" y="175681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0" name="Freeform 1320"/>
          <p:cNvSpPr/>
          <p:nvPr/>
        </p:nvSpPr>
        <p:spPr>
          <a:xfrm rot="-5400000">
            <a:off x="7001168" y="174975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1" name="Freeform 1321"/>
          <p:cNvSpPr/>
          <p:nvPr/>
        </p:nvSpPr>
        <p:spPr>
          <a:xfrm rot="-5400000">
            <a:off x="6996798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2" name="Freeform 1322"/>
          <p:cNvSpPr/>
          <p:nvPr/>
        </p:nvSpPr>
        <p:spPr>
          <a:xfrm rot="-5400000">
            <a:off x="7008564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3" name="Freeform 1323"/>
          <p:cNvSpPr/>
          <p:nvPr/>
        </p:nvSpPr>
        <p:spPr>
          <a:xfrm rot="-5400000">
            <a:off x="7004866" y="174807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4" name="Freeform 1324"/>
          <p:cNvSpPr/>
          <p:nvPr/>
        </p:nvSpPr>
        <p:spPr>
          <a:xfrm rot="-5400000">
            <a:off x="7002176" y="174202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5" name="Freeform 1325"/>
          <p:cNvSpPr/>
          <p:nvPr/>
        </p:nvSpPr>
        <p:spPr>
          <a:xfrm rot="-5400000">
            <a:off x="7008564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6" name="Freeform 1326"/>
          <p:cNvSpPr/>
          <p:nvPr/>
        </p:nvSpPr>
        <p:spPr>
          <a:xfrm rot="-5400000">
            <a:off x="6963180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7" name="Freeform 1327"/>
          <p:cNvSpPr/>
          <p:nvPr/>
        </p:nvSpPr>
        <p:spPr>
          <a:xfrm rot="-5400000">
            <a:off x="6963180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8" name="Freeform 1328"/>
          <p:cNvSpPr/>
          <p:nvPr/>
        </p:nvSpPr>
        <p:spPr>
          <a:xfrm rot="-5400000">
            <a:off x="6966878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29" name="Freeform 1329"/>
          <p:cNvSpPr/>
          <p:nvPr/>
        </p:nvSpPr>
        <p:spPr>
          <a:xfrm rot="-5400000">
            <a:off x="6970912" y="173967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0" name="Freeform 1330"/>
          <p:cNvSpPr/>
          <p:nvPr/>
        </p:nvSpPr>
        <p:spPr>
          <a:xfrm rot="-5400000">
            <a:off x="6966878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1" name="Freeform 1331"/>
          <p:cNvSpPr/>
          <p:nvPr/>
        </p:nvSpPr>
        <p:spPr>
          <a:xfrm rot="-5400000">
            <a:off x="6970913" y="174773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2" name="Freeform 1332"/>
          <p:cNvSpPr/>
          <p:nvPr/>
        </p:nvSpPr>
        <p:spPr>
          <a:xfrm rot="-5400000">
            <a:off x="6974611" y="174135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3" name="Freeform 1333"/>
          <p:cNvSpPr/>
          <p:nvPr/>
        </p:nvSpPr>
        <p:spPr>
          <a:xfrm rot="-5400000">
            <a:off x="6970913" y="17564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4" name="Freeform 1334"/>
          <p:cNvSpPr/>
          <p:nvPr/>
        </p:nvSpPr>
        <p:spPr>
          <a:xfrm rot="-5400000">
            <a:off x="6974611" y="175009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5" name="Freeform 1335"/>
          <p:cNvSpPr/>
          <p:nvPr/>
        </p:nvSpPr>
        <p:spPr>
          <a:xfrm rot="-5400000">
            <a:off x="6977972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6" name="Freeform 1336"/>
          <p:cNvSpPr/>
          <p:nvPr/>
        </p:nvSpPr>
        <p:spPr>
          <a:xfrm rot="-5400000">
            <a:off x="6974947" y="175849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7" name="Freeform 1337"/>
          <p:cNvSpPr/>
          <p:nvPr/>
        </p:nvSpPr>
        <p:spPr>
          <a:xfrm rot="-5400000">
            <a:off x="6977972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8" name="Freeform 1338"/>
          <p:cNvSpPr/>
          <p:nvPr/>
        </p:nvSpPr>
        <p:spPr>
          <a:xfrm rot="-5400000">
            <a:off x="6982343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39" name="Freeform 1339"/>
          <p:cNvSpPr/>
          <p:nvPr/>
        </p:nvSpPr>
        <p:spPr>
          <a:xfrm rot="-5400000">
            <a:off x="6986374" y="1740343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0" name="Freeform 1340"/>
          <p:cNvSpPr/>
          <p:nvPr/>
        </p:nvSpPr>
        <p:spPr>
          <a:xfrm rot="-5400000">
            <a:off x="6982343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1" name="Freeform 1341"/>
          <p:cNvSpPr/>
          <p:nvPr/>
        </p:nvSpPr>
        <p:spPr>
          <a:xfrm rot="-5400000">
            <a:off x="6985704" y="174773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2" name="Freeform 1342"/>
          <p:cNvSpPr/>
          <p:nvPr/>
        </p:nvSpPr>
        <p:spPr>
          <a:xfrm rot="-5400000">
            <a:off x="6989738" y="174101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3" name="Freeform 1343"/>
          <p:cNvSpPr/>
          <p:nvPr/>
        </p:nvSpPr>
        <p:spPr>
          <a:xfrm rot="-5400000">
            <a:off x="6985704" y="17564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4" name="Freeform 1344"/>
          <p:cNvSpPr/>
          <p:nvPr/>
        </p:nvSpPr>
        <p:spPr>
          <a:xfrm rot="-5400000">
            <a:off x="6989738" y="174975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5" name="Freeform 1345"/>
          <p:cNvSpPr/>
          <p:nvPr/>
        </p:nvSpPr>
        <p:spPr>
          <a:xfrm rot="-5400000">
            <a:off x="6993436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6" name="Freeform 1346"/>
          <p:cNvSpPr/>
          <p:nvPr/>
        </p:nvSpPr>
        <p:spPr>
          <a:xfrm rot="-5400000">
            <a:off x="6989738" y="175849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7" name="Freeform 1347"/>
          <p:cNvSpPr/>
          <p:nvPr/>
        </p:nvSpPr>
        <p:spPr>
          <a:xfrm rot="-5400000">
            <a:off x="6993436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8" name="Freeform 1348"/>
          <p:cNvSpPr/>
          <p:nvPr/>
        </p:nvSpPr>
        <p:spPr>
          <a:xfrm rot="-5400000">
            <a:off x="6997134" y="174572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49" name="Freeform 1349"/>
          <p:cNvSpPr/>
          <p:nvPr/>
        </p:nvSpPr>
        <p:spPr>
          <a:xfrm rot="-5400000">
            <a:off x="6994445" y="176051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0" name="Freeform 1350"/>
          <p:cNvSpPr/>
          <p:nvPr/>
        </p:nvSpPr>
        <p:spPr>
          <a:xfrm rot="-5400000">
            <a:off x="6997134" y="175446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1" name="Freeform 1351"/>
          <p:cNvSpPr/>
          <p:nvPr/>
        </p:nvSpPr>
        <p:spPr>
          <a:xfrm rot="-5400000">
            <a:off x="7001168" y="174773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2" name="Freeform 1352"/>
          <p:cNvSpPr/>
          <p:nvPr/>
        </p:nvSpPr>
        <p:spPr>
          <a:xfrm rot="-5400000">
            <a:off x="7005203" y="174235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3" name="Freeform 1353"/>
          <p:cNvSpPr/>
          <p:nvPr/>
        </p:nvSpPr>
        <p:spPr>
          <a:xfrm rot="-5400000">
            <a:off x="7001168" y="175647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4" name="Freeform 1354"/>
          <p:cNvSpPr/>
          <p:nvPr/>
        </p:nvSpPr>
        <p:spPr>
          <a:xfrm rot="-5400000">
            <a:off x="7004866" y="175009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5" name="Freeform 1355"/>
          <p:cNvSpPr/>
          <p:nvPr/>
        </p:nvSpPr>
        <p:spPr>
          <a:xfrm rot="-5400000">
            <a:off x="7008228" y="174336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6" name="Freeform 1356"/>
          <p:cNvSpPr/>
          <p:nvPr/>
        </p:nvSpPr>
        <p:spPr>
          <a:xfrm rot="-5400000">
            <a:off x="7004866" y="175883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7" name="Freeform 1357"/>
          <p:cNvSpPr/>
          <p:nvPr/>
        </p:nvSpPr>
        <p:spPr>
          <a:xfrm rot="-5400000">
            <a:off x="7008228" y="17521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8" name="Freeform 1358"/>
          <p:cNvSpPr/>
          <p:nvPr/>
        </p:nvSpPr>
        <p:spPr>
          <a:xfrm rot="-5400000">
            <a:off x="7008564" y="176185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59" name="Freeform 1359"/>
          <p:cNvSpPr/>
          <p:nvPr/>
        </p:nvSpPr>
        <p:spPr>
          <a:xfrm rot="-5400000">
            <a:off x="6951414" y="1748411"/>
            <a:ext cx="20170" cy="671"/>
          </a:xfrm>
          <a:custGeom>
            <a:avLst/>
            <a:gdLst/>
            <a:ahLst/>
            <a:cxnLst/>
            <a:rect l="0" t="0" r="0" b="0"/>
            <a:pathLst>
              <a:path w="381000" h="12700">
                <a:moveTo>
                  <a:pt x="0" y="0"/>
                </a:moveTo>
                <a:lnTo>
                  <a:pt x="3810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0" name="Freeform 1360"/>
          <p:cNvSpPr/>
          <p:nvPr/>
        </p:nvSpPr>
        <p:spPr>
          <a:xfrm rot="-5400000">
            <a:off x="6984353" y="1715677"/>
            <a:ext cx="4151" cy="49807"/>
          </a:xfrm>
          <a:custGeom>
            <a:avLst/>
            <a:gdLst/>
            <a:ahLst/>
            <a:cxnLst/>
            <a:rect l="0" t="0" r="0" b="0"/>
            <a:pathLst>
              <a:path w="78433" h="940811">
                <a:moveTo>
                  <a:pt x="0" y="940811"/>
                </a:moveTo>
                <a:cubicBezTo>
                  <a:pt x="39192" y="628433"/>
                  <a:pt x="65361" y="314558"/>
                  <a:pt x="78433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1" name="Freeform 1361"/>
          <p:cNvSpPr/>
          <p:nvPr/>
        </p:nvSpPr>
        <p:spPr>
          <a:xfrm rot="-5400000">
            <a:off x="7000496" y="1751773"/>
            <a:ext cx="20170" cy="2016"/>
          </a:xfrm>
          <a:custGeom>
            <a:avLst/>
            <a:gdLst/>
            <a:ahLst/>
            <a:cxnLst/>
            <a:rect l="0" t="0" r="0" b="0"/>
            <a:pathLst>
              <a:path w="381000" h="38100">
                <a:moveTo>
                  <a:pt x="3810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2" name="Freeform 1362"/>
          <p:cNvSpPr/>
          <p:nvPr/>
        </p:nvSpPr>
        <p:spPr>
          <a:xfrm rot="-5400000">
            <a:off x="6982748" y="1736598"/>
            <a:ext cx="4012" cy="48133"/>
          </a:xfrm>
          <a:custGeom>
            <a:avLst/>
            <a:gdLst/>
            <a:ahLst/>
            <a:cxnLst/>
            <a:rect l="0" t="0" r="0" b="0"/>
            <a:pathLst>
              <a:path w="75790" h="909188">
                <a:moveTo>
                  <a:pt x="0" y="909188"/>
                </a:moveTo>
                <a:cubicBezTo>
                  <a:pt x="37876" y="607309"/>
                  <a:pt x="63165" y="303985"/>
                  <a:pt x="75790" y="0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3" name="Freeform 1363"/>
          <p:cNvSpPr/>
          <p:nvPr/>
        </p:nvSpPr>
        <p:spPr>
          <a:xfrm>
            <a:off x="7254234" y="1799057"/>
            <a:ext cx="236829" cy="249179"/>
          </a:xfrm>
          <a:custGeom>
            <a:avLst/>
            <a:gdLst/>
            <a:ahLst/>
            <a:cxnLst/>
            <a:rect l="0" t="0" r="0" b="0"/>
            <a:pathLst>
              <a:path w="4473438" h="4706724">
                <a:moveTo>
                  <a:pt x="4473438" y="4706724"/>
                </a:moveTo>
                <a:cubicBezTo>
                  <a:pt x="3451048" y="2750878"/>
                  <a:pt x="1901395" y="1120410"/>
                  <a:pt x="0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4" name="Freeform 1364"/>
          <p:cNvSpPr/>
          <p:nvPr/>
        </p:nvSpPr>
        <p:spPr>
          <a:xfrm>
            <a:off x="7051961" y="1723163"/>
            <a:ext cx="85798" cy="22490"/>
          </a:xfrm>
          <a:custGeom>
            <a:avLst/>
            <a:gdLst/>
            <a:ahLst/>
            <a:cxnLst/>
            <a:rect l="0" t="0" r="0" b="0"/>
            <a:pathLst>
              <a:path w="1620639" h="424826">
                <a:moveTo>
                  <a:pt x="1620639" y="424826"/>
                </a:moveTo>
                <a:cubicBezTo>
                  <a:pt x="1091157" y="245053"/>
                  <a:pt x="549583" y="103088"/>
                  <a:pt x="0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5" name="Freeform 1365"/>
          <p:cNvSpPr/>
          <p:nvPr/>
        </p:nvSpPr>
        <p:spPr>
          <a:xfrm>
            <a:off x="6652978" y="1712446"/>
            <a:ext cx="280343" cy="67984"/>
          </a:xfrm>
          <a:custGeom>
            <a:avLst/>
            <a:gdLst/>
            <a:ahLst/>
            <a:cxnLst/>
            <a:rect l="0" t="0" r="0" b="0"/>
            <a:pathLst>
              <a:path w="5295382" h="1284149">
                <a:moveTo>
                  <a:pt x="5295382" y="0"/>
                </a:moveTo>
                <a:cubicBezTo>
                  <a:pt x="3454322" y="9708"/>
                  <a:pt x="1640996" y="449446"/>
                  <a:pt x="0" y="1284149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6" name="Freeform 1366"/>
          <p:cNvSpPr/>
          <p:nvPr/>
        </p:nvSpPr>
        <p:spPr>
          <a:xfrm>
            <a:off x="6687423" y="1711604"/>
            <a:ext cx="736308" cy="371829"/>
          </a:xfrm>
          <a:custGeom>
            <a:avLst/>
            <a:gdLst/>
            <a:ahLst/>
            <a:cxnLst/>
            <a:rect l="0" t="0" r="0" b="0"/>
            <a:pathLst>
              <a:path w="13908040" h="7023440">
                <a:moveTo>
                  <a:pt x="13908040" y="7023440"/>
                </a:moveTo>
                <a:cubicBezTo>
                  <a:pt x="11272592" y="1981792"/>
                  <a:pt x="5070644" y="0"/>
                  <a:pt x="0" y="2579214"/>
                </a:cubicBez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7" name="Freeform 1367"/>
          <p:cNvSpPr/>
          <p:nvPr/>
        </p:nvSpPr>
        <p:spPr>
          <a:xfrm rot="-5400000">
            <a:off x="7931031" y="922089"/>
            <a:ext cx="75975" cy="158674"/>
          </a:xfrm>
          <a:custGeom>
            <a:avLst/>
            <a:gdLst/>
            <a:ahLst/>
            <a:cxnLst/>
            <a:rect l="0" t="0" r="0" b="0"/>
            <a:pathLst>
              <a:path w="1435100" h="2997200">
                <a:moveTo>
                  <a:pt x="0" y="0"/>
                </a:moveTo>
                <a:lnTo>
                  <a:pt x="1435100" y="29972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8" name="Freeform 1368"/>
          <p:cNvSpPr/>
          <p:nvPr/>
        </p:nvSpPr>
        <p:spPr>
          <a:xfrm rot="-5400000">
            <a:off x="8143830" y="906961"/>
            <a:ext cx="104214" cy="217169"/>
          </a:xfrm>
          <a:custGeom>
            <a:avLst/>
            <a:gdLst/>
            <a:ahLst/>
            <a:cxnLst/>
            <a:rect l="0" t="0" r="0" b="0"/>
            <a:pathLst>
              <a:path w="1968500" h="4102100">
                <a:moveTo>
                  <a:pt x="0" y="0"/>
                </a:moveTo>
                <a:lnTo>
                  <a:pt x="1968500" y="4102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69" name="Freeform 1369"/>
          <p:cNvSpPr/>
          <p:nvPr/>
        </p:nvSpPr>
        <p:spPr>
          <a:xfrm rot="-5400000">
            <a:off x="8162320" y="897212"/>
            <a:ext cx="122367" cy="254821"/>
          </a:xfrm>
          <a:custGeom>
            <a:avLst/>
            <a:gdLst/>
            <a:ahLst/>
            <a:cxnLst/>
            <a:rect l="0" t="0" r="0" b="0"/>
            <a:pathLst>
              <a:path w="2311400" h="4813300">
                <a:moveTo>
                  <a:pt x="0" y="0"/>
                </a:moveTo>
                <a:lnTo>
                  <a:pt x="2311400" y="48133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0" name="Freeform 1370"/>
          <p:cNvSpPr/>
          <p:nvPr/>
        </p:nvSpPr>
        <p:spPr>
          <a:xfrm rot="-5400000">
            <a:off x="8213419" y="870318"/>
            <a:ext cx="172121" cy="358363"/>
          </a:xfrm>
          <a:custGeom>
            <a:avLst/>
            <a:gdLst/>
            <a:ahLst/>
            <a:cxnLst/>
            <a:rect l="0" t="0" r="0" b="0"/>
            <a:pathLst>
              <a:path w="3251200" h="6769100">
                <a:moveTo>
                  <a:pt x="0" y="0"/>
                </a:moveTo>
                <a:lnTo>
                  <a:pt x="3251200" y="6769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1" name="Freeform 1371"/>
          <p:cNvSpPr/>
          <p:nvPr/>
        </p:nvSpPr>
        <p:spPr>
          <a:xfrm rot="-5400000">
            <a:off x="5895146" y="774844"/>
            <a:ext cx="603772" cy="980962"/>
          </a:xfrm>
          <a:custGeom>
            <a:avLst/>
            <a:gdLst/>
            <a:ahLst/>
            <a:cxnLst/>
            <a:rect l="0" t="0" r="0" b="0"/>
            <a:pathLst>
              <a:path w="11404600" h="18529300">
                <a:moveTo>
                  <a:pt x="0" y="0"/>
                </a:moveTo>
                <a:lnTo>
                  <a:pt x="7543800" y="14820900"/>
                </a:lnTo>
                <a:lnTo>
                  <a:pt x="7848600" y="15379700"/>
                </a:lnTo>
                <a:lnTo>
                  <a:pt x="8204200" y="15900400"/>
                </a:lnTo>
                <a:lnTo>
                  <a:pt x="8597900" y="16408400"/>
                </a:lnTo>
                <a:lnTo>
                  <a:pt x="9029700" y="16878300"/>
                </a:lnTo>
                <a:lnTo>
                  <a:pt x="9499600" y="17310100"/>
                </a:lnTo>
                <a:lnTo>
                  <a:pt x="9994900" y="17703800"/>
                </a:lnTo>
                <a:lnTo>
                  <a:pt x="10528300" y="18059400"/>
                </a:lnTo>
                <a:lnTo>
                  <a:pt x="11074400" y="18376900"/>
                </a:lnTo>
                <a:lnTo>
                  <a:pt x="11404600" y="18529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2" name="Freeform 1372"/>
          <p:cNvSpPr/>
          <p:nvPr/>
        </p:nvSpPr>
        <p:spPr>
          <a:xfrm rot="-5400000">
            <a:off x="6587670" y="1115054"/>
            <a:ext cx="59166" cy="86733"/>
          </a:xfrm>
          <a:custGeom>
            <a:avLst/>
            <a:gdLst/>
            <a:ahLst/>
            <a:cxnLst/>
            <a:rect l="0" t="0" r="0" b="0"/>
            <a:pathLst>
              <a:path w="1117600" h="1638300">
                <a:moveTo>
                  <a:pt x="0" y="0"/>
                </a:moveTo>
                <a:lnTo>
                  <a:pt x="317500" y="571500"/>
                </a:lnTo>
                <a:lnTo>
                  <a:pt x="698500" y="1130300"/>
                </a:lnTo>
                <a:lnTo>
                  <a:pt x="1117600" y="16383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3" name="Freeform 1373"/>
          <p:cNvSpPr/>
          <p:nvPr/>
        </p:nvSpPr>
        <p:spPr>
          <a:xfrm rot="-5400000">
            <a:off x="6661292" y="1093203"/>
            <a:ext cx="34961" cy="36306"/>
          </a:xfrm>
          <a:custGeom>
            <a:avLst/>
            <a:gdLst/>
            <a:ahLst/>
            <a:cxnLst/>
            <a:rect l="0" t="0" r="0" b="0"/>
            <a:pathLst>
              <a:path w="660400" h="685800">
                <a:moveTo>
                  <a:pt x="0" y="0"/>
                </a:moveTo>
                <a:lnTo>
                  <a:pt x="317500" y="355600"/>
                </a:lnTo>
                <a:lnTo>
                  <a:pt x="660400" y="685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4" name="Freeform 1374"/>
          <p:cNvSpPr/>
          <p:nvPr/>
        </p:nvSpPr>
        <p:spPr>
          <a:xfrm rot="-5400000">
            <a:off x="6671379" y="988988"/>
            <a:ext cx="130436" cy="79337"/>
          </a:xfrm>
          <a:custGeom>
            <a:avLst/>
            <a:gdLst/>
            <a:ahLst/>
            <a:cxnLst/>
            <a:rect l="0" t="0" r="0" b="0"/>
            <a:pathLst>
              <a:path w="2463800" h="1498600">
                <a:moveTo>
                  <a:pt x="0" y="0"/>
                </a:moveTo>
                <a:lnTo>
                  <a:pt x="495300" y="406400"/>
                </a:lnTo>
                <a:lnTo>
                  <a:pt x="1028700" y="774700"/>
                </a:lnTo>
                <a:lnTo>
                  <a:pt x="1574800" y="1104900"/>
                </a:lnTo>
                <a:lnTo>
                  <a:pt x="2159000" y="1384300"/>
                </a:lnTo>
                <a:lnTo>
                  <a:pt x="2463800" y="14986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5" name="Freeform 1375"/>
          <p:cNvSpPr/>
          <p:nvPr/>
        </p:nvSpPr>
        <p:spPr>
          <a:xfrm rot="-5400000">
            <a:off x="6678773" y="107773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6" name="Freeform 1376"/>
          <p:cNvSpPr/>
          <p:nvPr/>
        </p:nvSpPr>
        <p:spPr>
          <a:xfrm rot="-5400000">
            <a:off x="6672386" y="108345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7" name="Freeform 1377"/>
          <p:cNvSpPr/>
          <p:nvPr/>
        </p:nvSpPr>
        <p:spPr>
          <a:xfrm rot="-5400000">
            <a:off x="6678773" y="1082445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8" name="Freeform 1378"/>
          <p:cNvSpPr/>
          <p:nvPr/>
        </p:nvSpPr>
        <p:spPr>
          <a:xfrm rot="-5400000">
            <a:off x="6685160" y="108345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79" name="Freeform 1379"/>
          <p:cNvSpPr/>
          <p:nvPr/>
        </p:nvSpPr>
        <p:spPr>
          <a:xfrm rot="-5400000">
            <a:off x="6671377" y="108647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0" name="Freeform 1380"/>
          <p:cNvSpPr/>
          <p:nvPr/>
        </p:nvSpPr>
        <p:spPr>
          <a:xfrm rot="-5400000">
            <a:off x="6678773" y="108647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1" name="Freeform 1381"/>
          <p:cNvSpPr/>
          <p:nvPr/>
        </p:nvSpPr>
        <p:spPr>
          <a:xfrm rot="-5400000">
            <a:off x="6686169" y="1086479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2" name="Freeform 1382"/>
          <p:cNvSpPr/>
          <p:nvPr/>
        </p:nvSpPr>
        <p:spPr>
          <a:xfrm rot="-5400000">
            <a:off x="6663981" y="109185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3" name="Freeform 1383"/>
          <p:cNvSpPr/>
          <p:nvPr/>
        </p:nvSpPr>
        <p:spPr>
          <a:xfrm rot="-5400000">
            <a:off x="6671377" y="109118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4" name="Freeform 1384"/>
          <p:cNvSpPr/>
          <p:nvPr/>
        </p:nvSpPr>
        <p:spPr>
          <a:xfrm rot="-5400000">
            <a:off x="6678773" y="109118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5" name="Freeform 1385"/>
          <p:cNvSpPr/>
          <p:nvPr/>
        </p:nvSpPr>
        <p:spPr>
          <a:xfrm rot="-5400000">
            <a:off x="6686169" y="109118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6" name="Freeform 1386"/>
          <p:cNvSpPr/>
          <p:nvPr/>
        </p:nvSpPr>
        <p:spPr>
          <a:xfrm rot="-5400000">
            <a:off x="6663645" y="1095556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7" name="Freeform 1387"/>
          <p:cNvSpPr/>
          <p:nvPr/>
        </p:nvSpPr>
        <p:spPr>
          <a:xfrm rot="-5400000">
            <a:off x="6671377" y="109522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8" name="Freeform 1388"/>
          <p:cNvSpPr/>
          <p:nvPr/>
        </p:nvSpPr>
        <p:spPr>
          <a:xfrm rot="-5400000">
            <a:off x="6678773" y="109522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89" name="Freeform 1389"/>
          <p:cNvSpPr/>
          <p:nvPr/>
        </p:nvSpPr>
        <p:spPr>
          <a:xfrm rot="-5400000">
            <a:off x="6686169" y="109522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0" name="Freeform 1390"/>
          <p:cNvSpPr/>
          <p:nvPr/>
        </p:nvSpPr>
        <p:spPr>
          <a:xfrm rot="-5400000">
            <a:off x="6655913" y="109992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1" name="Freeform 1391"/>
          <p:cNvSpPr/>
          <p:nvPr/>
        </p:nvSpPr>
        <p:spPr>
          <a:xfrm rot="-5400000">
            <a:off x="6663645" y="110026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2" name="Freeform 1392"/>
          <p:cNvSpPr/>
          <p:nvPr/>
        </p:nvSpPr>
        <p:spPr>
          <a:xfrm rot="-5400000">
            <a:off x="6671377" y="109992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3" name="Freeform 1393"/>
          <p:cNvSpPr/>
          <p:nvPr/>
        </p:nvSpPr>
        <p:spPr>
          <a:xfrm rot="-5400000">
            <a:off x="6678773" y="1099926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4" name="Freeform 1394"/>
          <p:cNvSpPr/>
          <p:nvPr/>
        </p:nvSpPr>
        <p:spPr>
          <a:xfrm rot="-5400000">
            <a:off x="6655913" y="110396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5" name="Freeform 1395"/>
          <p:cNvSpPr/>
          <p:nvPr/>
        </p:nvSpPr>
        <p:spPr>
          <a:xfrm rot="-5400000">
            <a:off x="6663645" y="110429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6" name="Freeform 1396"/>
          <p:cNvSpPr/>
          <p:nvPr/>
        </p:nvSpPr>
        <p:spPr>
          <a:xfrm rot="-5400000">
            <a:off x="6671377" y="110396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7" name="Freeform 1397"/>
          <p:cNvSpPr/>
          <p:nvPr/>
        </p:nvSpPr>
        <p:spPr>
          <a:xfrm rot="-5400000">
            <a:off x="6678101" y="1104633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8" name="Freeform 1398"/>
          <p:cNvSpPr/>
          <p:nvPr/>
        </p:nvSpPr>
        <p:spPr>
          <a:xfrm rot="-5400000">
            <a:off x="6648517" y="110866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399" name="Freeform 1399"/>
          <p:cNvSpPr/>
          <p:nvPr/>
        </p:nvSpPr>
        <p:spPr>
          <a:xfrm rot="-5400000">
            <a:off x="6655913" y="110866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0" name="Freeform 1400"/>
          <p:cNvSpPr/>
          <p:nvPr/>
        </p:nvSpPr>
        <p:spPr>
          <a:xfrm rot="-5400000">
            <a:off x="6663645" y="1109003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1" name="Freeform 1401"/>
          <p:cNvSpPr/>
          <p:nvPr/>
        </p:nvSpPr>
        <p:spPr>
          <a:xfrm rot="-5400000">
            <a:off x="6671377" y="1108667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2" name="Freeform 1402"/>
          <p:cNvSpPr/>
          <p:nvPr/>
        </p:nvSpPr>
        <p:spPr>
          <a:xfrm rot="-5400000">
            <a:off x="6648853" y="11130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3" name="Freeform 1403"/>
          <p:cNvSpPr/>
          <p:nvPr/>
        </p:nvSpPr>
        <p:spPr>
          <a:xfrm rot="-5400000">
            <a:off x="6655913" y="1112701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4" name="Freeform 1404"/>
          <p:cNvSpPr/>
          <p:nvPr/>
        </p:nvSpPr>
        <p:spPr>
          <a:xfrm rot="-5400000">
            <a:off x="6663645" y="11130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5" name="Freeform 1405"/>
          <p:cNvSpPr/>
          <p:nvPr/>
        </p:nvSpPr>
        <p:spPr>
          <a:xfrm rot="-5400000">
            <a:off x="6655913" y="1117408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6" name="Freeform 1406"/>
          <p:cNvSpPr/>
          <p:nvPr/>
        </p:nvSpPr>
        <p:spPr>
          <a:xfrm rot="-5400000">
            <a:off x="6663645" y="111774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7" name="Freeform 1407"/>
          <p:cNvSpPr/>
          <p:nvPr/>
        </p:nvSpPr>
        <p:spPr>
          <a:xfrm rot="-5400000">
            <a:off x="6656249" y="112177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8" name="Freeform 1408"/>
          <p:cNvSpPr/>
          <p:nvPr/>
        </p:nvSpPr>
        <p:spPr>
          <a:xfrm rot="-5400000">
            <a:off x="6653225" y="112077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09" name="Freeform 1409"/>
          <p:cNvSpPr/>
          <p:nvPr/>
        </p:nvSpPr>
        <p:spPr>
          <a:xfrm rot="-5400000">
            <a:off x="6649528" y="11143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0" name="Freeform 1410"/>
          <p:cNvSpPr/>
          <p:nvPr/>
        </p:nvSpPr>
        <p:spPr>
          <a:xfrm rot="-5400000">
            <a:off x="6645830" y="110866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1" name="Freeform 1411"/>
          <p:cNvSpPr/>
          <p:nvPr/>
        </p:nvSpPr>
        <p:spPr>
          <a:xfrm rot="-5400000">
            <a:off x="6656924" y="11190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2" name="Freeform 1412"/>
          <p:cNvSpPr/>
          <p:nvPr/>
        </p:nvSpPr>
        <p:spPr>
          <a:xfrm rot="-5400000">
            <a:off x="6652890" y="11123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3" name="Freeform 1413"/>
          <p:cNvSpPr/>
          <p:nvPr/>
        </p:nvSpPr>
        <p:spPr>
          <a:xfrm rot="-5400000">
            <a:off x="6649528" y="11056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4" name="Freeform 1414"/>
          <p:cNvSpPr/>
          <p:nvPr/>
        </p:nvSpPr>
        <p:spPr>
          <a:xfrm rot="-5400000">
            <a:off x="6660621" y="111673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5" name="Freeform 1415"/>
          <p:cNvSpPr/>
          <p:nvPr/>
        </p:nvSpPr>
        <p:spPr>
          <a:xfrm rot="-5400000">
            <a:off x="6656924" y="111034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6" name="Freeform 1416"/>
          <p:cNvSpPr/>
          <p:nvPr/>
        </p:nvSpPr>
        <p:spPr>
          <a:xfrm rot="-5400000">
            <a:off x="6652890" y="11036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7" name="Freeform 1417"/>
          <p:cNvSpPr/>
          <p:nvPr/>
        </p:nvSpPr>
        <p:spPr>
          <a:xfrm rot="-5400000">
            <a:off x="6664320" y="11143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8" name="Freeform 1418"/>
          <p:cNvSpPr/>
          <p:nvPr/>
        </p:nvSpPr>
        <p:spPr>
          <a:xfrm rot="-5400000">
            <a:off x="6660621" y="110799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19" name="Freeform 1419"/>
          <p:cNvSpPr/>
          <p:nvPr/>
        </p:nvSpPr>
        <p:spPr>
          <a:xfrm rot="-5400000">
            <a:off x="6656924" y="11016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0" name="Freeform 1420"/>
          <p:cNvSpPr/>
          <p:nvPr/>
        </p:nvSpPr>
        <p:spPr>
          <a:xfrm rot="-5400000">
            <a:off x="6668354" y="11123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1" name="Freeform 1421"/>
          <p:cNvSpPr/>
          <p:nvPr/>
        </p:nvSpPr>
        <p:spPr>
          <a:xfrm rot="-5400000">
            <a:off x="6664320" y="11056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2" name="Freeform 1422"/>
          <p:cNvSpPr/>
          <p:nvPr/>
        </p:nvSpPr>
        <p:spPr>
          <a:xfrm rot="-5400000">
            <a:off x="6660621" y="109925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3" name="Freeform 1423"/>
          <p:cNvSpPr/>
          <p:nvPr/>
        </p:nvSpPr>
        <p:spPr>
          <a:xfrm rot="-5400000">
            <a:off x="6672723" y="111001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4" name="Freeform 1424"/>
          <p:cNvSpPr/>
          <p:nvPr/>
        </p:nvSpPr>
        <p:spPr>
          <a:xfrm rot="-5400000">
            <a:off x="6668354" y="11036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5" name="Freeform 1425"/>
          <p:cNvSpPr/>
          <p:nvPr/>
        </p:nvSpPr>
        <p:spPr>
          <a:xfrm rot="-5400000">
            <a:off x="6664320" y="10969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6" name="Freeform 1426"/>
          <p:cNvSpPr/>
          <p:nvPr/>
        </p:nvSpPr>
        <p:spPr>
          <a:xfrm rot="-5400000">
            <a:off x="6675750" y="110765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7" name="Freeform 1427"/>
          <p:cNvSpPr/>
          <p:nvPr/>
        </p:nvSpPr>
        <p:spPr>
          <a:xfrm rot="-5400000">
            <a:off x="6672052" y="110194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8" name="Freeform 1428"/>
          <p:cNvSpPr/>
          <p:nvPr/>
        </p:nvSpPr>
        <p:spPr>
          <a:xfrm rot="-5400000">
            <a:off x="6668354" y="109488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29" name="Freeform 1429"/>
          <p:cNvSpPr/>
          <p:nvPr/>
        </p:nvSpPr>
        <p:spPr>
          <a:xfrm rot="-5400000">
            <a:off x="6675413" y="109925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0" name="Freeform 1430"/>
          <p:cNvSpPr/>
          <p:nvPr/>
        </p:nvSpPr>
        <p:spPr>
          <a:xfrm rot="-5400000">
            <a:off x="6672052" y="10932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1" name="Freeform 1431"/>
          <p:cNvSpPr/>
          <p:nvPr/>
        </p:nvSpPr>
        <p:spPr>
          <a:xfrm rot="-5400000">
            <a:off x="6669026" y="108681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2" name="Freeform 1432"/>
          <p:cNvSpPr/>
          <p:nvPr/>
        </p:nvSpPr>
        <p:spPr>
          <a:xfrm rot="-5400000">
            <a:off x="6679784" y="10969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3" name="Freeform 1433"/>
          <p:cNvSpPr/>
          <p:nvPr/>
        </p:nvSpPr>
        <p:spPr>
          <a:xfrm rot="-5400000">
            <a:off x="6675413" y="10905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4" name="Freeform 1434"/>
          <p:cNvSpPr/>
          <p:nvPr/>
        </p:nvSpPr>
        <p:spPr>
          <a:xfrm rot="-5400000">
            <a:off x="6672052" y="108446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5" name="Freeform 1435"/>
          <p:cNvSpPr/>
          <p:nvPr/>
        </p:nvSpPr>
        <p:spPr>
          <a:xfrm rot="-5400000">
            <a:off x="6683146" y="109488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6" name="Freeform 1436"/>
          <p:cNvSpPr/>
          <p:nvPr/>
        </p:nvSpPr>
        <p:spPr>
          <a:xfrm rot="-5400000">
            <a:off x="6679784" y="10881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7" name="Freeform 1437"/>
          <p:cNvSpPr/>
          <p:nvPr/>
        </p:nvSpPr>
        <p:spPr>
          <a:xfrm rot="-5400000">
            <a:off x="6675413" y="108177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8" name="Freeform 1438"/>
          <p:cNvSpPr/>
          <p:nvPr/>
        </p:nvSpPr>
        <p:spPr>
          <a:xfrm rot="-5400000">
            <a:off x="6687180" y="10928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39" name="Freeform 1439"/>
          <p:cNvSpPr/>
          <p:nvPr/>
        </p:nvSpPr>
        <p:spPr>
          <a:xfrm rot="-5400000">
            <a:off x="6683146" y="108614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0" name="Freeform 1440"/>
          <p:cNvSpPr/>
          <p:nvPr/>
        </p:nvSpPr>
        <p:spPr>
          <a:xfrm rot="-5400000">
            <a:off x="6679784" y="10794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1" name="Freeform 1441"/>
          <p:cNvSpPr/>
          <p:nvPr/>
        </p:nvSpPr>
        <p:spPr>
          <a:xfrm rot="-5400000">
            <a:off x="6691214" y="109017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2" name="Freeform 1442"/>
          <p:cNvSpPr/>
          <p:nvPr/>
        </p:nvSpPr>
        <p:spPr>
          <a:xfrm rot="-5400000">
            <a:off x="6649191" y="110799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3" name="Freeform 1443"/>
          <p:cNvSpPr/>
          <p:nvPr/>
        </p:nvSpPr>
        <p:spPr>
          <a:xfrm rot="-5400000">
            <a:off x="6652890" y="11016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4" name="Freeform 1444"/>
          <p:cNvSpPr/>
          <p:nvPr/>
        </p:nvSpPr>
        <p:spPr>
          <a:xfrm rot="-5400000">
            <a:off x="6650200" y="111639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5" name="Freeform 1445"/>
          <p:cNvSpPr/>
          <p:nvPr/>
        </p:nvSpPr>
        <p:spPr>
          <a:xfrm rot="-5400000">
            <a:off x="6652890" y="111034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6" name="Freeform 1446"/>
          <p:cNvSpPr/>
          <p:nvPr/>
        </p:nvSpPr>
        <p:spPr>
          <a:xfrm rot="-5400000">
            <a:off x="6656924" y="110362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7" name="Freeform 1447"/>
          <p:cNvSpPr/>
          <p:nvPr/>
        </p:nvSpPr>
        <p:spPr>
          <a:xfrm rot="-5400000">
            <a:off x="6660958" y="10969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8" name="Freeform 1448"/>
          <p:cNvSpPr/>
          <p:nvPr/>
        </p:nvSpPr>
        <p:spPr>
          <a:xfrm rot="-5400000">
            <a:off x="6663983" y="10905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49" name="Freeform 1449"/>
          <p:cNvSpPr/>
          <p:nvPr/>
        </p:nvSpPr>
        <p:spPr>
          <a:xfrm rot="-5400000">
            <a:off x="6652890" y="11190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0" name="Freeform 1450"/>
          <p:cNvSpPr/>
          <p:nvPr/>
        </p:nvSpPr>
        <p:spPr>
          <a:xfrm rot="-5400000">
            <a:off x="6656924" y="111236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1" name="Freeform 1451"/>
          <p:cNvSpPr/>
          <p:nvPr/>
        </p:nvSpPr>
        <p:spPr>
          <a:xfrm rot="-5400000">
            <a:off x="6660958" y="11056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2" name="Freeform 1452"/>
          <p:cNvSpPr/>
          <p:nvPr/>
        </p:nvSpPr>
        <p:spPr>
          <a:xfrm rot="-5400000">
            <a:off x="6663983" y="109925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3" name="Freeform 1453"/>
          <p:cNvSpPr/>
          <p:nvPr/>
        </p:nvSpPr>
        <p:spPr>
          <a:xfrm rot="-5400000">
            <a:off x="6668354" y="10928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4" name="Freeform 1454"/>
          <p:cNvSpPr/>
          <p:nvPr/>
        </p:nvSpPr>
        <p:spPr>
          <a:xfrm rot="-5400000">
            <a:off x="6672052" y="108648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5" name="Freeform 1455"/>
          <p:cNvSpPr/>
          <p:nvPr/>
        </p:nvSpPr>
        <p:spPr>
          <a:xfrm rot="-5400000">
            <a:off x="6675750" y="10794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6" name="Freeform 1456"/>
          <p:cNvSpPr/>
          <p:nvPr/>
        </p:nvSpPr>
        <p:spPr>
          <a:xfrm rot="-5400000">
            <a:off x="6656924" y="11211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7" name="Freeform 1457"/>
          <p:cNvSpPr/>
          <p:nvPr/>
        </p:nvSpPr>
        <p:spPr>
          <a:xfrm rot="-5400000">
            <a:off x="6660958" y="11143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8" name="Freeform 1458"/>
          <p:cNvSpPr/>
          <p:nvPr/>
        </p:nvSpPr>
        <p:spPr>
          <a:xfrm rot="-5400000">
            <a:off x="6663983" y="110799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59" name="Freeform 1459"/>
          <p:cNvSpPr/>
          <p:nvPr/>
        </p:nvSpPr>
        <p:spPr>
          <a:xfrm rot="-5400000">
            <a:off x="6668354" y="110160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0" name="Freeform 1460"/>
          <p:cNvSpPr/>
          <p:nvPr/>
        </p:nvSpPr>
        <p:spPr>
          <a:xfrm rot="-5400000">
            <a:off x="6672052" y="109522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1" name="Freeform 1461"/>
          <p:cNvSpPr/>
          <p:nvPr/>
        </p:nvSpPr>
        <p:spPr>
          <a:xfrm rot="-5400000">
            <a:off x="6675750" y="108816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2" name="Freeform 1462"/>
          <p:cNvSpPr/>
          <p:nvPr/>
        </p:nvSpPr>
        <p:spPr>
          <a:xfrm rot="-5400000">
            <a:off x="6679447" y="108177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3" name="Freeform 1463"/>
          <p:cNvSpPr/>
          <p:nvPr/>
        </p:nvSpPr>
        <p:spPr>
          <a:xfrm rot="-5400000">
            <a:off x="6663983" y="111673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4" name="Freeform 1464"/>
          <p:cNvSpPr/>
          <p:nvPr/>
        </p:nvSpPr>
        <p:spPr>
          <a:xfrm rot="-5400000">
            <a:off x="6668354" y="111034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5" name="Freeform 1465"/>
          <p:cNvSpPr/>
          <p:nvPr/>
        </p:nvSpPr>
        <p:spPr>
          <a:xfrm rot="-5400000">
            <a:off x="6672052" y="110396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6" name="Freeform 1466"/>
          <p:cNvSpPr/>
          <p:nvPr/>
        </p:nvSpPr>
        <p:spPr>
          <a:xfrm rot="-5400000">
            <a:off x="6675750" y="109690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7" name="Freeform 1467"/>
          <p:cNvSpPr/>
          <p:nvPr/>
        </p:nvSpPr>
        <p:spPr>
          <a:xfrm rot="-5400000">
            <a:off x="6679447" y="109051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8" name="Freeform 1468"/>
          <p:cNvSpPr/>
          <p:nvPr/>
        </p:nvSpPr>
        <p:spPr>
          <a:xfrm rot="-5400000">
            <a:off x="6683146" y="108412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69" name="Freeform 1469"/>
          <p:cNvSpPr/>
          <p:nvPr/>
        </p:nvSpPr>
        <p:spPr>
          <a:xfrm rot="-5400000">
            <a:off x="6675750" y="11056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0" name="Freeform 1470"/>
          <p:cNvSpPr/>
          <p:nvPr/>
        </p:nvSpPr>
        <p:spPr>
          <a:xfrm rot="-5400000">
            <a:off x="6679447" y="109925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1" name="Freeform 1471"/>
          <p:cNvSpPr/>
          <p:nvPr/>
        </p:nvSpPr>
        <p:spPr>
          <a:xfrm rot="-5400000">
            <a:off x="6683146" y="10928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2" name="Freeform 1472"/>
          <p:cNvSpPr/>
          <p:nvPr/>
        </p:nvSpPr>
        <p:spPr>
          <a:xfrm rot="-5400000">
            <a:off x="6687179" y="108681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3" name="Freeform 1473"/>
          <p:cNvSpPr/>
          <p:nvPr/>
        </p:nvSpPr>
        <p:spPr>
          <a:xfrm rot="-5400000">
            <a:off x="6687852" y="109488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4" name="Freeform 1474"/>
          <p:cNvSpPr/>
          <p:nvPr/>
        </p:nvSpPr>
        <p:spPr>
          <a:xfrm rot="-5400000">
            <a:off x="6691214" y="108950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5" name="Freeform 1475"/>
          <p:cNvSpPr/>
          <p:nvPr/>
        </p:nvSpPr>
        <p:spPr>
          <a:xfrm rot="-5400000">
            <a:off x="6644484" y="1077066"/>
            <a:ext cx="48409" cy="48409"/>
          </a:xfrm>
          <a:custGeom>
            <a:avLst/>
            <a:gdLst/>
            <a:ahLst/>
            <a:cxnLst/>
            <a:rect l="0" t="0" r="0" b="0"/>
            <a:pathLst>
              <a:path w="914400" h="914400">
                <a:moveTo>
                  <a:pt x="660400" y="914400"/>
                </a:moveTo>
                <a:lnTo>
                  <a:pt x="914400" y="635000"/>
                </a:lnTo>
                <a:lnTo>
                  <a:pt x="292100" y="0"/>
                </a:lnTo>
                <a:lnTo>
                  <a:pt x="0" y="241300"/>
                </a:lnTo>
                <a:lnTo>
                  <a:pt x="317500" y="596900"/>
                </a:lnTo>
                <a:lnTo>
                  <a:pt x="660400" y="914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6" name="Freeform 1476"/>
          <p:cNvSpPr/>
          <p:nvPr/>
        </p:nvSpPr>
        <p:spPr>
          <a:xfrm rot="-5400000">
            <a:off x="6624649" y="1056560"/>
            <a:ext cx="30255" cy="30927"/>
          </a:xfrm>
          <a:custGeom>
            <a:avLst/>
            <a:gdLst/>
            <a:ahLst/>
            <a:cxnLst/>
            <a:rect l="0" t="0" r="0" b="0"/>
            <a:pathLst>
              <a:path w="571500" h="584200">
                <a:moveTo>
                  <a:pt x="0" y="0"/>
                </a:moveTo>
                <a:lnTo>
                  <a:pt x="571500" y="584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7" name="Freeform 1477"/>
          <p:cNvSpPr/>
          <p:nvPr/>
        </p:nvSpPr>
        <p:spPr>
          <a:xfrm rot="-5400000">
            <a:off x="6595738" y="1148672"/>
            <a:ext cx="44374" cy="70596"/>
          </a:xfrm>
          <a:custGeom>
            <a:avLst/>
            <a:gdLst/>
            <a:ahLst/>
            <a:cxnLst/>
            <a:rect l="0" t="0" r="0" b="0"/>
            <a:pathLst>
              <a:path w="838200" h="1333500">
                <a:moveTo>
                  <a:pt x="0" y="0"/>
                </a:moveTo>
                <a:lnTo>
                  <a:pt x="393700" y="685800"/>
                </a:lnTo>
                <a:lnTo>
                  <a:pt x="838200" y="1333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8" name="Freeform 1478"/>
          <p:cNvSpPr/>
          <p:nvPr/>
        </p:nvSpPr>
        <p:spPr>
          <a:xfrm rot="-5400000">
            <a:off x="6701635" y="990333"/>
            <a:ext cx="123712" cy="69924"/>
          </a:xfrm>
          <a:custGeom>
            <a:avLst/>
            <a:gdLst/>
            <a:ahLst/>
            <a:cxnLst/>
            <a:rect l="0" t="0" r="0" b="0"/>
            <a:pathLst>
              <a:path w="2336800" h="1320800">
                <a:moveTo>
                  <a:pt x="0" y="0"/>
                </a:moveTo>
                <a:lnTo>
                  <a:pt x="495300" y="368300"/>
                </a:lnTo>
                <a:lnTo>
                  <a:pt x="1028700" y="711200"/>
                </a:lnTo>
                <a:lnTo>
                  <a:pt x="1587500" y="1003300"/>
                </a:lnTo>
                <a:lnTo>
                  <a:pt x="2159000" y="1244600"/>
                </a:lnTo>
                <a:lnTo>
                  <a:pt x="2336800" y="1320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79" name="Freeform 1479"/>
          <p:cNvSpPr/>
          <p:nvPr/>
        </p:nvSpPr>
        <p:spPr>
          <a:xfrm rot="-5400000">
            <a:off x="5939857" y="981593"/>
            <a:ext cx="427616" cy="840440"/>
          </a:xfrm>
          <a:custGeom>
            <a:avLst/>
            <a:gdLst/>
            <a:ahLst/>
            <a:cxnLst/>
            <a:rect l="0" t="0" r="0" b="0"/>
            <a:pathLst>
              <a:path w="8077200" h="15875000">
                <a:moveTo>
                  <a:pt x="8077200" y="1587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0" name="Freeform 1480"/>
          <p:cNvSpPr/>
          <p:nvPr/>
        </p:nvSpPr>
        <p:spPr>
          <a:xfrm rot="-5400000">
            <a:off x="5949271" y="999746"/>
            <a:ext cx="426943" cy="839768"/>
          </a:xfrm>
          <a:custGeom>
            <a:avLst/>
            <a:gdLst/>
            <a:ahLst/>
            <a:cxnLst/>
            <a:rect l="0" t="0" r="0" b="0"/>
            <a:pathLst>
              <a:path w="8064500" h="15862300">
                <a:moveTo>
                  <a:pt x="8064500" y="15862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1" name="Freeform 1481"/>
          <p:cNvSpPr/>
          <p:nvPr/>
        </p:nvSpPr>
        <p:spPr>
          <a:xfrm rot="-5400000">
            <a:off x="6553380" y="1232716"/>
            <a:ext cx="91439" cy="179517"/>
          </a:xfrm>
          <a:custGeom>
            <a:avLst/>
            <a:gdLst/>
            <a:ahLst/>
            <a:cxnLst/>
            <a:rect l="0" t="0" r="0" b="0"/>
            <a:pathLst>
              <a:path w="1727200" h="3390900">
                <a:moveTo>
                  <a:pt x="1727200" y="339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2" name="Freeform 1482"/>
          <p:cNvSpPr/>
          <p:nvPr/>
        </p:nvSpPr>
        <p:spPr>
          <a:xfrm rot="-5400000">
            <a:off x="5834298" y="1598140"/>
            <a:ext cx="91439" cy="180190"/>
          </a:xfrm>
          <a:custGeom>
            <a:avLst/>
            <a:gdLst/>
            <a:ahLst/>
            <a:cxnLst/>
            <a:rect l="0" t="0" r="0" b="0"/>
            <a:pathLst>
              <a:path w="1727200" h="3403600">
                <a:moveTo>
                  <a:pt x="1727200" y="340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3" name="Freeform 1483"/>
          <p:cNvSpPr/>
          <p:nvPr/>
        </p:nvSpPr>
        <p:spPr>
          <a:xfrm rot="-5400000">
            <a:off x="6054157" y="1163800"/>
            <a:ext cx="448459" cy="881454"/>
          </a:xfrm>
          <a:custGeom>
            <a:avLst/>
            <a:gdLst/>
            <a:ahLst/>
            <a:cxnLst/>
            <a:rect l="0" t="0" r="0" b="0"/>
            <a:pathLst>
              <a:path w="8470900" h="16649700">
                <a:moveTo>
                  <a:pt x="8470900" y="1664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4" name="Freeform 1484"/>
          <p:cNvSpPr/>
          <p:nvPr/>
        </p:nvSpPr>
        <p:spPr>
          <a:xfrm rot="-5400000">
            <a:off x="6058864" y="1172541"/>
            <a:ext cx="448459" cy="881454"/>
          </a:xfrm>
          <a:custGeom>
            <a:avLst/>
            <a:gdLst/>
            <a:ahLst/>
            <a:cxnLst/>
            <a:rect l="0" t="0" r="0" b="0"/>
            <a:pathLst>
              <a:path w="8470900" h="16649700">
                <a:moveTo>
                  <a:pt x="8470900" y="1664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5" name="Freeform 1485"/>
          <p:cNvSpPr/>
          <p:nvPr/>
        </p:nvSpPr>
        <p:spPr>
          <a:xfrm rot="-5400000">
            <a:off x="5336084" y="1407864"/>
            <a:ext cx="911710" cy="1792492"/>
          </a:xfrm>
          <a:custGeom>
            <a:avLst/>
            <a:gdLst/>
            <a:ahLst/>
            <a:cxnLst/>
            <a:rect l="0" t="0" r="0" b="0"/>
            <a:pathLst>
              <a:path w="17221200" h="33858200">
                <a:moveTo>
                  <a:pt x="17221200" y="33858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6" name="Freeform 1486"/>
          <p:cNvSpPr/>
          <p:nvPr/>
        </p:nvSpPr>
        <p:spPr>
          <a:xfrm rot="-5400000">
            <a:off x="6091137" y="1612932"/>
            <a:ext cx="385257" cy="757741"/>
          </a:xfrm>
          <a:custGeom>
            <a:avLst/>
            <a:gdLst/>
            <a:ahLst/>
            <a:cxnLst/>
            <a:rect l="0" t="0" r="0" b="0"/>
            <a:pathLst>
              <a:path w="7277100" h="14312900">
                <a:moveTo>
                  <a:pt x="7277100" y="1431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7" name="Freeform 1487"/>
          <p:cNvSpPr/>
          <p:nvPr/>
        </p:nvSpPr>
        <p:spPr>
          <a:xfrm rot="-5400000">
            <a:off x="5728402" y="2126946"/>
            <a:ext cx="119006" cy="233978"/>
          </a:xfrm>
          <a:custGeom>
            <a:avLst/>
            <a:gdLst/>
            <a:ahLst/>
            <a:cxnLst/>
            <a:rect l="0" t="0" r="0" b="0"/>
            <a:pathLst>
              <a:path w="2247900" h="4419600">
                <a:moveTo>
                  <a:pt x="2247900" y="4419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8" name="Freeform 1488"/>
          <p:cNvSpPr/>
          <p:nvPr/>
        </p:nvSpPr>
        <p:spPr>
          <a:xfrm rot="-5400000">
            <a:off x="5109838" y="2486654"/>
            <a:ext cx="186241" cy="281043"/>
          </a:xfrm>
          <a:custGeom>
            <a:avLst/>
            <a:gdLst/>
            <a:ahLst/>
            <a:cxnLst/>
            <a:rect l="0" t="0" r="0" b="0"/>
            <a:pathLst>
              <a:path w="3517900" h="5308600">
                <a:moveTo>
                  <a:pt x="3517900" y="5257800"/>
                </a:moveTo>
                <a:lnTo>
                  <a:pt x="2933700" y="5245100"/>
                </a:lnTo>
                <a:lnTo>
                  <a:pt x="2692400" y="5308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89" name="Freeform 1489"/>
          <p:cNvSpPr/>
          <p:nvPr/>
        </p:nvSpPr>
        <p:spPr>
          <a:xfrm rot="-5400000">
            <a:off x="5025434" y="2683543"/>
            <a:ext cx="15944" cy="57606"/>
          </a:xfrm>
          <a:custGeom>
            <a:avLst/>
            <a:gdLst/>
            <a:ahLst/>
            <a:cxnLst/>
            <a:rect l="0" t="0" r="0" b="0"/>
            <a:pathLst>
              <a:path w="301179" h="1088119">
                <a:moveTo>
                  <a:pt x="0" y="1088119"/>
                </a:moveTo>
                <a:cubicBezTo>
                  <a:pt x="147377" y="740085"/>
                  <a:pt x="248630" y="374278"/>
                  <a:pt x="301179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0" name="Freeform 1490"/>
          <p:cNvSpPr/>
          <p:nvPr/>
        </p:nvSpPr>
        <p:spPr>
          <a:xfrm rot="-5400000">
            <a:off x="5067143" y="2107111"/>
            <a:ext cx="407445" cy="800099"/>
          </a:xfrm>
          <a:custGeom>
            <a:avLst/>
            <a:gdLst/>
            <a:ahLst/>
            <a:cxnLst/>
            <a:rect l="0" t="0" r="0" b="0"/>
            <a:pathLst>
              <a:path w="7696200" h="15113000">
                <a:moveTo>
                  <a:pt x="7696200" y="15113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1" name="Freeform 1491"/>
          <p:cNvSpPr/>
          <p:nvPr/>
        </p:nvSpPr>
        <p:spPr>
          <a:xfrm rot="-5400000">
            <a:off x="5948866" y="2218285"/>
            <a:ext cx="12696" cy="37139"/>
          </a:xfrm>
          <a:custGeom>
            <a:avLst/>
            <a:gdLst/>
            <a:ahLst/>
            <a:cxnLst/>
            <a:rect l="0" t="0" r="0" b="0"/>
            <a:pathLst>
              <a:path w="239830" h="701520">
                <a:moveTo>
                  <a:pt x="239830" y="0"/>
                </a:moveTo>
                <a:cubicBezTo>
                  <a:pt x="46174" y="180554"/>
                  <a:pt x="0" y="469628"/>
                  <a:pt x="127781" y="70152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2" name="Freeform 1492"/>
          <p:cNvSpPr/>
          <p:nvPr/>
        </p:nvSpPr>
        <p:spPr>
          <a:xfrm rot="-5400000">
            <a:off x="5758659" y="2167287"/>
            <a:ext cx="154640" cy="292473"/>
          </a:xfrm>
          <a:custGeom>
            <a:avLst/>
            <a:gdLst/>
            <a:ahLst/>
            <a:cxnLst/>
            <a:rect l="0" t="0" r="0" b="0"/>
            <a:pathLst>
              <a:path w="2921000" h="5524500">
                <a:moveTo>
                  <a:pt x="2921000" y="5372100"/>
                </a:moveTo>
                <a:lnTo>
                  <a:pt x="2603500" y="5524500"/>
                </a:lnTo>
                <a:lnTo>
                  <a:pt x="0" y="406400"/>
                </a:lnTo>
                <a:lnTo>
                  <a:pt x="6477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3" name="Freeform 1493"/>
          <p:cNvSpPr/>
          <p:nvPr/>
        </p:nvSpPr>
        <p:spPr>
          <a:xfrm rot="-5400000">
            <a:off x="5301794" y="1340629"/>
            <a:ext cx="911710" cy="1792492"/>
          </a:xfrm>
          <a:custGeom>
            <a:avLst/>
            <a:gdLst/>
            <a:ahLst/>
            <a:cxnLst/>
            <a:rect l="0" t="0" r="0" b="0"/>
            <a:pathLst>
              <a:path w="17221200" h="33858200">
                <a:moveTo>
                  <a:pt x="17221200" y="33858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4" name="Freeform 1494"/>
          <p:cNvSpPr/>
          <p:nvPr/>
        </p:nvSpPr>
        <p:spPr>
          <a:xfrm rot="-5400000">
            <a:off x="5304148" y="1080764"/>
            <a:ext cx="1020631" cy="2005628"/>
          </a:xfrm>
          <a:custGeom>
            <a:avLst/>
            <a:gdLst/>
            <a:ahLst/>
            <a:cxnLst/>
            <a:rect l="0" t="0" r="0" b="0"/>
            <a:pathLst>
              <a:path w="19278600" h="37884100">
                <a:moveTo>
                  <a:pt x="19278600" y="37884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5" name="Freeform 1495"/>
          <p:cNvSpPr/>
          <p:nvPr/>
        </p:nvSpPr>
        <p:spPr>
          <a:xfrm rot="-5400000">
            <a:off x="6093154" y="1254568"/>
            <a:ext cx="454510" cy="894229"/>
          </a:xfrm>
          <a:custGeom>
            <a:avLst/>
            <a:gdLst/>
            <a:ahLst/>
            <a:cxnLst/>
            <a:rect l="0" t="0" r="0" b="0"/>
            <a:pathLst>
              <a:path w="8585200" h="16891000">
                <a:moveTo>
                  <a:pt x="8585200" y="16891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6" name="Freeform 1496"/>
          <p:cNvSpPr/>
          <p:nvPr/>
        </p:nvSpPr>
        <p:spPr>
          <a:xfrm rot="-5400000">
            <a:off x="5751935" y="1889605"/>
            <a:ext cx="82026" cy="160691"/>
          </a:xfrm>
          <a:custGeom>
            <a:avLst/>
            <a:gdLst/>
            <a:ahLst/>
            <a:cxnLst/>
            <a:rect l="0" t="0" r="0" b="0"/>
            <a:pathLst>
              <a:path w="1549400" h="3035300">
                <a:moveTo>
                  <a:pt x="1549400" y="3035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7" name="Freeform 1497"/>
          <p:cNvSpPr/>
          <p:nvPr/>
        </p:nvSpPr>
        <p:spPr>
          <a:xfrm rot="-5400000">
            <a:off x="5442653" y="2102741"/>
            <a:ext cx="36306" cy="71941"/>
          </a:xfrm>
          <a:custGeom>
            <a:avLst/>
            <a:gdLst/>
            <a:ahLst/>
            <a:cxnLst/>
            <a:rect l="0" t="0" r="0" b="0"/>
            <a:pathLst>
              <a:path w="685800" h="1358900">
                <a:moveTo>
                  <a:pt x="685800" y="135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8" name="Freeform 1498"/>
          <p:cNvSpPr/>
          <p:nvPr/>
        </p:nvSpPr>
        <p:spPr>
          <a:xfrm rot="-5400000">
            <a:off x="5154886" y="2249314"/>
            <a:ext cx="36306" cy="71941"/>
          </a:xfrm>
          <a:custGeom>
            <a:avLst/>
            <a:gdLst/>
            <a:ahLst/>
            <a:cxnLst/>
            <a:rect l="0" t="0" r="0" b="0"/>
            <a:pathLst>
              <a:path w="685800" h="1358900">
                <a:moveTo>
                  <a:pt x="685800" y="135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499" name="Freeform 1499"/>
          <p:cNvSpPr/>
          <p:nvPr/>
        </p:nvSpPr>
        <p:spPr>
          <a:xfrm rot="-5400000">
            <a:off x="4800219" y="2374035"/>
            <a:ext cx="82026" cy="160019"/>
          </a:xfrm>
          <a:custGeom>
            <a:avLst/>
            <a:gdLst/>
            <a:ahLst/>
            <a:cxnLst/>
            <a:rect l="0" t="0" r="0" b="0"/>
            <a:pathLst>
              <a:path w="1549400" h="3022600">
                <a:moveTo>
                  <a:pt x="1549400" y="3022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0" name="Freeform 1500"/>
          <p:cNvSpPr/>
          <p:nvPr/>
        </p:nvSpPr>
        <p:spPr>
          <a:xfrm rot="-5400000">
            <a:off x="3223215" y="2101396"/>
            <a:ext cx="1146361" cy="1924273"/>
          </a:xfrm>
          <a:custGeom>
            <a:avLst/>
            <a:gdLst/>
            <a:ahLst/>
            <a:cxnLst/>
            <a:rect l="0" t="0" r="0" b="0"/>
            <a:pathLst>
              <a:path w="21653500" h="36347400">
                <a:moveTo>
                  <a:pt x="21653500" y="36347400"/>
                </a:moveTo>
                <a:lnTo>
                  <a:pt x="11811000" y="19989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1" name="Freeform 1501"/>
          <p:cNvSpPr/>
          <p:nvPr/>
        </p:nvSpPr>
        <p:spPr>
          <a:xfrm rot="-5400000">
            <a:off x="3228930" y="2109801"/>
            <a:ext cx="1145689" cy="1924273"/>
          </a:xfrm>
          <a:custGeom>
            <a:avLst/>
            <a:gdLst/>
            <a:ahLst/>
            <a:cxnLst/>
            <a:rect l="0" t="0" r="0" b="0"/>
            <a:pathLst>
              <a:path w="21640800" h="36347400">
                <a:moveTo>
                  <a:pt x="21640800" y="36347400"/>
                </a:moveTo>
                <a:lnTo>
                  <a:pt x="11798300" y="19977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2" name="Freeform 1502"/>
          <p:cNvSpPr/>
          <p:nvPr/>
        </p:nvSpPr>
        <p:spPr>
          <a:xfrm rot="-5400000">
            <a:off x="4942086" y="1427363"/>
            <a:ext cx="603100" cy="979617"/>
          </a:xfrm>
          <a:custGeom>
            <a:avLst/>
            <a:gdLst/>
            <a:ahLst/>
            <a:cxnLst/>
            <a:rect l="0" t="0" r="0" b="0"/>
            <a:pathLst>
              <a:path w="11391900" h="18503900">
                <a:moveTo>
                  <a:pt x="11391900" y="18503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3" name="Freeform 1503"/>
          <p:cNvSpPr/>
          <p:nvPr/>
        </p:nvSpPr>
        <p:spPr>
          <a:xfrm rot="-5400000">
            <a:off x="4559517" y="2172330"/>
            <a:ext cx="147917" cy="240701"/>
          </a:xfrm>
          <a:custGeom>
            <a:avLst/>
            <a:gdLst/>
            <a:ahLst/>
            <a:cxnLst/>
            <a:rect l="0" t="0" r="0" b="0"/>
            <a:pathLst>
              <a:path w="2794000" h="4546600">
                <a:moveTo>
                  <a:pt x="2794000" y="4546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4" name="Freeform 1504"/>
          <p:cNvSpPr/>
          <p:nvPr/>
        </p:nvSpPr>
        <p:spPr>
          <a:xfrm rot="-5400000">
            <a:off x="4701019" y="2134016"/>
            <a:ext cx="21400" cy="42247"/>
          </a:xfrm>
          <a:custGeom>
            <a:avLst/>
            <a:gdLst/>
            <a:ahLst/>
            <a:cxnLst/>
            <a:rect l="0" t="0" r="0" b="0"/>
            <a:pathLst>
              <a:path w="404229" h="798010">
                <a:moveTo>
                  <a:pt x="404229" y="0"/>
                </a:moveTo>
                <a:cubicBezTo>
                  <a:pt x="191715" y="218882"/>
                  <a:pt x="50744" y="497185"/>
                  <a:pt x="0" y="79801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5" name="Freeform 1505"/>
          <p:cNvSpPr/>
          <p:nvPr/>
        </p:nvSpPr>
        <p:spPr>
          <a:xfrm rot="-5400000">
            <a:off x="4478835" y="2123248"/>
            <a:ext cx="190947" cy="233978"/>
          </a:xfrm>
          <a:custGeom>
            <a:avLst/>
            <a:gdLst/>
            <a:ahLst/>
            <a:cxnLst/>
            <a:rect l="0" t="0" r="0" b="0"/>
            <a:pathLst>
              <a:path w="3606800" h="4419600">
                <a:moveTo>
                  <a:pt x="3606800" y="4419600"/>
                </a:moveTo>
                <a:lnTo>
                  <a:pt x="1041400" y="241300"/>
                </a:lnTo>
                <a:lnTo>
                  <a:pt x="876300" y="266700"/>
                </a:lnTo>
                <a:lnTo>
                  <a:pt x="317500" y="177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6" name="Freeform 1506"/>
          <p:cNvSpPr/>
          <p:nvPr/>
        </p:nvSpPr>
        <p:spPr>
          <a:xfrm rot="-5400000">
            <a:off x="3447445" y="2113162"/>
            <a:ext cx="812201" cy="1319156"/>
          </a:xfrm>
          <a:custGeom>
            <a:avLst/>
            <a:gdLst/>
            <a:ahLst/>
            <a:cxnLst/>
            <a:rect l="0" t="0" r="0" b="0"/>
            <a:pathLst>
              <a:path w="15341600" h="24917400">
                <a:moveTo>
                  <a:pt x="15341600" y="24917400"/>
                </a:moveTo>
                <a:lnTo>
                  <a:pt x="10871200" y="17665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7" name="Freeform 1507"/>
          <p:cNvSpPr/>
          <p:nvPr/>
        </p:nvSpPr>
        <p:spPr>
          <a:xfrm rot="-5400000">
            <a:off x="3861615" y="1129510"/>
            <a:ext cx="1404544" cy="2281293"/>
          </a:xfrm>
          <a:custGeom>
            <a:avLst/>
            <a:gdLst/>
            <a:ahLst/>
            <a:cxnLst/>
            <a:rect l="0" t="0" r="0" b="0"/>
            <a:pathLst>
              <a:path w="26530300" h="43091100">
                <a:moveTo>
                  <a:pt x="26530300" y="43091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8" name="Freeform 1508"/>
          <p:cNvSpPr/>
          <p:nvPr/>
        </p:nvSpPr>
        <p:spPr>
          <a:xfrm rot="-5400000">
            <a:off x="3313983" y="1076730"/>
            <a:ext cx="1873174" cy="2985919"/>
          </a:xfrm>
          <a:custGeom>
            <a:avLst/>
            <a:gdLst/>
            <a:ahLst/>
            <a:cxnLst/>
            <a:rect l="0" t="0" r="0" b="0"/>
            <a:pathLst>
              <a:path w="35382200" h="56400700">
                <a:moveTo>
                  <a:pt x="35382200" y="56400700"/>
                </a:moveTo>
                <a:lnTo>
                  <a:pt x="5168900" y="891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09" name="Freeform 1509"/>
          <p:cNvSpPr/>
          <p:nvPr/>
        </p:nvSpPr>
        <p:spPr>
          <a:xfrm rot="-5400000">
            <a:off x="4972342" y="1629068"/>
            <a:ext cx="661594" cy="1078453"/>
          </a:xfrm>
          <a:custGeom>
            <a:avLst/>
            <a:gdLst/>
            <a:ahLst/>
            <a:cxnLst/>
            <a:rect l="0" t="0" r="0" b="0"/>
            <a:pathLst>
              <a:path w="12496800" h="20370800">
                <a:moveTo>
                  <a:pt x="12496800" y="2037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0" name="Freeform 1510"/>
          <p:cNvSpPr/>
          <p:nvPr/>
        </p:nvSpPr>
        <p:spPr>
          <a:xfrm rot="-5400000">
            <a:off x="4966963" y="1620328"/>
            <a:ext cx="661594" cy="1078453"/>
          </a:xfrm>
          <a:custGeom>
            <a:avLst/>
            <a:gdLst/>
            <a:ahLst/>
            <a:cxnLst/>
            <a:rect l="0" t="0" r="0" b="0"/>
            <a:pathLst>
              <a:path w="12496800" h="20370800">
                <a:moveTo>
                  <a:pt x="12496800" y="2037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1" name="Freeform 1511"/>
          <p:cNvSpPr/>
          <p:nvPr/>
        </p:nvSpPr>
        <p:spPr>
          <a:xfrm rot="-5400000">
            <a:off x="3216828" y="2916624"/>
            <a:ext cx="150606" cy="262217"/>
          </a:xfrm>
          <a:custGeom>
            <a:avLst/>
            <a:gdLst/>
            <a:ahLst/>
            <a:cxnLst/>
            <a:rect l="0" t="0" r="0" b="0"/>
            <a:pathLst>
              <a:path w="2844800" h="4953000">
                <a:moveTo>
                  <a:pt x="2844800" y="4953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2" name="Freeform 1512"/>
          <p:cNvSpPr/>
          <p:nvPr/>
        </p:nvSpPr>
        <p:spPr>
          <a:xfrm rot="-5400000">
            <a:off x="3196658" y="3936584"/>
            <a:ext cx="102869" cy="149934"/>
          </a:xfrm>
          <a:custGeom>
            <a:avLst/>
            <a:gdLst/>
            <a:ahLst/>
            <a:cxnLst/>
            <a:rect l="0" t="0" r="0" b="0"/>
            <a:pathLst>
              <a:path w="1943100" h="2832100">
                <a:moveTo>
                  <a:pt x="0" y="0"/>
                </a:moveTo>
                <a:lnTo>
                  <a:pt x="1943100" y="28321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3" name="Freeform 1513"/>
          <p:cNvSpPr/>
          <p:nvPr/>
        </p:nvSpPr>
        <p:spPr>
          <a:xfrm rot="-5400000">
            <a:off x="3281609" y="3861533"/>
            <a:ext cx="140214" cy="57680"/>
          </a:xfrm>
          <a:custGeom>
            <a:avLst/>
            <a:gdLst/>
            <a:ahLst/>
            <a:cxnLst/>
            <a:rect l="0" t="0" r="0" b="0"/>
            <a:pathLst>
              <a:path w="2648489" h="1089522">
                <a:moveTo>
                  <a:pt x="0" y="0"/>
                </a:moveTo>
                <a:cubicBezTo>
                  <a:pt x="595306" y="866453"/>
                  <a:pt x="1778576" y="1089522"/>
                  <a:pt x="2648489" y="499294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4" name="Freeform 1514"/>
          <p:cNvSpPr/>
          <p:nvPr/>
        </p:nvSpPr>
        <p:spPr>
          <a:xfrm rot="-5400000">
            <a:off x="3348275" y="381993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5" name="Freeform 1515"/>
          <p:cNvSpPr/>
          <p:nvPr/>
        </p:nvSpPr>
        <p:spPr>
          <a:xfrm>
            <a:off x="3078821" y="3704116"/>
            <a:ext cx="269228" cy="114657"/>
          </a:xfrm>
          <a:custGeom>
            <a:avLst/>
            <a:gdLst/>
            <a:ahLst/>
            <a:cxnLst/>
            <a:rect l="0" t="0" r="0" b="0"/>
            <a:pathLst>
              <a:path w="5085421" h="2165762">
                <a:moveTo>
                  <a:pt x="5085421" y="2165762"/>
                </a:moveTo>
                <a:cubicBezTo>
                  <a:pt x="3957494" y="503354"/>
                  <a:pt x="1733917" y="0"/>
                  <a:pt x="0" y="101457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6" name="Freeform 1516"/>
          <p:cNvSpPr/>
          <p:nvPr/>
        </p:nvSpPr>
        <p:spPr>
          <a:xfrm rot="-5400000">
            <a:off x="2977807" y="3731180"/>
            <a:ext cx="74630" cy="129091"/>
          </a:xfrm>
          <a:custGeom>
            <a:avLst/>
            <a:gdLst/>
            <a:ahLst/>
            <a:cxnLst/>
            <a:rect l="0" t="0" r="0" b="0"/>
            <a:pathLst>
              <a:path w="1409700" h="2438400">
                <a:moveTo>
                  <a:pt x="1409700" y="2438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7" name="Freeform 1517"/>
          <p:cNvSpPr/>
          <p:nvPr/>
        </p:nvSpPr>
        <p:spPr>
          <a:xfrm rot="-5400000">
            <a:off x="7915232" y="3062525"/>
            <a:ext cx="1748789" cy="1231077"/>
          </a:xfrm>
          <a:custGeom>
            <a:avLst/>
            <a:gdLst/>
            <a:ahLst/>
            <a:cxnLst/>
            <a:rect l="0" t="0" r="0" b="0"/>
            <a:pathLst>
              <a:path w="33032700" h="23253700">
                <a:moveTo>
                  <a:pt x="33032700" y="0"/>
                </a:moveTo>
                <a:lnTo>
                  <a:pt x="29895800" y="1905000"/>
                </a:lnTo>
                <a:lnTo>
                  <a:pt x="26771600" y="3848100"/>
                </a:lnTo>
                <a:lnTo>
                  <a:pt x="23685500" y="5842000"/>
                </a:lnTo>
                <a:lnTo>
                  <a:pt x="20624800" y="7874000"/>
                </a:lnTo>
                <a:lnTo>
                  <a:pt x="17589500" y="9956800"/>
                </a:lnTo>
                <a:lnTo>
                  <a:pt x="14579600" y="12065000"/>
                </a:lnTo>
                <a:lnTo>
                  <a:pt x="11607800" y="14224000"/>
                </a:lnTo>
                <a:lnTo>
                  <a:pt x="8661400" y="16421100"/>
                </a:lnTo>
                <a:lnTo>
                  <a:pt x="5740400" y="18656300"/>
                </a:lnTo>
                <a:lnTo>
                  <a:pt x="2857500" y="20929600"/>
                </a:lnTo>
                <a:lnTo>
                  <a:pt x="0" y="232537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8" name="Freeform 1518"/>
          <p:cNvSpPr/>
          <p:nvPr/>
        </p:nvSpPr>
        <p:spPr>
          <a:xfrm rot="-5400000">
            <a:off x="7906156" y="3067567"/>
            <a:ext cx="1750806" cy="1232422"/>
          </a:xfrm>
          <a:custGeom>
            <a:avLst/>
            <a:gdLst/>
            <a:ahLst/>
            <a:cxnLst/>
            <a:rect l="0" t="0" r="0" b="0"/>
            <a:pathLst>
              <a:path w="33070800" h="23279100">
                <a:moveTo>
                  <a:pt x="33070800" y="0"/>
                </a:moveTo>
                <a:lnTo>
                  <a:pt x="29921200" y="1905000"/>
                </a:lnTo>
                <a:lnTo>
                  <a:pt x="26797000" y="3860800"/>
                </a:lnTo>
                <a:lnTo>
                  <a:pt x="23710900" y="5854700"/>
                </a:lnTo>
                <a:lnTo>
                  <a:pt x="20637500" y="7886700"/>
                </a:lnTo>
                <a:lnTo>
                  <a:pt x="17602200" y="9969500"/>
                </a:lnTo>
                <a:lnTo>
                  <a:pt x="14592300" y="12077700"/>
                </a:lnTo>
                <a:lnTo>
                  <a:pt x="11620500" y="14236700"/>
                </a:lnTo>
                <a:lnTo>
                  <a:pt x="8661400" y="16446500"/>
                </a:lnTo>
                <a:lnTo>
                  <a:pt x="5740400" y="18681700"/>
                </a:lnTo>
                <a:lnTo>
                  <a:pt x="2857500" y="20955000"/>
                </a:lnTo>
                <a:lnTo>
                  <a:pt x="0" y="232791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19" name="Freeform 1519"/>
          <p:cNvSpPr/>
          <p:nvPr/>
        </p:nvSpPr>
        <p:spPr>
          <a:xfrm rot="-5400000">
            <a:off x="8013732" y="2996970"/>
            <a:ext cx="1582046" cy="1097279"/>
          </a:xfrm>
          <a:custGeom>
            <a:avLst/>
            <a:gdLst/>
            <a:ahLst/>
            <a:cxnLst/>
            <a:rect l="0" t="0" r="0" b="0"/>
            <a:pathLst>
              <a:path w="29883100" h="20726400">
                <a:moveTo>
                  <a:pt x="29883100" y="0"/>
                </a:moveTo>
                <a:lnTo>
                  <a:pt x="26771600" y="1892300"/>
                </a:lnTo>
                <a:lnTo>
                  <a:pt x="23698200" y="3822700"/>
                </a:lnTo>
                <a:lnTo>
                  <a:pt x="20637500" y="5791200"/>
                </a:lnTo>
                <a:lnTo>
                  <a:pt x="17602200" y="7797800"/>
                </a:lnTo>
                <a:lnTo>
                  <a:pt x="14592300" y="9855200"/>
                </a:lnTo>
                <a:lnTo>
                  <a:pt x="11620500" y="11950700"/>
                </a:lnTo>
                <a:lnTo>
                  <a:pt x="8674100" y="14084300"/>
                </a:lnTo>
                <a:lnTo>
                  <a:pt x="5753100" y="16256000"/>
                </a:lnTo>
                <a:lnTo>
                  <a:pt x="2870200" y="18465800"/>
                </a:lnTo>
                <a:lnTo>
                  <a:pt x="0" y="20726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0" name="Freeform 1520"/>
          <p:cNvSpPr/>
          <p:nvPr/>
        </p:nvSpPr>
        <p:spPr>
          <a:xfrm rot="-5400000">
            <a:off x="8095759" y="2952595"/>
            <a:ext cx="1725929" cy="1215613"/>
          </a:xfrm>
          <a:custGeom>
            <a:avLst/>
            <a:gdLst/>
            <a:ahLst/>
            <a:cxnLst/>
            <a:rect l="0" t="0" r="0" b="0"/>
            <a:pathLst>
              <a:path w="32600900" h="22961600">
                <a:moveTo>
                  <a:pt x="32600900" y="0"/>
                </a:moveTo>
                <a:lnTo>
                  <a:pt x="29502100" y="1892300"/>
                </a:lnTo>
                <a:lnTo>
                  <a:pt x="26428700" y="3810000"/>
                </a:lnTo>
                <a:lnTo>
                  <a:pt x="23380700" y="5778500"/>
                </a:lnTo>
                <a:lnTo>
                  <a:pt x="20358100" y="7785100"/>
                </a:lnTo>
                <a:lnTo>
                  <a:pt x="17360900" y="9842500"/>
                </a:lnTo>
                <a:lnTo>
                  <a:pt x="14389100" y="11925300"/>
                </a:lnTo>
                <a:lnTo>
                  <a:pt x="11455400" y="14058900"/>
                </a:lnTo>
                <a:lnTo>
                  <a:pt x="8547100" y="16217900"/>
                </a:lnTo>
                <a:lnTo>
                  <a:pt x="5664200" y="18427700"/>
                </a:lnTo>
                <a:lnTo>
                  <a:pt x="2819400" y="20675600"/>
                </a:lnTo>
                <a:lnTo>
                  <a:pt x="0" y="22961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1" name="Freeform 1521"/>
          <p:cNvSpPr/>
          <p:nvPr/>
        </p:nvSpPr>
        <p:spPr>
          <a:xfrm rot="-5400000">
            <a:off x="8202327" y="2884351"/>
            <a:ext cx="1610957" cy="1122829"/>
          </a:xfrm>
          <a:custGeom>
            <a:avLst/>
            <a:gdLst/>
            <a:ahLst/>
            <a:cxnLst/>
            <a:rect l="0" t="0" r="0" b="0"/>
            <a:pathLst>
              <a:path w="30429200" h="21209000">
                <a:moveTo>
                  <a:pt x="30429200" y="0"/>
                </a:moveTo>
                <a:lnTo>
                  <a:pt x="27343100" y="1866900"/>
                </a:lnTo>
                <a:lnTo>
                  <a:pt x="24295100" y="3784600"/>
                </a:lnTo>
                <a:lnTo>
                  <a:pt x="21259800" y="5740400"/>
                </a:lnTo>
                <a:lnTo>
                  <a:pt x="18262600" y="7721600"/>
                </a:lnTo>
                <a:lnTo>
                  <a:pt x="15290800" y="9766300"/>
                </a:lnTo>
                <a:lnTo>
                  <a:pt x="12344400" y="11836400"/>
                </a:lnTo>
                <a:lnTo>
                  <a:pt x="9423400" y="13944600"/>
                </a:lnTo>
                <a:lnTo>
                  <a:pt x="6540500" y="16103600"/>
                </a:lnTo>
                <a:lnTo>
                  <a:pt x="3683000" y="18300700"/>
                </a:lnTo>
                <a:lnTo>
                  <a:pt x="850900" y="20523200"/>
                </a:lnTo>
                <a:lnTo>
                  <a:pt x="0" y="21209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2" name="Freeform 1522"/>
          <p:cNvSpPr/>
          <p:nvPr/>
        </p:nvSpPr>
        <p:spPr>
          <a:xfrm rot="-5400000">
            <a:off x="8293094" y="2628185"/>
            <a:ext cx="557380" cy="344916"/>
          </a:xfrm>
          <a:custGeom>
            <a:avLst/>
            <a:gdLst/>
            <a:ahLst/>
            <a:cxnLst/>
            <a:rect l="0" t="0" r="0" b="0"/>
            <a:pathLst>
              <a:path w="10528300" h="6515100">
                <a:moveTo>
                  <a:pt x="10528300" y="0"/>
                </a:moveTo>
                <a:lnTo>
                  <a:pt x="8483600" y="1219200"/>
                </a:lnTo>
                <a:lnTo>
                  <a:pt x="5638800" y="2946400"/>
                </a:lnTo>
                <a:lnTo>
                  <a:pt x="2806700" y="4711700"/>
                </a:lnTo>
                <a:lnTo>
                  <a:pt x="0" y="6515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3" name="Freeform 1523"/>
          <p:cNvSpPr/>
          <p:nvPr/>
        </p:nvSpPr>
        <p:spPr>
          <a:xfrm rot="-5400000">
            <a:off x="8681715" y="3141863"/>
            <a:ext cx="382568" cy="257510"/>
          </a:xfrm>
          <a:custGeom>
            <a:avLst/>
            <a:gdLst/>
            <a:ahLst/>
            <a:cxnLst/>
            <a:rect l="0" t="0" r="0" b="0"/>
            <a:pathLst>
              <a:path w="7226300" h="4864100">
                <a:moveTo>
                  <a:pt x="7226300" y="0"/>
                </a:moveTo>
                <a:lnTo>
                  <a:pt x="3594100" y="2400300"/>
                </a:lnTo>
                <a:lnTo>
                  <a:pt x="0" y="48641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4" name="Freeform 1524"/>
          <p:cNvSpPr/>
          <p:nvPr/>
        </p:nvSpPr>
        <p:spPr>
          <a:xfrm rot="-5400000">
            <a:off x="8966792" y="3496865"/>
            <a:ext cx="246080" cy="176156"/>
          </a:xfrm>
          <a:custGeom>
            <a:avLst/>
            <a:gdLst/>
            <a:ahLst/>
            <a:cxnLst/>
            <a:rect l="0" t="0" r="0" b="0"/>
            <a:pathLst>
              <a:path w="4648200" h="3327400">
                <a:moveTo>
                  <a:pt x="4648200" y="0"/>
                </a:moveTo>
                <a:lnTo>
                  <a:pt x="2311400" y="1651000"/>
                </a:lnTo>
                <a:lnTo>
                  <a:pt x="0" y="3327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5" name="Freeform 1525"/>
          <p:cNvSpPr/>
          <p:nvPr/>
        </p:nvSpPr>
        <p:spPr>
          <a:xfrm rot="-5400000">
            <a:off x="9034700" y="3447783"/>
            <a:ext cx="279026" cy="191620"/>
          </a:xfrm>
          <a:custGeom>
            <a:avLst/>
            <a:gdLst/>
            <a:ahLst/>
            <a:cxnLst/>
            <a:rect l="0" t="0" r="0" b="0"/>
            <a:pathLst>
              <a:path w="5270500" h="3619500">
                <a:moveTo>
                  <a:pt x="5270500" y="0"/>
                </a:moveTo>
                <a:lnTo>
                  <a:pt x="2730500" y="1790700"/>
                </a:lnTo>
                <a:lnTo>
                  <a:pt x="215900" y="3619500"/>
                </a:lnTo>
                <a:lnTo>
                  <a:pt x="114300" y="3162300"/>
                </a:lnTo>
                <a:lnTo>
                  <a:pt x="0" y="2819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6" name="Freeform 1526"/>
          <p:cNvSpPr/>
          <p:nvPr/>
        </p:nvSpPr>
        <p:spPr>
          <a:xfrm rot="-5400000">
            <a:off x="9118072" y="3767823"/>
            <a:ext cx="510987" cy="391309"/>
          </a:xfrm>
          <a:custGeom>
            <a:avLst/>
            <a:gdLst/>
            <a:ahLst/>
            <a:cxnLst/>
            <a:rect l="0" t="0" r="0" b="0"/>
            <a:pathLst>
              <a:path w="9652000" h="7391400">
                <a:moveTo>
                  <a:pt x="9652000" y="0"/>
                </a:moveTo>
                <a:lnTo>
                  <a:pt x="6604000" y="2247900"/>
                </a:lnTo>
                <a:lnTo>
                  <a:pt x="3594100" y="4546600"/>
                </a:lnTo>
                <a:lnTo>
                  <a:pt x="622300" y="6896100"/>
                </a:lnTo>
                <a:lnTo>
                  <a:pt x="0" y="73914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7" name="Freeform 1527"/>
          <p:cNvSpPr/>
          <p:nvPr/>
        </p:nvSpPr>
        <p:spPr>
          <a:xfrm rot="-5400000">
            <a:off x="8276286" y="2837287"/>
            <a:ext cx="1528257" cy="1057610"/>
          </a:xfrm>
          <a:custGeom>
            <a:avLst/>
            <a:gdLst/>
            <a:ahLst/>
            <a:cxnLst/>
            <a:rect l="0" t="0" r="0" b="0"/>
            <a:pathLst>
              <a:path w="28867100" h="19977100">
                <a:moveTo>
                  <a:pt x="28867100" y="0"/>
                </a:moveTo>
                <a:lnTo>
                  <a:pt x="25806400" y="1854200"/>
                </a:lnTo>
                <a:lnTo>
                  <a:pt x="22771100" y="3759200"/>
                </a:lnTo>
                <a:lnTo>
                  <a:pt x="19761200" y="5702300"/>
                </a:lnTo>
                <a:lnTo>
                  <a:pt x="16776700" y="7683500"/>
                </a:lnTo>
                <a:lnTo>
                  <a:pt x="13817600" y="9702800"/>
                </a:lnTo>
                <a:lnTo>
                  <a:pt x="10883900" y="11772900"/>
                </a:lnTo>
                <a:lnTo>
                  <a:pt x="7975600" y="13868400"/>
                </a:lnTo>
                <a:lnTo>
                  <a:pt x="5105400" y="16014700"/>
                </a:lnTo>
                <a:lnTo>
                  <a:pt x="2260600" y="18199100"/>
                </a:lnTo>
                <a:lnTo>
                  <a:pt x="0" y="19977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8" name="Freeform 1528"/>
          <p:cNvSpPr/>
          <p:nvPr/>
        </p:nvSpPr>
        <p:spPr>
          <a:xfrm rot="-5400000">
            <a:off x="7788494" y="3110598"/>
            <a:ext cx="1332603" cy="951379"/>
          </a:xfrm>
          <a:custGeom>
            <a:avLst/>
            <a:gdLst/>
            <a:ahLst/>
            <a:cxnLst/>
            <a:rect l="0" t="0" r="0" b="0"/>
            <a:pathLst>
              <a:path w="25171400" h="17970500">
                <a:moveTo>
                  <a:pt x="25171400" y="0"/>
                </a:moveTo>
                <a:lnTo>
                  <a:pt x="22529800" y="1612900"/>
                </a:lnTo>
                <a:lnTo>
                  <a:pt x="19913600" y="3263900"/>
                </a:lnTo>
                <a:lnTo>
                  <a:pt x="17322800" y="4953000"/>
                </a:lnTo>
                <a:lnTo>
                  <a:pt x="14757400" y="6692900"/>
                </a:lnTo>
                <a:lnTo>
                  <a:pt x="12217400" y="8470900"/>
                </a:lnTo>
                <a:lnTo>
                  <a:pt x="9715500" y="10287000"/>
                </a:lnTo>
                <a:lnTo>
                  <a:pt x="7239000" y="12153900"/>
                </a:lnTo>
                <a:lnTo>
                  <a:pt x="4800600" y="14058900"/>
                </a:lnTo>
                <a:lnTo>
                  <a:pt x="2387600" y="15989300"/>
                </a:lnTo>
                <a:lnTo>
                  <a:pt x="0" y="17970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29" name="Freeform 1529"/>
          <p:cNvSpPr/>
          <p:nvPr/>
        </p:nvSpPr>
        <p:spPr>
          <a:xfrm rot="-5400000">
            <a:off x="7962969" y="3330794"/>
            <a:ext cx="1210234" cy="906331"/>
          </a:xfrm>
          <a:custGeom>
            <a:avLst/>
            <a:gdLst/>
            <a:ahLst/>
            <a:cxnLst/>
            <a:rect l="0" t="0" r="0" b="0"/>
            <a:pathLst>
              <a:path w="22860000" h="17119600">
                <a:moveTo>
                  <a:pt x="22860000" y="0"/>
                </a:moveTo>
                <a:lnTo>
                  <a:pt x="20205700" y="1727200"/>
                </a:lnTo>
                <a:lnTo>
                  <a:pt x="17564100" y="3505200"/>
                </a:lnTo>
                <a:lnTo>
                  <a:pt x="14960600" y="5321300"/>
                </a:lnTo>
                <a:lnTo>
                  <a:pt x="12382500" y="7188200"/>
                </a:lnTo>
                <a:lnTo>
                  <a:pt x="9842500" y="9093200"/>
                </a:lnTo>
                <a:lnTo>
                  <a:pt x="7340600" y="11036300"/>
                </a:lnTo>
                <a:lnTo>
                  <a:pt x="4851400" y="13017500"/>
                </a:lnTo>
                <a:lnTo>
                  <a:pt x="2413000" y="15049500"/>
                </a:lnTo>
                <a:lnTo>
                  <a:pt x="0" y="171196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0" name="Freeform 1530"/>
          <p:cNvSpPr/>
          <p:nvPr/>
        </p:nvSpPr>
        <p:spPr>
          <a:xfrm rot="-5400000">
            <a:off x="7713526" y="3159343"/>
            <a:ext cx="1466401" cy="1065679"/>
          </a:xfrm>
          <a:custGeom>
            <a:avLst/>
            <a:gdLst/>
            <a:ahLst/>
            <a:cxnLst/>
            <a:rect l="0" t="0" r="0" b="0"/>
            <a:pathLst>
              <a:path w="27698700" h="20129500">
                <a:moveTo>
                  <a:pt x="27698700" y="0"/>
                </a:moveTo>
                <a:lnTo>
                  <a:pt x="25044400" y="1625600"/>
                </a:lnTo>
                <a:lnTo>
                  <a:pt x="22402800" y="3289300"/>
                </a:lnTo>
                <a:lnTo>
                  <a:pt x="19799300" y="4991100"/>
                </a:lnTo>
                <a:lnTo>
                  <a:pt x="17221200" y="6743700"/>
                </a:lnTo>
                <a:lnTo>
                  <a:pt x="14668500" y="8534400"/>
                </a:lnTo>
                <a:lnTo>
                  <a:pt x="12141200" y="10363200"/>
                </a:lnTo>
                <a:lnTo>
                  <a:pt x="9652000" y="12242800"/>
                </a:lnTo>
                <a:lnTo>
                  <a:pt x="7188200" y="14147800"/>
                </a:lnTo>
                <a:lnTo>
                  <a:pt x="4762500" y="16103600"/>
                </a:lnTo>
                <a:lnTo>
                  <a:pt x="2362200" y="18097500"/>
                </a:lnTo>
                <a:lnTo>
                  <a:pt x="0" y="20129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1" name="Freeform 1531"/>
          <p:cNvSpPr/>
          <p:nvPr/>
        </p:nvSpPr>
        <p:spPr>
          <a:xfrm rot="-5400000">
            <a:off x="9502994" y="4895695"/>
            <a:ext cx="69251" cy="63200"/>
          </a:xfrm>
          <a:custGeom>
            <a:avLst/>
            <a:gdLst/>
            <a:ahLst/>
            <a:cxnLst/>
            <a:rect l="0" t="0" r="0" b="0"/>
            <a:pathLst>
              <a:path w="1308100" h="1193800">
                <a:moveTo>
                  <a:pt x="0" y="1193800"/>
                </a:moveTo>
                <a:lnTo>
                  <a:pt x="1308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2" name="Freeform 1532"/>
          <p:cNvSpPr/>
          <p:nvPr/>
        </p:nvSpPr>
        <p:spPr>
          <a:xfrm rot="-5400000">
            <a:off x="9214554" y="4663061"/>
            <a:ext cx="379206" cy="330124"/>
          </a:xfrm>
          <a:custGeom>
            <a:avLst/>
            <a:gdLst/>
            <a:ahLst/>
            <a:cxnLst/>
            <a:rect l="0" t="0" r="0" b="0"/>
            <a:pathLst>
              <a:path w="7162800" h="6235700">
                <a:moveTo>
                  <a:pt x="0" y="6235700"/>
                </a:moveTo>
                <a:lnTo>
                  <a:pt x="71628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3" name="Freeform 1533"/>
          <p:cNvSpPr/>
          <p:nvPr/>
        </p:nvSpPr>
        <p:spPr>
          <a:xfrm rot="-5400000">
            <a:off x="9005453" y="4404878"/>
            <a:ext cx="249442" cy="217841"/>
          </a:xfrm>
          <a:custGeom>
            <a:avLst/>
            <a:gdLst/>
            <a:ahLst/>
            <a:cxnLst/>
            <a:rect l="0" t="0" r="0" b="0"/>
            <a:pathLst>
              <a:path w="4711700" h="4114800">
                <a:moveTo>
                  <a:pt x="0" y="4114800"/>
                </a:moveTo>
                <a:lnTo>
                  <a:pt x="47117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4" name="Freeform 1534"/>
          <p:cNvSpPr/>
          <p:nvPr/>
        </p:nvSpPr>
        <p:spPr>
          <a:xfrm rot="-5400000">
            <a:off x="8936200" y="4468751"/>
            <a:ext cx="676386" cy="589653"/>
          </a:xfrm>
          <a:custGeom>
            <a:avLst/>
            <a:gdLst/>
            <a:ahLst/>
            <a:cxnLst/>
            <a:rect l="0" t="0" r="0" b="0"/>
            <a:pathLst>
              <a:path w="12776200" h="11137900">
                <a:moveTo>
                  <a:pt x="0" y="11137900"/>
                </a:moveTo>
                <a:lnTo>
                  <a:pt x="8064500" y="4114800"/>
                </a:lnTo>
                <a:lnTo>
                  <a:pt x="127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35" name="Freeform 1535"/>
          <p:cNvSpPr/>
          <p:nvPr/>
        </p:nvSpPr>
        <p:spPr>
          <a:xfrm rot="-5400000">
            <a:off x="9345663" y="4344366"/>
            <a:ext cx="106903" cy="91439"/>
          </a:xfrm>
          <a:custGeom>
            <a:avLst/>
            <a:gdLst/>
            <a:ahLst/>
            <a:cxnLst/>
            <a:rect l="0" t="0" r="0" b="0"/>
            <a:pathLst>
              <a:path w="2019300" h="1727200">
                <a:moveTo>
                  <a:pt x="0" y="1727200"/>
                </a:moveTo>
                <a:lnTo>
                  <a:pt x="2019300" y="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36" name="Picture 153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4992" y="1368642"/>
            <a:ext cx="750794" cy="448235"/>
          </a:xfrm>
          <a:prstGeom prst="rect">
            <a:avLst/>
          </a:prstGeom>
          <a:noFill/>
        </p:spPr>
      </p:pic>
      <p:pic>
        <p:nvPicPr>
          <p:cNvPr id="1537" name="Picture 153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0110" y="952232"/>
            <a:ext cx="238685" cy="337969"/>
          </a:xfrm>
          <a:prstGeom prst="rect">
            <a:avLst/>
          </a:prstGeom>
          <a:noFill/>
        </p:spPr>
      </p:pic>
      <p:pic>
        <p:nvPicPr>
          <p:cNvPr id="1538" name="Picture 153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139" y="1077289"/>
            <a:ext cx="425824" cy="661147"/>
          </a:xfrm>
          <a:prstGeom prst="rect">
            <a:avLst/>
          </a:prstGeom>
          <a:noFill/>
        </p:spPr>
      </p:pic>
      <p:sp>
        <p:nvSpPr>
          <p:cNvPr id="1539" name="Freeform 1539"/>
          <p:cNvSpPr/>
          <p:nvPr/>
        </p:nvSpPr>
        <p:spPr>
          <a:xfrm rot="-5400000">
            <a:off x="9410880" y="4546744"/>
            <a:ext cx="152623" cy="164053"/>
          </a:xfrm>
          <a:custGeom>
            <a:avLst/>
            <a:gdLst/>
            <a:ahLst/>
            <a:cxnLst/>
            <a:rect l="0" t="0" r="0" b="0"/>
            <a:pathLst>
              <a:path w="2882900" h="3098800">
                <a:moveTo>
                  <a:pt x="2882900" y="0"/>
                </a:moveTo>
                <a:lnTo>
                  <a:pt x="0" y="30988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0" name="Freeform 1540"/>
          <p:cNvSpPr/>
          <p:nvPr/>
        </p:nvSpPr>
        <p:spPr>
          <a:xfrm rot="-5400000">
            <a:off x="9460970" y="4610281"/>
            <a:ext cx="104214" cy="112282"/>
          </a:xfrm>
          <a:custGeom>
            <a:avLst/>
            <a:gdLst/>
            <a:ahLst/>
            <a:cxnLst/>
            <a:rect l="0" t="0" r="0" b="0"/>
            <a:pathLst>
              <a:path w="1968500" h="2120900">
                <a:moveTo>
                  <a:pt x="1968500" y="0"/>
                </a:moveTo>
                <a:lnTo>
                  <a:pt x="0" y="21209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1" name="Freeform 1541"/>
          <p:cNvSpPr/>
          <p:nvPr/>
        </p:nvSpPr>
        <p:spPr>
          <a:xfrm rot="-5400000">
            <a:off x="9381298" y="4576328"/>
            <a:ext cx="204394" cy="171449"/>
          </a:xfrm>
          <a:custGeom>
            <a:avLst/>
            <a:gdLst/>
            <a:ahLst/>
            <a:cxnLst/>
            <a:rect l="0" t="0" r="0" b="0"/>
            <a:pathLst>
              <a:path w="3860800" h="3238500">
                <a:moveTo>
                  <a:pt x="3860800" y="0"/>
                </a:moveTo>
                <a:lnTo>
                  <a:pt x="0" y="32385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2" name="Freeform 1542"/>
          <p:cNvSpPr/>
          <p:nvPr/>
        </p:nvSpPr>
        <p:spPr>
          <a:xfrm rot="-5400000">
            <a:off x="9446180" y="4625073"/>
            <a:ext cx="133797" cy="112282"/>
          </a:xfrm>
          <a:custGeom>
            <a:avLst/>
            <a:gdLst/>
            <a:ahLst/>
            <a:cxnLst/>
            <a:rect l="0" t="0" r="0" b="0"/>
            <a:pathLst>
              <a:path w="2527300" h="2120900">
                <a:moveTo>
                  <a:pt x="2527300" y="0"/>
                </a:moveTo>
                <a:lnTo>
                  <a:pt x="0" y="21209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43" name="Freeform 1543"/>
          <p:cNvSpPr/>
          <p:nvPr/>
        </p:nvSpPr>
        <p:spPr>
          <a:xfrm rot="-5400000">
            <a:off x="6539260" y="1498296"/>
            <a:ext cx="17480" cy="31600"/>
          </a:xfrm>
          <a:custGeom>
            <a:avLst/>
            <a:gdLst/>
            <a:ahLst/>
            <a:cxnLst/>
            <a:rect l="0" t="0" r="0" b="0"/>
            <a:pathLst>
              <a:path w="330200" h="596900">
                <a:moveTo>
                  <a:pt x="63500" y="596900"/>
                </a:moveTo>
                <a:lnTo>
                  <a:pt x="0" y="152400"/>
                </a:lnTo>
                <a:lnTo>
                  <a:pt x="330200" y="0"/>
                </a:lnTo>
                <a:close/>
                <a:moveTo>
                  <a:pt x="-54432200" y="5797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44" name="Picture 154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874" y="1494149"/>
            <a:ext cx="44824" cy="87405"/>
          </a:xfrm>
          <a:prstGeom prst="rect">
            <a:avLst/>
          </a:prstGeom>
          <a:noFill/>
        </p:spPr>
      </p:pic>
      <p:sp>
        <p:nvSpPr>
          <p:cNvPr id="1545" name="Freeform 1545"/>
          <p:cNvSpPr/>
          <p:nvPr/>
        </p:nvSpPr>
        <p:spPr>
          <a:xfrm rot="-5400000">
            <a:off x="6525815" y="1554773"/>
            <a:ext cx="15463" cy="6723"/>
          </a:xfrm>
          <a:custGeom>
            <a:avLst/>
            <a:gdLst/>
            <a:ahLst/>
            <a:cxnLst/>
            <a:rect l="0" t="0" r="0" b="0"/>
            <a:pathLst>
              <a:path w="292100" h="127000">
                <a:moveTo>
                  <a:pt x="292100" y="0"/>
                </a:moveTo>
                <a:lnTo>
                  <a:pt x="0" y="127000"/>
                </a:lnTo>
                <a:close/>
                <a:moveTo>
                  <a:pt x="-52984400" y="58013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46" name="Picture 154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634" y="1539869"/>
            <a:ext cx="35858" cy="52891"/>
          </a:xfrm>
          <a:prstGeom prst="rect">
            <a:avLst/>
          </a:prstGeom>
          <a:noFill/>
        </p:spPr>
      </p:pic>
      <p:sp>
        <p:nvSpPr>
          <p:cNvPr id="1547" name="Freeform 1547"/>
          <p:cNvSpPr/>
          <p:nvPr/>
        </p:nvSpPr>
        <p:spPr>
          <a:xfrm rot="-5400000">
            <a:off x="6506317" y="154199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52984400" y="58458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48" name="Picture 154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7462" y="1552642"/>
            <a:ext cx="44824" cy="51323"/>
          </a:xfrm>
          <a:prstGeom prst="rect">
            <a:avLst/>
          </a:prstGeom>
          <a:noFill/>
        </p:spPr>
      </p:pic>
      <p:pic>
        <p:nvPicPr>
          <p:cNvPr id="1549" name="Picture 1549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5446" y="1506923"/>
            <a:ext cx="41909" cy="46616"/>
          </a:xfrm>
          <a:prstGeom prst="rect">
            <a:avLst/>
          </a:prstGeom>
          <a:noFill/>
        </p:spPr>
      </p:pic>
      <p:sp>
        <p:nvSpPr>
          <p:cNvPr id="1550" name="Freeform 1550"/>
          <p:cNvSpPr/>
          <p:nvPr/>
        </p:nvSpPr>
        <p:spPr>
          <a:xfrm rot="-5400000">
            <a:off x="6504970" y="1560824"/>
            <a:ext cx="8067" cy="18153"/>
          </a:xfrm>
          <a:custGeom>
            <a:avLst/>
            <a:gdLst/>
            <a:ahLst/>
            <a:cxnLst/>
            <a:rect l="0" t="0" r="0" b="0"/>
            <a:pathLst>
              <a:path w="152400" h="342900">
                <a:moveTo>
                  <a:pt x="0" y="0"/>
                </a:moveTo>
                <a:lnTo>
                  <a:pt x="152400" y="342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1" name="Freeform 1551"/>
          <p:cNvSpPr/>
          <p:nvPr/>
        </p:nvSpPr>
        <p:spPr>
          <a:xfrm rot="3902996">
            <a:off x="6519712" y="1549202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2" name="Freeform 1552"/>
          <p:cNvSpPr/>
          <p:nvPr/>
        </p:nvSpPr>
        <p:spPr>
          <a:xfrm rot="3902996">
            <a:off x="6522838" y="1540739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3" name="Freeform 1553"/>
          <p:cNvSpPr/>
          <p:nvPr/>
        </p:nvSpPr>
        <p:spPr>
          <a:xfrm rot="-5400000">
            <a:off x="6516064" y="1494598"/>
            <a:ext cx="38323" cy="57149"/>
          </a:xfrm>
          <a:custGeom>
            <a:avLst/>
            <a:gdLst/>
            <a:ahLst/>
            <a:cxnLst/>
            <a:rect l="0" t="0" r="0" b="0"/>
            <a:pathLst>
              <a:path w="723900" h="1079500">
                <a:moveTo>
                  <a:pt x="101600" y="431800"/>
                </a:moveTo>
                <a:lnTo>
                  <a:pt x="241300" y="368300"/>
                </a:lnTo>
                <a:lnTo>
                  <a:pt x="0" y="0"/>
                </a:lnTo>
                <a:lnTo>
                  <a:pt x="723900" y="406400"/>
                </a:lnTo>
                <a:lnTo>
                  <a:pt x="431800" y="1079500"/>
                </a:lnTo>
                <a:lnTo>
                  <a:pt x="368300" y="635000"/>
                </a:lnTo>
                <a:lnTo>
                  <a:pt x="292100" y="673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4" name="Freeform 1554"/>
          <p:cNvSpPr/>
          <p:nvPr/>
        </p:nvSpPr>
        <p:spPr>
          <a:xfrm rot="3902996">
            <a:off x="6531131" y="1535109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5" name="Freeform 1555"/>
          <p:cNvSpPr/>
          <p:nvPr/>
        </p:nvSpPr>
        <p:spPr>
          <a:xfrm rot="3902996">
            <a:off x="6531238" y="1550333"/>
            <a:ext cx="10473" cy="23141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6" name="Freeform 1556"/>
          <p:cNvSpPr/>
          <p:nvPr/>
        </p:nvSpPr>
        <p:spPr>
          <a:xfrm rot="-5400000">
            <a:off x="6508332" y="1562842"/>
            <a:ext cx="11429" cy="28238"/>
          </a:xfrm>
          <a:custGeom>
            <a:avLst/>
            <a:gdLst/>
            <a:ahLst/>
            <a:cxnLst/>
            <a:rect l="0" t="0" r="0" b="0"/>
            <a:pathLst>
              <a:path w="215900" h="533400">
                <a:moveTo>
                  <a:pt x="215900" y="533400"/>
                </a:moveTo>
                <a:lnTo>
                  <a:pt x="0" y="762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7" name="Freeform 1557"/>
          <p:cNvSpPr/>
          <p:nvPr/>
        </p:nvSpPr>
        <p:spPr>
          <a:xfrm rot="-5400000">
            <a:off x="6578593" y="1612932"/>
            <a:ext cx="29583" cy="43030"/>
          </a:xfrm>
          <a:custGeom>
            <a:avLst/>
            <a:gdLst/>
            <a:ahLst/>
            <a:cxnLst/>
            <a:rect l="0" t="0" r="0" b="0"/>
            <a:pathLst>
              <a:path w="558800" h="812800">
                <a:moveTo>
                  <a:pt x="558800" y="812800"/>
                </a:moveTo>
                <a:lnTo>
                  <a:pt x="0" y="203200"/>
                </a:lnTo>
                <a:lnTo>
                  <a:pt x="457200" y="0"/>
                </a:lnTo>
                <a:close/>
                <a:moveTo>
                  <a:pt x="-53009800" y="5722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8" name="Freeform 1558"/>
          <p:cNvSpPr/>
          <p:nvPr/>
        </p:nvSpPr>
        <p:spPr>
          <a:xfrm rot="-5400000">
            <a:off x="6564474" y="1622345"/>
            <a:ext cx="8067" cy="13446"/>
          </a:xfrm>
          <a:custGeom>
            <a:avLst/>
            <a:gdLst/>
            <a:ahLst/>
            <a:cxnLst/>
            <a:rect l="0" t="0" r="0" b="0"/>
            <a:pathLst>
              <a:path w="152400" h="254000">
                <a:moveTo>
                  <a:pt x="152400" y="190500"/>
                </a:moveTo>
                <a:lnTo>
                  <a:pt x="0" y="254000"/>
                </a:lnTo>
                <a:lnTo>
                  <a:pt x="127000" y="0"/>
                </a:lnTo>
                <a:close/>
                <a:moveTo>
                  <a:pt x="-52501800" y="5741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59" name="Freeform 1559"/>
          <p:cNvSpPr/>
          <p:nvPr/>
        </p:nvSpPr>
        <p:spPr>
          <a:xfrm rot="-5400000">
            <a:off x="6571535" y="1644869"/>
            <a:ext cx="14791" cy="7395"/>
          </a:xfrm>
          <a:custGeom>
            <a:avLst/>
            <a:gdLst/>
            <a:ahLst/>
            <a:cxnLst/>
            <a:rect l="0" t="0" r="0" b="0"/>
            <a:pathLst>
              <a:path w="279400" h="139700">
                <a:moveTo>
                  <a:pt x="279400" y="76200"/>
                </a:moveTo>
                <a:lnTo>
                  <a:pt x="127000" y="139700"/>
                </a:lnTo>
                <a:lnTo>
                  <a:pt x="0" y="0"/>
                </a:lnTo>
                <a:close/>
                <a:moveTo>
                  <a:pt x="-52209700" y="5716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60" name="Picture 1560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874" y="1621896"/>
            <a:ext cx="70597" cy="60511"/>
          </a:xfrm>
          <a:prstGeom prst="rect">
            <a:avLst/>
          </a:prstGeom>
          <a:noFill/>
        </p:spPr>
      </p:pic>
      <p:sp>
        <p:nvSpPr>
          <p:cNvPr id="1561" name="Freeform 1561"/>
          <p:cNvSpPr/>
          <p:nvPr/>
        </p:nvSpPr>
        <p:spPr>
          <a:xfrm rot="-5400000">
            <a:off x="6548001" y="1597132"/>
            <a:ext cx="44374" cy="89422"/>
          </a:xfrm>
          <a:custGeom>
            <a:avLst/>
            <a:gdLst/>
            <a:ahLst/>
            <a:cxnLst/>
            <a:rect l="0" t="0" r="0" b="0"/>
            <a:pathLst>
              <a:path w="838200" h="1689100">
                <a:moveTo>
                  <a:pt x="0" y="76200"/>
                </a:moveTo>
                <a:lnTo>
                  <a:pt x="165100" y="0"/>
                </a:lnTo>
                <a:lnTo>
                  <a:pt x="584200" y="939800"/>
                </a:lnTo>
                <a:lnTo>
                  <a:pt x="711200" y="685800"/>
                </a:lnTo>
                <a:lnTo>
                  <a:pt x="838200" y="1689100"/>
                </a:lnTo>
                <a:lnTo>
                  <a:pt x="152400" y="939800"/>
                </a:lnTo>
                <a:lnTo>
                  <a:pt x="431800" y="10160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2" name="Freeform 1562"/>
          <p:cNvSpPr/>
          <p:nvPr/>
        </p:nvSpPr>
        <p:spPr>
          <a:xfrm rot="-5400000">
            <a:off x="6618934" y="1691597"/>
            <a:ext cx="28910" cy="43702"/>
          </a:xfrm>
          <a:custGeom>
            <a:avLst/>
            <a:gdLst/>
            <a:ahLst/>
            <a:cxnLst/>
            <a:rect l="0" t="0" r="0" b="0"/>
            <a:pathLst>
              <a:path w="546100" h="825500">
                <a:moveTo>
                  <a:pt x="546100" y="825500"/>
                </a:moveTo>
                <a:lnTo>
                  <a:pt x="0" y="203200"/>
                </a:lnTo>
                <a:lnTo>
                  <a:pt x="444500" y="0"/>
                </a:lnTo>
                <a:close/>
                <a:moveTo>
                  <a:pt x="-52285900" y="5647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3" name="Freeform 1563"/>
          <p:cNvSpPr/>
          <p:nvPr/>
        </p:nvSpPr>
        <p:spPr>
          <a:xfrm rot="-5400000">
            <a:off x="6602461" y="1704035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76200"/>
                </a:moveTo>
                <a:lnTo>
                  <a:pt x="0" y="88900"/>
                </a:lnTo>
                <a:lnTo>
                  <a:pt x="50800" y="0"/>
                </a:lnTo>
                <a:close/>
                <a:moveTo>
                  <a:pt x="-51727100" y="56667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4" name="Freeform 1564"/>
          <p:cNvSpPr/>
          <p:nvPr/>
        </p:nvSpPr>
        <p:spPr>
          <a:xfrm rot="-5400000">
            <a:off x="6613557" y="1730593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25400"/>
                </a:moveTo>
                <a:lnTo>
                  <a:pt x="50800" y="50800"/>
                </a:lnTo>
                <a:lnTo>
                  <a:pt x="0" y="0"/>
                </a:lnTo>
                <a:close/>
                <a:moveTo>
                  <a:pt x="-51422300" y="56413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65" name="Freeform 1565"/>
          <p:cNvSpPr/>
          <p:nvPr/>
        </p:nvSpPr>
        <p:spPr>
          <a:xfrm rot="-5400000">
            <a:off x="6618599" y="1744377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88900" y="50800"/>
                </a:moveTo>
                <a:lnTo>
                  <a:pt x="0" y="25400"/>
                </a:lnTo>
                <a:lnTo>
                  <a:pt x="50800" y="0"/>
                </a:lnTo>
                <a:close/>
                <a:moveTo>
                  <a:pt x="-51282600" y="56324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66" name="Picture 156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492" y="1693612"/>
            <a:ext cx="89647" cy="100853"/>
          </a:xfrm>
          <a:prstGeom prst="rect">
            <a:avLst/>
          </a:prstGeom>
          <a:noFill/>
        </p:spPr>
      </p:pic>
      <p:sp>
        <p:nvSpPr>
          <p:cNvPr id="1567" name="Freeform 1567"/>
          <p:cNvSpPr/>
          <p:nvPr/>
        </p:nvSpPr>
        <p:spPr>
          <a:xfrm rot="-5400000">
            <a:off x="6568171" y="177127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49822100" y="57302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68" name="Picture 1568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7301" y="1753676"/>
            <a:ext cx="49306" cy="34514"/>
          </a:xfrm>
          <a:prstGeom prst="rect">
            <a:avLst/>
          </a:prstGeom>
          <a:noFill/>
        </p:spPr>
      </p:pic>
      <p:pic>
        <p:nvPicPr>
          <p:cNvPr id="1569" name="Picture 1569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1080" y="1726783"/>
            <a:ext cx="44824" cy="45271"/>
          </a:xfrm>
          <a:prstGeom prst="rect">
            <a:avLst/>
          </a:prstGeom>
          <a:noFill/>
        </p:spPr>
      </p:pic>
      <p:sp>
        <p:nvSpPr>
          <p:cNvPr id="1570" name="Freeform 1570"/>
          <p:cNvSpPr/>
          <p:nvPr/>
        </p:nvSpPr>
        <p:spPr>
          <a:xfrm rot="3939900">
            <a:off x="6573592" y="1750535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1" name="Freeform 1571"/>
          <p:cNvSpPr/>
          <p:nvPr/>
        </p:nvSpPr>
        <p:spPr>
          <a:xfrm rot="-5400000">
            <a:off x="6576576" y="1734628"/>
            <a:ext cx="36979" cy="54460"/>
          </a:xfrm>
          <a:custGeom>
            <a:avLst/>
            <a:gdLst/>
            <a:ahLst/>
            <a:cxnLst/>
            <a:rect l="0" t="0" r="0" b="0"/>
            <a:pathLst>
              <a:path w="698500" h="1028700">
                <a:moveTo>
                  <a:pt x="406400" y="368300"/>
                </a:moveTo>
                <a:lnTo>
                  <a:pt x="292100" y="419100"/>
                </a:lnTo>
                <a:lnTo>
                  <a:pt x="165100" y="0"/>
                </a:lnTo>
                <a:lnTo>
                  <a:pt x="0" y="812800"/>
                </a:lnTo>
                <a:lnTo>
                  <a:pt x="698500" y="1028700"/>
                </a:lnTo>
                <a:lnTo>
                  <a:pt x="406400" y="698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2" name="Freeform 1572"/>
          <p:cNvSpPr/>
          <p:nvPr/>
        </p:nvSpPr>
        <p:spPr>
          <a:xfrm rot="3939900">
            <a:off x="6593693" y="1751590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3" name="Freeform 1573"/>
          <p:cNvSpPr/>
          <p:nvPr/>
        </p:nvSpPr>
        <p:spPr>
          <a:xfrm rot="3939900">
            <a:off x="6583714" y="1736829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4" name="Freeform 1574"/>
          <p:cNvSpPr/>
          <p:nvPr/>
        </p:nvSpPr>
        <p:spPr>
          <a:xfrm rot="-5400000">
            <a:off x="6566827" y="1667729"/>
            <a:ext cx="57149" cy="119678"/>
          </a:xfrm>
          <a:custGeom>
            <a:avLst/>
            <a:gdLst/>
            <a:ahLst/>
            <a:cxnLst/>
            <a:rect l="0" t="0" r="0" b="0"/>
            <a:pathLst>
              <a:path w="1079500" h="2260600">
                <a:moveTo>
                  <a:pt x="393700" y="939800"/>
                </a:moveTo>
                <a:lnTo>
                  <a:pt x="673100" y="1574800"/>
                </a:lnTo>
                <a:lnTo>
                  <a:pt x="406400" y="1498600"/>
                </a:lnTo>
                <a:lnTo>
                  <a:pt x="1079500" y="2260600"/>
                </a:lnTo>
                <a:lnTo>
                  <a:pt x="965200" y="1244600"/>
                </a:lnTo>
                <a:lnTo>
                  <a:pt x="838200" y="1498600"/>
                </a:lnTo>
                <a:lnTo>
                  <a:pt x="165100" y="0"/>
                </a:lnTo>
                <a:lnTo>
                  <a:pt x="0" y="76200"/>
                </a:lnTo>
                <a:lnTo>
                  <a:pt x="1524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5" name="Freeform 1575"/>
          <p:cNvSpPr/>
          <p:nvPr/>
        </p:nvSpPr>
        <p:spPr>
          <a:xfrm rot="3939900">
            <a:off x="6562375" y="1739090"/>
            <a:ext cx="7811" cy="16692"/>
          </a:xfrm>
          <a:custGeom>
            <a:avLst/>
            <a:gdLst/>
            <a:ahLst/>
            <a:cxnLst/>
            <a:rect l="0" t="0" r="0" b="0"/>
            <a:pathLst>
              <a:path w="147563" h="315302">
                <a:moveTo>
                  <a:pt x="147563" y="0"/>
                </a:moveTo>
                <a:cubicBezTo>
                  <a:pt x="53577" y="77464"/>
                  <a:pt x="0" y="193525"/>
                  <a:pt x="2008" y="315302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76" name="Picture 157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8170" y="1677027"/>
            <a:ext cx="97715" cy="62081"/>
          </a:xfrm>
          <a:prstGeom prst="rect">
            <a:avLst/>
          </a:prstGeom>
          <a:noFill/>
        </p:spPr>
      </p:pic>
      <p:sp>
        <p:nvSpPr>
          <p:cNvPr id="1577" name="Freeform 1577"/>
          <p:cNvSpPr/>
          <p:nvPr/>
        </p:nvSpPr>
        <p:spPr>
          <a:xfrm rot="-5400000">
            <a:off x="6141227" y="1684537"/>
            <a:ext cx="46391" cy="77992"/>
          </a:xfrm>
          <a:custGeom>
            <a:avLst/>
            <a:gdLst/>
            <a:ahLst/>
            <a:cxnLst/>
            <a:rect l="0" t="0" r="0" b="0"/>
            <a:pathLst>
              <a:path w="876300" h="1473200">
                <a:moveTo>
                  <a:pt x="215900" y="0"/>
                </a:moveTo>
                <a:lnTo>
                  <a:pt x="876300" y="1371600"/>
                </a:lnTo>
                <a:lnTo>
                  <a:pt x="825500" y="1397000"/>
                </a:lnTo>
                <a:lnTo>
                  <a:pt x="266700" y="533400"/>
                </a:lnTo>
                <a:lnTo>
                  <a:pt x="711200" y="1447800"/>
                </a:lnTo>
                <a:lnTo>
                  <a:pt x="660400" y="1473200"/>
                </a:lnTo>
                <a:lnTo>
                  <a:pt x="0" y="101600"/>
                </a:lnTo>
                <a:lnTo>
                  <a:pt x="50800" y="76200"/>
                </a:lnTo>
                <a:lnTo>
                  <a:pt x="596900" y="914400"/>
                </a:lnTo>
                <a:lnTo>
                  <a:pt x="165100" y="12700"/>
                </a:lnTo>
                <a:lnTo>
                  <a:pt x="215900" y="0"/>
                </a:lnTo>
                <a:close/>
                <a:moveTo>
                  <a:pt x="215900" y="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8" name="Freeform 1578"/>
          <p:cNvSpPr/>
          <p:nvPr/>
        </p:nvSpPr>
        <p:spPr>
          <a:xfrm rot="-5400000">
            <a:off x="6146270" y="1701010"/>
            <a:ext cx="45047" cy="73286"/>
          </a:xfrm>
          <a:custGeom>
            <a:avLst/>
            <a:gdLst/>
            <a:ahLst/>
            <a:cxnLst/>
            <a:rect l="0" t="0" r="0" b="0"/>
            <a:pathLst>
              <a:path w="850900" h="1384300">
                <a:moveTo>
                  <a:pt x="190500" y="0"/>
                </a:moveTo>
                <a:lnTo>
                  <a:pt x="850900" y="1358900"/>
                </a:lnTo>
                <a:lnTo>
                  <a:pt x="787400" y="1384300"/>
                </a:lnTo>
                <a:lnTo>
                  <a:pt x="254000" y="254000"/>
                </a:lnTo>
                <a:lnTo>
                  <a:pt x="114300" y="330200"/>
                </a:lnTo>
                <a:lnTo>
                  <a:pt x="0" y="88900"/>
                </a:lnTo>
                <a:lnTo>
                  <a:pt x="190500" y="0"/>
                </a:lnTo>
                <a:close/>
                <a:moveTo>
                  <a:pt x="-41795700" y="655320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79" name="Freeform 1579"/>
          <p:cNvSpPr/>
          <p:nvPr/>
        </p:nvSpPr>
        <p:spPr>
          <a:xfrm rot="-5400000">
            <a:off x="6157026" y="1709078"/>
            <a:ext cx="43030" cy="76647"/>
          </a:xfrm>
          <a:custGeom>
            <a:avLst/>
            <a:gdLst/>
            <a:ahLst/>
            <a:cxnLst/>
            <a:rect l="0" t="0" r="0" b="0"/>
            <a:pathLst>
              <a:path w="812800" h="1447800">
                <a:moveTo>
                  <a:pt x="50800" y="0"/>
                </a:moveTo>
                <a:lnTo>
                  <a:pt x="330200" y="571500"/>
                </a:lnTo>
                <a:lnTo>
                  <a:pt x="812800" y="1320800"/>
                </a:lnTo>
                <a:lnTo>
                  <a:pt x="749300" y="1346200"/>
                </a:lnTo>
                <a:lnTo>
                  <a:pt x="419100" y="838200"/>
                </a:lnTo>
                <a:lnTo>
                  <a:pt x="622300" y="1409700"/>
                </a:lnTo>
                <a:lnTo>
                  <a:pt x="558800" y="1447800"/>
                </a:lnTo>
                <a:lnTo>
                  <a:pt x="279400" y="596900"/>
                </a:lnTo>
                <a:lnTo>
                  <a:pt x="0" y="25400"/>
                </a:lnTo>
                <a:lnTo>
                  <a:pt x="50800" y="0"/>
                </a:lnTo>
                <a:close/>
                <a:moveTo>
                  <a:pt x="50800" y="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0" name="Freeform 1580"/>
          <p:cNvSpPr/>
          <p:nvPr/>
        </p:nvSpPr>
        <p:spPr>
          <a:xfrm rot="-5400000">
            <a:off x="5814127" y="1864392"/>
            <a:ext cx="16808" cy="31600"/>
          </a:xfrm>
          <a:custGeom>
            <a:avLst/>
            <a:gdLst/>
            <a:ahLst/>
            <a:cxnLst/>
            <a:rect l="0" t="0" r="0" b="0"/>
            <a:pathLst>
              <a:path w="317500" h="596900">
                <a:moveTo>
                  <a:pt x="88900" y="596900"/>
                </a:moveTo>
                <a:lnTo>
                  <a:pt x="0" y="165100"/>
                </a:lnTo>
                <a:lnTo>
                  <a:pt x="317500" y="0"/>
                </a:lnTo>
                <a:close/>
                <a:moveTo>
                  <a:pt x="-33820100" y="71678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flat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81" name="Picture 1581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492" y="1860581"/>
            <a:ext cx="44824" cy="90767"/>
          </a:xfrm>
          <a:prstGeom prst="rect">
            <a:avLst/>
          </a:prstGeom>
          <a:noFill/>
        </p:spPr>
      </p:pic>
      <p:pic>
        <p:nvPicPr>
          <p:cNvPr id="1582" name="Picture 1582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9080" y="1919076"/>
            <a:ext cx="44824" cy="43478"/>
          </a:xfrm>
          <a:prstGeom prst="rect">
            <a:avLst/>
          </a:prstGeom>
          <a:noFill/>
        </p:spPr>
      </p:pic>
      <p:pic>
        <p:nvPicPr>
          <p:cNvPr id="1583" name="Picture 1583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322" y="1873355"/>
            <a:ext cx="41237" cy="47289"/>
          </a:xfrm>
          <a:prstGeom prst="rect">
            <a:avLst/>
          </a:prstGeom>
          <a:noFill/>
        </p:spPr>
      </p:pic>
      <p:sp>
        <p:nvSpPr>
          <p:cNvPr id="1584" name="Freeform 1584"/>
          <p:cNvSpPr/>
          <p:nvPr/>
        </p:nvSpPr>
        <p:spPr>
          <a:xfrm rot="-5400000">
            <a:off x="5781182" y="1928266"/>
            <a:ext cx="9412" cy="17480"/>
          </a:xfrm>
          <a:custGeom>
            <a:avLst/>
            <a:gdLst/>
            <a:ahLst/>
            <a:cxnLst/>
            <a:rect l="0" t="0" r="0" b="0"/>
            <a:pathLst>
              <a:path w="177800" h="330200">
                <a:moveTo>
                  <a:pt x="0" y="0"/>
                </a:moveTo>
                <a:lnTo>
                  <a:pt x="1778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5" name="Freeform 1585"/>
          <p:cNvSpPr/>
          <p:nvPr/>
        </p:nvSpPr>
        <p:spPr>
          <a:xfrm rot="3753361">
            <a:off x="5796127" y="1915609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6" name="Freeform 1586"/>
          <p:cNvSpPr/>
          <p:nvPr/>
        </p:nvSpPr>
        <p:spPr>
          <a:xfrm rot="3753361">
            <a:off x="5798626" y="1907554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7" name="Freeform 1587"/>
          <p:cNvSpPr/>
          <p:nvPr/>
        </p:nvSpPr>
        <p:spPr>
          <a:xfrm rot="-5400000">
            <a:off x="5790931" y="1862039"/>
            <a:ext cx="38996" cy="55804"/>
          </a:xfrm>
          <a:custGeom>
            <a:avLst/>
            <a:gdLst/>
            <a:ahLst/>
            <a:cxnLst/>
            <a:rect l="0" t="0" r="0" b="0"/>
            <a:pathLst>
              <a:path w="736600" h="1054100">
                <a:moveTo>
                  <a:pt x="114300" y="419100"/>
                </a:moveTo>
                <a:lnTo>
                  <a:pt x="254000" y="355600"/>
                </a:lnTo>
                <a:lnTo>
                  <a:pt x="0" y="0"/>
                </a:lnTo>
                <a:lnTo>
                  <a:pt x="736600" y="368300"/>
                </a:lnTo>
                <a:lnTo>
                  <a:pt x="482600" y="1054100"/>
                </a:lnTo>
                <a:lnTo>
                  <a:pt x="393700" y="622300"/>
                </a:lnTo>
                <a:lnTo>
                  <a:pt x="317500" y="660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8" name="Freeform 1588"/>
          <p:cNvSpPr/>
          <p:nvPr/>
        </p:nvSpPr>
        <p:spPr>
          <a:xfrm rot="3753361">
            <a:off x="5806834" y="1901340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89" name="Freeform 1589"/>
          <p:cNvSpPr/>
          <p:nvPr/>
        </p:nvSpPr>
        <p:spPr>
          <a:xfrm rot="3753361">
            <a:off x="5807817" y="1916636"/>
            <a:ext cx="10473" cy="23140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0" name="Freeform 1590"/>
          <p:cNvSpPr/>
          <p:nvPr/>
        </p:nvSpPr>
        <p:spPr>
          <a:xfrm rot="-5400000">
            <a:off x="5784880" y="1929946"/>
            <a:ext cx="12101" cy="27566"/>
          </a:xfrm>
          <a:custGeom>
            <a:avLst/>
            <a:gdLst/>
            <a:ahLst/>
            <a:cxnLst/>
            <a:rect l="0" t="0" r="0" b="0"/>
            <a:pathLst>
              <a:path w="228600" h="520700">
                <a:moveTo>
                  <a:pt x="228600" y="520700"/>
                </a:moveTo>
                <a:lnTo>
                  <a:pt x="0" y="889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1" name="Freeform 1591"/>
          <p:cNvSpPr/>
          <p:nvPr/>
        </p:nvSpPr>
        <p:spPr>
          <a:xfrm rot="-5400000">
            <a:off x="5852451" y="1979364"/>
            <a:ext cx="31600" cy="42357"/>
          </a:xfrm>
          <a:custGeom>
            <a:avLst/>
            <a:gdLst/>
            <a:ahLst/>
            <a:cxnLst/>
            <a:rect l="0" t="0" r="0" b="0"/>
            <a:pathLst>
              <a:path w="596900" h="800100">
                <a:moveTo>
                  <a:pt x="596900" y="800100"/>
                </a:moveTo>
                <a:lnTo>
                  <a:pt x="0" y="241300"/>
                </a:lnTo>
                <a:lnTo>
                  <a:pt x="431800" y="0"/>
                </a:lnTo>
                <a:close/>
                <a:moveTo>
                  <a:pt x="-32372300" y="7091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2" name="Freeform 1592"/>
          <p:cNvSpPr/>
          <p:nvPr/>
        </p:nvSpPr>
        <p:spPr>
          <a:xfrm rot="-5400000">
            <a:off x="5840349" y="1990122"/>
            <a:ext cx="7395" cy="14119"/>
          </a:xfrm>
          <a:custGeom>
            <a:avLst/>
            <a:gdLst/>
            <a:ahLst/>
            <a:cxnLst/>
            <a:rect l="0" t="0" r="0" b="0"/>
            <a:pathLst>
              <a:path w="139700" h="266700">
                <a:moveTo>
                  <a:pt x="139700" y="190500"/>
                </a:moveTo>
                <a:lnTo>
                  <a:pt x="0" y="266700"/>
                </a:lnTo>
                <a:lnTo>
                  <a:pt x="101600" y="0"/>
                </a:lnTo>
                <a:close/>
                <a:moveTo>
                  <a:pt x="-31864300" y="7110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3" name="Freeform 1593"/>
          <p:cNvSpPr/>
          <p:nvPr/>
        </p:nvSpPr>
        <p:spPr>
          <a:xfrm rot="-5400000">
            <a:off x="5849092" y="2012982"/>
            <a:ext cx="14791" cy="6723"/>
          </a:xfrm>
          <a:custGeom>
            <a:avLst/>
            <a:gdLst/>
            <a:ahLst/>
            <a:cxnLst/>
            <a:rect l="0" t="0" r="0" b="0"/>
            <a:pathLst>
              <a:path w="279400" h="127000">
                <a:moveTo>
                  <a:pt x="279400" y="50800"/>
                </a:moveTo>
                <a:lnTo>
                  <a:pt x="139700" y="127000"/>
                </a:lnTo>
                <a:lnTo>
                  <a:pt x="0" y="0"/>
                </a:lnTo>
                <a:close/>
                <a:moveTo>
                  <a:pt x="-31597600" y="70802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594" name="Picture 1594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2698" y="1989673"/>
            <a:ext cx="64322" cy="62528"/>
          </a:xfrm>
          <a:prstGeom prst="rect">
            <a:avLst/>
          </a:prstGeom>
          <a:noFill/>
        </p:spPr>
      </p:pic>
      <p:sp>
        <p:nvSpPr>
          <p:cNvPr id="1595" name="Freeform 1595"/>
          <p:cNvSpPr/>
          <p:nvPr/>
        </p:nvSpPr>
        <p:spPr>
          <a:xfrm rot="-5400000">
            <a:off x="5820851" y="1967262"/>
            <a:ext cx="51098" cy="86060"/>
          </a:xfrm>
          <a:custGeom>
            <a:avLst/>
            <a:gdLst/>
            <a:ahLst/>
            <a:cxnLst/>
            <a:rect l="0" t="0" r="0" b="0"/>
            <a:pathLst>
              <a:path w="965200" h="1625600">
                <a:moveTo>
                  <a:pt x="0" y="88900"/>
                </a:moveTo>
                <a:lnTo>
                  <a:pt x="152400" y="0"/>
                </a:lnTo>
                <a:lnTo>
                  <a:pt x="660400" y="901700"/>
                </a:lnTo>
                <a:lnTo>
                  <a:pt x="762000" y="635000"/>
                </a:lnTo>
                <a:lnTo>
                  <a:pt x="965200" y="1625600"/>
                </a:lnTo>
                <a:lnTo>
                  <a:pt x="228600" y="939800"/>
                </a:lnTo>
                <a:lnTo>
                  <a:pt x="508000" y="9906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6" name="Freeform 1596"/>
          <p:cNvSpPr/>
          <p:nvPr/>
        </p:nvSpPr>
        <p:spPr>
          <a:xfrm rot="-5400000">
            <a:off x="5895146" y="2063072"/>
            <a:ext cx="30255" cy="43030"/>
          </a:xfrm>
          <a:custGeom>
            <a:avLst/>
            <a:gdLst/>
            <a:ahLst/>
            <a:cxnLst/>
            <a:rect l="0" t="0" r="0" b="0"/>
            <a:pathLst>
              <a:path w="571500" h="812800">
                <a:moveTo>
                  <a:pt x="571500" y="812800"/>
                </a:moveTo>
                <a:lnTo>
                  <a:pt x="0" y="228600"/>
                </a:lnTo>
                <a:lnTo>
                  <a:pt x="444500" y="0"/>
                </a:lnTo>
                <a:close/>
                <a:moveTo>
                  <a:pt x="-31597600" y="7012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7" name="Freeform 1597"/>
          <p:cNvSpPr/>
          <p:nvPr/>
        </p:nvSpPr>
        <p:spPr>
          <a:xfrm rot="-5400000">
            <a:off x="5880018" y="2076183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50800" y="76200"/>
                </a:moveTo>
                <a:lnTo>
                  <a:pt x="0" y="101600"/>
                </a:lnTo>
                <a:lnTo>
                  <a:pt x="38100" y="0"/>
                </a:lnTo>
                <a:close/>
                <a:moveTo>
                  <a:pt x="-31038800" y="70319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8" name="Freeform 1598"/>
          <p:cNvSpPr/>
          <p:nvPr/>
        </p:nvSpPr>
        <p:spPr>
          <a:xfrm rot="-5400000">
            <a:off x="5892458" y="2102741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88900" y="25400"/>
                </a:moveTo>
                <a:lnTo>
                  <a:pt x="38100" y="50800"/>
                </a:lnTo>
                <a:lnTo>
                  <a:pt x="0" y="0"/>
                </a:lnTo>
                <a:close/>
                <a:moveTo>
                  <a:pt x="-30772100" y="7004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599" name="Freeform 1599"/>
          <p:cNvSpPr/>
          <p:nvPr/>
        </p:nvSpPr>
        <p:spPr>
          <a:xfrm rot="-5400000">
            <a:off x="5897837" y="2116188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88900" y="50800"/>
                </a:moveTo>
                <a:lnTo>
                  <a:pt x="0" y="25400"/>
                </a:lnTo>
                <a:lnTo>
                  <a:pt x="38100" y="0"/>
                </a:lnTo>
                <a:close/>
                <a:moveTo>
                  <a:pt x="-30645100" y="69938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00" name="Picture 1600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1139" y="2074612"/>
            <a:ext cx="33618" cy="41014"/>
          </a:xfrm>
          <a:prstGeom prst="rect">
            <a:avLst/>
          </a:prstGeom>
          <a:noFill/>
        </p:spPr>
      </p:pic>
      <p:pic>
        <p:nvPicPr>
          <p:cNvPr id="1601" name="Picture 1601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9933" y="2106662"/>
            <a:ext cx="44824" cy="57597"/>
          </a:xfrm>
          <a:prstGeom prst="rect">
            <a:avLst/>
          </a:prstGeom>
          <a:noFill/>
        </p:spPr>
      </p:pic>
      <p:sp>
        <p:nvSpPr>
          <p:cNvPr id="1602" name="Freeform 1602"/>
          <p:cNvSpPr/>
          <p:nvPr/>
        </p:nvSpPr>
        <p:spPr>
          <a:xfrm rot="-5400000">
            <a:off x="5861866" y="2123248"/>
            <a:ext cx="39668" cy="19497"/>
          </a:xfrm>
          <a:custGeom>
            <a:avLst/>
            <a:gdLst/>
            <a:ahLst/>
            <a:cxnLst/>
            <a:rect l="0" t="0" r="0" b="0"/>
            <a:pathLst>
              <a:path w="749300" h="368300">
                <a:moveTo>
                  <a:pt x="749300" y="0"/>
                </a:moveTo>
                <a:lnTo>
                  <a:pt x="0" y="368300"/>
                </a:lnTo>
                <a:close/>
                <a:moveTo>
                  <a:pt x="-29464000" y="7044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03" name="Picture 1603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5110" y="2085818"/>
            <a:ext cx="78441" cy="78441"/>
          </a:xfrm>
          <a:prstGeom prst="rect">
            <a:avLst/>
          </a:prstGeom>
          <a:noFill/>
        </p:spPr>
      </p:pic>
      <p:sp>
        <p:nvSpPr>
          <p:cNvPr id="1604" name="Freeform 1604"/>
          <p:cNvSpPr/>
          <p:nvPr/>
        </p:nvSpPr>
        <p:spPr>
          <a:xfrm rot="-5400000">
            <a:off x="5848081" y="214509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29159200" y="7090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05" name="Picture 1605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7213" y="2127505"/>
            <a:ext cx="49977" cy="33842"/>
          </a:xfrm>
          <a:prstGeom prst="rect">
            <a:avLst/>
          </a:prstGeom>
          <a:noFill/>
        </p:spPr>
      </p:pic>
      <p:pic>
        <p:nvPicPr>
          <p:cNvPr id="1606" name="Picture 1606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3904" y="2101283"/>
            <a:ext cx="44824" cy="51770"/>
          </a:xfrm>
          <a:prstGeom prst="rect">
            <a:avLst/>
          </a:prstGeom>
          <a:noFill/>
        </p:spPr>
      </p:pic>
      <p:sp>
        <p:nvSpPr>
          <p:cNvPr id="1607" name="Freeform 1607"/>
          <p:cNvSpPr/>
          <p:nvPr/>
        </p:nvSpPr>
        <p:spPr>
          <a:xfrm rot="3790599">
            <a:off x="5853464" y="2124357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8" name="Freeform 1608"/>
          <p:cNvSpPr/>
          <p:nvPr/>
        </p:nvSpPr>
        <p:spPr>
          <a:xfrm rot="-5400000">
            <a:off x="5855813" y="2107111"/>
            <a:ext cx="37651" cy="53787"/>
          </a:xfrm>
          <a:custGeom>
            <a:avLst/>
            <a:gdLst/>
            <a:ahLst/>
            <a:cxnLst/>
            <a:rect l="0" t="0" r="0" b="0"/>
            <a:pathLst>
              <a:path w="711200" h="1016000">
                <a:moveTo>
                  <a:pt x="381000" y="355600"/>
                </a:moveTo>
                <a:lnTo>
                  <a:pt x="266700" y="419100"/>
                </a:lnTo>
                <a:lnTo>
                  <a:pt x="139700" y="0"/>
                </a:lnTo>
                <a:lnTo>
                  <a:pt x="0" y="825500"/>
                </a:lnTo>
                <a:lnTo>
                  <a:pt x="711200" y="1016000"/>
                </a:lnTo>
                <a:lnTo>
                  <a:pt x="406400" y="685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09" name="Freeform 1609"/>
          <p:cNvSpPr/>
          <p:nvPr/>
        </p:nvSpPr>
        <p:spPr>
          <a:xfrm rot="3790599">
            <a:off x="5873599" y="2123844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0" name="Freeform 1610"/>
          <p:cNvSpPr/>
          <p:nvPr/>
        </p:nvSpPr>
        <p:spPr>
          <a:xfrm rot="3790599">
            <a:off x="5862763" y="2109974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1" name="Freeform 1611"/>
          <p:cNvSpPr/>
          <p:nvPr/>
        </p:nvSpPr>
        <p:spPr>
          <a:xfrm rot="-5400000">
            <a:off x="5842366" y="2041893"/>
            <a:ext cx="61856" cy="116989"/>
          </a:xfrm>
          <a:custGeom>
            <a:avLst/>
            <a:gdLst/>
            <a:ahLst/>
            <a:cxnLst/>
            <a:rect l="0" t="0" r="0" b="0"/>
            <a:pathLst>
              <a:path w="1168400" h="2209800">
                <a:moveTo>
                  <a:pt x="419100" y="927100"/>
                </a:moveTo>
                <a:lnTo>
                  <a:pt x="736600" y="1549400"/>
                </a:lnTo>
                <a:lnTo>
                  <a:pt x="469900" y="1485900"/>
                </a:lnTo>
                <a:lnTo>
                  <a:pt x="1168400" y="2209800"/>
                </a:lnTo>
                <a:lnTo>
                  <a:pt x="1003300" y="1206500"/>
                </a:lnTo>
                <a:lnTo>
                  <a:pt x="901700" y="1473200"/>
                </a:lnTo>
                <a:lnTo>
                  <a:pt x="152400" y="0"/>
                </a:lnTo>
                <a:lnTo>
                  <a:pt x="0" y="88900"/>
                </a:lnTo>
                <a:lnTo>
                  <a:pt x="165100" y="419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2" name="Freeform 1612"/>
          <p:cNvSpPr/>
          <p:nvPr/>
        </p:nvSpPr>
        <p:spPr>
          <a:xfrm rot="3790599">
            <a:off x="5842127" y="2113602"/>
            <a:ext cx="7811" cy="16692"/>
          </a:xfrm>
          <a:custGeom>
            <a:avLst/>
            <a:gdLst/>
            <a:ahLst/>
            <a:cxnLst/>
            <a:rect l="0" t="0" r="0" b="0"/>
            <a:pathLst>
              <a:path w="147563" h="315302">
                <a:moveTo>
                  <a:pt x="147563" y="0"/>
                </a:moveTo>
                <a:cubicBezTo>
                  <a:pt x="53577" y="77464"/>
                  <a:pt x="0" y="193525"/>
                  <a:pt x="2008" y="315302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3" name="Freeform 1613"/>
          <p:cNvSpPr/>
          <p:nvPr/>
        </p:nvSpPr>
        <p:spPr>
          <a:xfrm rot="-5400000">
            <a:off x="5311208" y="2251667"/>
            <a:ext cx="30927" cy="43030"/>
          </a:xfrm>
          <a:custGeom>
            <a:avLst/>
            <a:gdLst/>
            <a:ahLst/>
            <a:cxnLst/>
            <a:rect l="0" t="0" r="0" b="0"/>
            <a:pathLst>
              <a:path w="584200" h="812800">
                <a:moveTo>
                  <a:pt x="584200" y="812800"/>
                </a:moveTo>
                <a:lnTo>
                  <a:pt x="0" y="215900"/>
                </a:lnTo>
                <a:lnTo>
                  <a:pt x="444500" y="0"/>
                </a:lnTo>
                <a:close/>
                <a:moveTo>
                  <a:pt x="-17005300" y="8115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4" name="Freeform 1614"/>
          <p:cNvSpPr/>
          <p:nvPr/>
        </p:nvSpPr>
        <p:spPr>
          <a:xfrm rot="-5400000">
            <a:off x="5298097" y="2262089"/>
            <a:ext cx="7395" cy="13446"/>
          </a:xfrm>
          <a:custGeom>
            <a:avLst/>
            <a:gdLst/>
            <a:ahLst/>
            <a:cxnLst/>
            <a:rect l="0" t="0" r="0" b="0"/>
            <a:pathLst>
              <a:path w="139700" h="254000">
                <a:moveTo>
                  <a:pt x="139700" y="190500"/>
                </a:moveTo>
                <a:lnTo>
                  <a:pt x="0" y="254000"/>
                </a:lnTo>
                <a:lnTo>
                  <a:pt x="114300" y="0"/>
                </a:lnTo>
                <a:close/>
                <a:moveTo>
                  <a:pt x="-16497300" y="8134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5" name="Freeform 1615"/>
          <p:cNvSpPr/>
          <p:nvPr/>
        </p:nvSpPr>
        <p:spPr>
          <a:xfrm rot="-5400000">
            <a:off x="5305830" y="2284612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266700" y="76200"/>
                </a:moveTo>
                <a:lnTo>
                  <a:pt x="127000" y="139700"/>
                </a:lnTo>
                <a:lnTo>
                  <a:pt x="0" y="0"/>
                </a:lnTo>
                <a:close/>
                <a:moveTo>
                  <a:pt x="-16217900" y="8107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16" name="Picture 1616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3610" y="2261303"/>
            <a:ext cx="70821" cy="59839"/>
          </a:xfrm>
          <a:prstGeom prst="rect">
            <a:avLst/>
          </a:prstGeom>
          <a:noFill/>
        </p:spPr>
      </p:pic>
      <p:sp>
        <p:nvSpPr>
          <p:cNvPr id="1617" name="Freeform 1617"/>
          <p:cNvSpPr/>
          <p:nvPr/>
        </p:nvSpPr>
        <p:spPr>
          <a:xfrm rot="-5400000">
            <a:off x="5280279" y="2237548"/>
            <a:ext cx="47736" cy="88077"/>
          </a:xfrm>
          <a:custGeom>
            <a:avLst/>
            <a:gdLst/>
            <a:ahLst/>
            <a:cxnLst/>
            <a:rect l="0" t="0" r="0" b="0"/>
            <a:pathLst>
              <a:path w="901700" h="1663700">
                <a:moveTo>
                  <a:pt x="0" y="88900"/>
                </a:moveTo>
                <a:lnTo>
                  <a:pt x="165100" y="0"/>
                </a:lnTo>
                <a:lnTo>
                  <a:pt x="622300" y="914400"/>
                </a:lnTo>
                <a:lnTo>
                  <a:pt x="736600" y="660400"/>
                </a:lnTo>
                <a:lnTo>
                  <a:pt x="901700" y="1663700"/>
                </a:lnTo>
                <a:lnTo>
                  <a:pt x="190500" y="927100"/>
                </a:lnTo>
                <a:lnTo>
                  <a:pt x="457200" y="10033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8" name="Freeform 1618"/>
          <p:cNvSpPr/>
          <p:nvPr/>
        </p:nvSpPr>
        <p:spPr>
          <a:xfrm rot="-5400000">
            <a:off x="5360962" y="2337728"/>
            <a:ext cx="28910" cy="43702"/>
          </a:xfrm>
          <a:custGeom>
            <a:avLst/>
            <a:gdLst/>
            <a:ahLst/>
            <a:cxnLst/>
            <a:rect l="0" t="0" r="0" b="0"/>
            <a:pathLst>
              <a:path w="546100" h="825500">
                <a:moveTo>
                  <a:pt x="546100" y="825500"/>
                </a:moveTo>
                <a:lnTo>
                  <a:pt x="0" y="215900"/>
                </a:lnTo>
                <a:lnTo>
                  <a:pt x="457200" y="0"/>
                </a:lnTo>
                <a:close/>
                <a:moveTo>
                  <a:pt x="-16319500" y="8023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19" name="Freeform 1619"/>
          <p:cNvSpPr/>
          <p:nvPr/>
        </p:nvSpPr>
        <p:spPr>
          <a:xfrm rot="-5400000">
            <a:off x="5345161" y="2350167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63500"/>
                </a:moveTo>
                <a:lnTo>
                  <a:pt x="0" y="88900"/>
                </a:lnTo>
                <a:lnTo>
                  <a:pt x="50800" y="0"/>
                </a:lnTo>
                <a:close/>
                <a:moveTo>
                  <a:pt x="-15760700" y="80416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0" name="Freeform 1620"/>
          <p:cNvSpPr/>
          <p:nvPr/>
        </p:nvSpPr>
        <p:spPr>
          <a:xfrm rot="-5400000">
            <a:off x="5355585" y="2376725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25400"/>
                </a:moveTo>
                <a:lnTo>
                  <a:pt x="50800" y="50800"/>
                </a:lnTo>
                <a:lnTo>
                  <a:pt x="0" y="0"/>
                </a:lnTo>
                <a:close/>
                <a:moveTo>
                  <a:pt x="-15455900" y="8017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1" name="Freeform 1621"/>
          <p:cNvSpPr/>
          <p:nvPr/>
        </p:nvSpPr>
        <p:spPr>
          <a:xfrm rot="-5400000">
            <a:off x="5361299" y="2390508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88900" y="50800"/>
                </a:moveTo>
                <a:lnTo>
                  <a:pt x="0" y="25400"/>
                </a:lnTo>
                <a:lnTo>
                  <a:pt x="50800" y="0"/>
                </a:lnTo>
                <a:close/>
                <a:moveTo>
                  <a:pt x="-15328900" y="8007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22" name="Picture 1622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8433" y="2343553"/>
            <a:ext cx="78441" cy="100853"/>
          </a:xfrm>
          <a:prstGeom prst="rect">
            <a:avLst/>
          </a:prstGeom>
          <a:noFill/>
        </p:spPr>
      </p:pic>
      <p:sp>
        <p:nvSpPr>
          <p:cNvPr id="1623" name="Freeform 1623"/>
          <p:cNvSpPr/>
          <p:nvPr/>
        </p:nvSpPr>
        <p:spPr>
          <a:xfrm rot="-5400000">
            <a:off x="5317931" y="2403619"/>
            <a:ext cx="12101" cy="26893"/>
          </a:xfrm>
          <a:custGeom>
            <a:avLst/>
            <a:gdLst/>
            <a:ahLst/>
            <a:cxnLst/>
            <a:rect l="0" t="0" r="0" b="0"/>
            <a:pathLst>
              <a:path w="228600" h="508000">
                <a:moveTo>
                  <a:pt x="228600" y="406400"/>
                </a:moveTo>
                <a:lnTo>
                  <a:pt x="0" y="508000"/>
                </a:lnTo>
                <a:lnTo>
                  <a:pt x="101600" y="0"/>
                </a:lnTo>
                <a:close/>
                <a:moveTo>
                  <a:pt x="-14160500" y="81051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24" name="Picture 1624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6021" y="2372912"/>
            <a:ext cx="44824" cy="49082"/>
          </a:xfrm>
          <a:prstGeom prst="rect">
            <a:avLst/>
          </a:prstGeom>
          <a:noFill/>
        </p:spPr>
      </p:pic>
      <p:sp>
        <p:nvSpPr>
          <p:cNvPr id="1625" name="Freeform 1625"/>
          <p:cNvSpPr/>
          <p:nvPr/>
        </p:nvSpPr>
        <p:spPr>
          <a:xfrm rot="3939900">
            <a:off x="5316292" y="2396666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6" name="Freeform 1626"/>
          <p:cNvSpPr/>
          <p:nvPr/>
        </p:nvSpPr>
        <p:spPr>
          <a:xfrm rot="-5400000">
            <a:off x="5318939" y="2380423"/>
            <a:ext cx="36979" cy="55132"/>
          </a:xfrm>
          <a:custGeom>
            <a:avLst/>
            <a:gdLst/>
            <a:ahLst/>
            <a:cxnLst/>
            <a:rect l="0" t="0" r="0" b="0"/>
            <a:pathLst>
              <a:path w="698500" h="1041400">
                <a:moveTo>
                  <a:pt x="406400" y="368300"/>
                </a:moveTo>
                <a:lnTo>
                  <a:pt x="292100" y="419100"/>
                </a:lnTo>
                <a:lnTo>
                  <a:pt x="165100" y="0"/>
                </a:lnTo>
                <a:lnTo>
                  <a:pt x="0" y="825500"/>
                </a:lnTo>
                <a:lnTo>
                  <a:pt x="698500" y="1041400"/>
                </a:lnTo>
                <a:lnTo>
                  <a:pt x="419100" y="698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7" name="Freeform 1627"/>
          <p:cNvSpPr/>
          <p:nvPr/>
        </p:nvSpPr>
        <p:spPr>
          <a:xfrm rot="3939900">
            <a:off x="5336393" y="2397722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8" name="Freeform 1628"/>
          <p:cNvSpPr/>
          <p:nvPr/>
        </p:nvSpPr>
        <p:spPr>
          <a:xfrm rot="3939900">
            <a:off x="5325741" y="2382960"/>
            <a:ext cx="14666" cy="7136"/>
          </a:xfrm>
          <a:custGeom>
            <a:avLst/>
            <a:gdLst/>
            <a:ahLst/>
            <a:cxnLst/>
            <a:rect l="0" t="0" r="0" b="0"/>
            <a:pathLst>
              <a:path w="277032" h="134800">
                <a:moveTo>
                  <a:pt x="277032" y="0"/>
                </a:moveTo>
                <a:cubicBezTo>
                  <a:pt x="172834" y="14762"/>
                  <a:pt x="75918" y="61920"/>
                  <a:pt x="0" y="1348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29" name="Freeform 1629"/>
          <p:cNvSpPr/>
          <p:nvPr/>
        </p:nvSpPr>
        <p:spPr>
          <a:xfrm rot="-5400000">
            <a:off x="5309191" y="2314196"/>
            <a:ext cx="57149" cy="119006"/>
          </a:xfrm>
          <a:custGeom>
            <a:avLst/>
            <a:gdLst/>
            <a:ahLst/>
            <a:cxnLst/>
            <a:rect l="0" t="0" r="0" b="0"/>
            <a:pathLst>
              <a:path w="1079500" h="2247900">
                <a:moveTo>
                  <a:pt x="393700" y="927100"/>
                </a:moveTo>
                <a:lnTo>
                  <a:pt x="673100" y="1562100"/>
                </a:lnTo>
                <a:lnTo>
                  <a:pt x="406400" y="1485900"/>
                </a:lnTo>
                <a:lnTo>
                  <a:pt x="1079500" y="2247900"/>
                </a:lnTo>
                <a:lnTo>
                  <a:pt x="965200" y="1244600"/>
                </a:lnTo>
                <a:lnTo>
                  <a:pt x="838200" y="1498600"/>
                </a:lnTo>
                <a:lnTo>
                  <a:pt x="165100" y="0"/>
                </a:lnTo>
                <a:lnTo>
                  <a:pt x="0" y="76200"/>
                </a:lnTo>
                <a:lnTo>
                  <a:pt x="152400" y="406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0" name="Freeform 1630"/>
          <p:cNvSpPr/>
          <p:nvPr/>
        </p:nvSpPr>
        <p:spPr>
          <a:xfrm rot="3939900">
            <a:off x="5305075" y="2385221"/>
            <a:ext cx="7811" cy="16692"/>
          </a:xfrm>
          <a:custGeom>
            <a:avLst/>
            <a:gdLst/>
            <a:ahLst/>
            <a:cxnLst/>
            <a:rect l="0" t="0" r="0" b="0"/>
            <a:pathLst>
              <a:path w="147563" h="315302">
                <a:moveTo>
                  <a:pt x="147563" y="0"/>
                </a:moveTo>
                <a:cubicBezTo>
                  <a:pt x="53577" y="77464"/>
                  <a:pt x="0" y="193525"/>
                  <a:pt x="2008" y="315302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1" name="Freeform 1631"/>
          <p:cNvSpPr/>
          <p:nvPr/>
        </p:nvSpPr>
        <p:spPr>
          <a:xfrm rot="-5400000">
            <a:off x="7677892" y="1854307"/>
            <a:ext cx="30927" cy="17480"/>
          </a:xfrm>
          <a:custGeom>
            <a:avLst/>
            <a:gdLst/>
            <a:ahLst/>
            <a:cxnLst/>
            <a:rect l="0" t="0" r="0" b="0"/>
            <a:pathLst>
              <a:path w="584200" h="330200">
                <a:moveTo>
                  <a:pt x="584200" y="266700"/>
                </a:moveTo>
                <a:lnTo>
                  <a:pt x="152400" y="330200"/>
                </a:lnTo>
                <a:lnTo>
                  <a:pt x="0" y="0"/>
                </a:lnTo>
                <a:close/>
                <a:moveTo>
                  <a:pt x="-69151500" y="3620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32" name="Picture 1632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3408" y="1855202"/>
            <a:ext cx="90319" cy="51322"/>
          </a:xfrm>
          <a:prstGeom prst="rect">
            <a:avLst/>
          </a:prstGeom>
          <a:noFill/>
        </p:spPr>
      </p:pic>
      <p:sp>
        <p:nvSpPr>
          <p:cNvPr id="1633" name="Freeform 1633"/>
          <p:cNvSpPr/>
          <p:nvPr/>
        </p:nvSpPr>
        <p:spPr>
          <a:xfrm rot="-5400000">
            <a:off x="7739746" y="1875150"/>
            <a:ext cx="5378" cy="12101"/>
          </a:xfrm>
          <a:custGeom>
            <a:avLst/>
            <a:gdLst/>
            <a:ahLst/>
            <a:cxnLst/>
            <a:rect l="0" t="0" r="0" b="0"/>
            <a:pathLst>
              <a:path w="101600" h="228600">
                <a:moveTo>
                  <a:pt x="0" y="0"/>
                </a:moveTo>
                <a:lnTo>
                  <a:pt x="101600" y="228600"/>
                </a:lnTo>
                <a:close/>
                <a:moveTo>
                  <a:pt x="-69761100" y="3522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34" name="Picture 1634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5852" y="1867303"/>
            <a:ext cx="37875" cy="39221"/>
          </a:xfrm>
          <a:prstGeom prst="rect">
            <a:avLst/>
          </a:prstGeom>
          <a:noFill/>
        </p:spPr>
      </p:pic>
      <p:sp>
        <p:nvSpPr>
          <p:cNvPr id="1635" name="Freeform 1635"/>
          <p:cNvSpPr/>
          <p:nvPr/>
        </p:nvSpPr>
        <p:spPr>
          <a:xfrm rot="-5400000">
            <a:off x="7721256" y="190372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69088000" y="35521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36" name="Picture 1636"/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231" y="1874700"/>
            <a:ext cx="43702" cy="54236"/>
          </a:xfrm>
          <a:prstGeom prst="rect">
            <a:avLst/>
          </a:prstGeom>
          <a:noFill/>
        </p:spPr>
      </p:pic>
      <p:pic>
        <p:nvPicPr>
          <p:cNvPr id="1637" name="Picture 1637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5511" y="1874028"/>
            <a:ext cx="46616" cy="41237"/>
          </a:xfrm>
          <a:prstGeom prst="rect">
            <a:avLst/>
          </a:prstGeom>
          <a:noFill/>
        </p:spPr>
      </p:pic>
      <p:sp>
        <p:nvSpPr>
          <p:cNvPr id="1638" name="Freeform 1638"/>
          <p:cNvSpPr/>
          <p:nvPr/>
        </p:nvSpPr>
        <p:spPr>
          <a:xfrm rot="-5400000">
            <a:off x="7739748" y="1898010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0" y="1524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39" name="Freeform 1639"/>
          <p:cNvSpPr/>
          <p:nvPr/>
        </p:nvSpPr>
        <p:spPr>
          <a:xfrm rot="-6886129">
            <a:off x="7727838" y="1882346"/>
            <a:ext cx="17778" cy="8693"/>
          </a:xfrm>
          <a:custGeom>
            <a:avLst/>
            <a:gdLst/>
            <a:ahLst/>
            <a:cxnLst/>
            <a:rect l="0" t="0" r="0" b="0"/>
            <a:pathLst>
              <a:path w="335803" h="164215">
                <a:moveTo>
                  <a:pt x="0" y="164215"/>
                </a:moveTo>
                <a:cubicBezTo>
                  <a:pt x="131274" y="164215"/>
                  <a:pt x="255197" y="103614"/>
                  <a:pt x="33580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0" name="Freeform 1640"/>
          <p:cNvSpPr/>
          <p:nvPr/>
        </p:nvSpPr>
        <p:spPr>
          <a:xfrm rot="-1486129">
            <a:off x="7716190" y="1878490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1" name="Freeform 1641"/>
          <p:cNvSpPr/>
          <p:nvPr/>
        </p:nvSpPr>
        <p:spPr>
          <a:xfrm rot="-5400000">
            <a:off x="7673857" y="1856323"/>
            <a:ext cx="56477" cy="38996"/>
          </a:xfrm>
          <a:custGeom>
            <a:avLst/>
            <a:gdLst/>
            <a:ahLst/>
            <a:cxnLst/>
            <a:rect l="0" t="0" r="0" b="0"/>
            <a:pathLst>
              <a:path w="1066800" h="736600">
                <a:moveTo>
                  <a:pt x="419100" y="635000"/>
                </a:moveTo>
                <a:lnTo>
                  <a:pt x="355600" y="495300"/>
                </a:lnTo>
                <a:lnTo>
                  <a:pt x="0" y="736600"/>
                </a:lnTo>
                <a:lnTo>
                  <a:pt x="406400" y="0"/>
                </a:lnTo>
                <a:lnTo>
                  <a:pt x="1066800" y="304800"/>
                </a:lnTo>
                <a:lnTo>
                  <a:pt x="635000" y="368300"/>
                </a:lnTo>
                <a:lnTo>
                  <a:pt x="673100" y="444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2" name="Freeform 1642"/>
          <p:cNvSpPr/>
          <p:nvPr/>
        </p:nvSpPr>
        <p:spPr>
          <a:xfrm rot="-6886129">
            <a:off x="7714481" y="1855325"/>
            <a:ext cx="8743" cy="24245"/>
          </a:xfrm>
          <a:custGeom>
            <a:avLst/>
            <a:gdLst/>
            <a:ahLst/>
            <a:cxnLst/>
            <a:rect l="0" t="0" r="0" b="0"/>
            <a:pathLst>
              <a:path w="165153" h="457968">
                <a:moveTo>
                  <a:pt x="0" y="457968"/>
                </a:moveTo>
                <a:cubicBezTo>
                  <a:pt x="106737" y="329222"/>
                  <a:pt x="165153" y="167237"/>
                  <a:pt x="16515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3" name="Freeform 1643"/>
          <p:cNvSpPr/>
          <p:nvPr/>
        </p:nvSpPr>
        <p:spPr>
          <a:xfrm rot="-1486129">
            <a:off x="7735982" y="1862719"/>
            <a:ext cx="10473" cy="23141"/>
          </a:xfrm>
          <a:custGeom>
            <a:avLst/>
            <a:gdLst/>
            <a:ahLst/>
            <a:cxnLst/>
            <a:rect l="0" t="0" r="0" b="0"/>
            <a:pathLst>
              <a:path w="197825" h="437098">
                <a:moveTo>
                  <a:pt x="184424" y="437098"/>
                </a:moveTo>
                <a:cubicBezTo>
                  <a:pt x="197825" y="270055"/>
                  <a:pt x="129009" y="10695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4" name="Freeform 1644"/>
          <p:cNvSpPr/>
          <p:nvPr/>
        </p:nvSpPr>
        <p:spPr>
          <a:xfrm rot="-5400000">
            <a:off x="7742101" y="1891622"/>
            <a:ext cx="27566" cy="10757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76200" y="2032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5" name="Freeform 1645"/>
          <p:cNvSpPr/>
          <p:nvPr/>
        </p:nvSpPr>
        <p:spPr>
          <a:xfrm rot="-5400000">
            <a:off x="7788494" y="1806906"/>
            <a:ext cx="43030" cy="28910"/>
          </a:xfrm>
          <a:custGeom>
            <a:avLst/>
            <a:gdLst/>
            <a:ahLst/>
            <a:cxnLst/>
            <a:rect l="0" t="0" r="0" b="0"/>
            <a:pathLst>
              <a:path w="812800" h="546100">
                <a:moveTo>
                  <a:pt x="812800" y="0"/>
                </a:moveTo>
                <a:lnTo>
                  <a:pt x="203200" y="546100"/>
                </a:lnTo>
                <a:lnTo>
                  <a:pt x="0" y="101600"/>
                </a:lnTo>
                <a:close/>
                <a:moveTo>
                  <a:pt x="-71653400" y="3411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6" name="Freeform 1646"/>
          <p:cNvSpPr/>
          <p:nvPr/>
        </p:nvSpPr>
        <p:spPr>
          <a:xfrm rot="-5400000">
            <a:off x="7797907" y="1842540"/>
            <a:ext cx="13446" cy="7395"/>
          </a:xfrm>
          <a:custGeom>
            <a:avLst/>
            <a:gdLst/>
            <a:ahLst/>
            <a:cxnLst/>
            <a:rect l="0" t="0" r="0" b="0"/>
            <a:pathLst>
              <a:path w="254000" h="139700">
                <a:moveTo>
                  <a:pt x="190500" y="0"/>
                </a:moveTo>
                <a:lnTo>
                  <a:pt x="254000" y="139700"/>
                </a:lnTo>
                <a:lnTo>
                  <a:pt x="0" y="12700"/>
                </a:lnTo>
                <a:close/>
                <a:moveTo>
                  <a:pt x="-71564500" y="3401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47" name="Freeform 1647"/>
          <p:cNvSpPr/>
          <p:nvPr/>
        </p:nvSpPr>
        <p:spPr>
          <a:xfrm rot="-5400000">
            <a:off x="7820429" y="1828757"/>
            <a:ext cx="7395" cy="14119"/>
          </a:xfrm>
          <a:custGeom>
            <a:avLst/>
            <a:gdLst/>
            <a:ahLst/>
            <a:cxnLst/>
            <a:rect l="0" t="0" r="0" b="0"/>
            <a:pathLst>
              <a:path w="139700" h="266700">
                <a:moveTo>
                  <a:pt x="76200" y="0"/>
                </a:moveTo>
                <a:lnTo>
                  <a:pt x="139700" y="139700"/>
                </a:lnTo>
                <a:lnTo>
                  <a:pt x="0" y="266700"/>
                </a:lnTo>
                <a:close/>
                <a:moveTo>
                  <a:pt x="-72123300" y="3370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48" name="Picture 1648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7121" y="1824274"/>
            <a:ext cx="56253" cy="82250"/>
          </a:xfrm>
          <a:prstGeom prst="rect">
            <a:avLst/>
          </a:prstGeom>
          <a:noFill/>
        </p:spPr>
      </p:pic>
      <p:sp>
        <p:nvSpPr>
          <p:cNvPr id="1649" name="Freeform 1649"/>
          <p:cNvSpPr/>
          <p:nvPr/>
        </p:nvSpPr>
        <p:spPr>
          <a:xfrm rot="-5400000">
            <a:off x="7773029" y="1822370"/>
            <a:ext cx="88750" cy="43702"/>
          </a:xfrm>
          <a:custGeom>
            <a:avLst/>
            <a:gdLst/>
            <a:ahLst/>
            <a:cxnLst/>
            <a:rect l="0" t="0" r="0" b="0"/>
            <a:pathLst>
              <a:path w="1676400" h="825500">
                <a:moveTo>
                  <a:pt x="76200" y="825500"/>
                </a:moveTo>
                <a:lnTo>
                  <a:pt x="0" y="660400"/>
                </a:lnTo>
                <a:lnTo>
                  <a:pt x="927100" y="241300"/>
                </a:lnTo>
                <a:lnTo>
                  <a:pt x="673100" y="114300"/>
                </a:lnTo>
                <a:lnTo>
                  <a:pt x="1676400" y="0"/>
                </a:lnTo>
                <a:lnTo>
                  <a:pt x="927100" y="673100"/>
                </a:lnTo>
                <a:lnTo>
                  <a:pt x="1003300" y="406400"/>
                </a:lnTo>
                <a:lnTo>
                  <a:pt x="76200" y="825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0" name="Freeform 1650"/>
          <p:cNvSpPr/>
          <p:nvPr/>
        </p:nvSpPr>
        <p:spPr>
          <a:xfrm rot="-5400000">
            <a:off x="7870521" y="1767237"/>
            <a:ext cx="43030" cy="28910"/>
          </a:xfrm>
          <a:custGeom>
            <a:avLst/>
            <a:gdLst/>
            <a:ahLst/>
            <a:cxnLst/>
            <a:rect l="0" t="0" r="0" b="0"/>
            <a:pathLst>
              <a:path w="812800" h="546100">
                <a:moveTo>
                  <a:pt x="812800" y="0"/>
                </a:moveTo>
                <a:lnTo>
                  <a:pt x="203200" y="546100"/>
                </a:lnTo>
                <a:lnTo>
                  <a:pt x="0" y="88900"/>
                </a:lnTo>
                <a:close/>
                <a:moveTo>
                  <a:pt x="-73952100" y="3256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1" name="Freeform 1651"/>
          <p:cNvSpPr/>
          <p:nvPr/>
        </p:nvSpPr>
        <p:spPr>
          <a:xfrm rot="-5400000">
            <a:off x="7881951" y="1809595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63500" y="0"/>
                </a:moveTo>
                <a:lnTo>
                  <a:pt x="88900" y="50800"/>
                </a:lnTo>
                <a:lnTo>
                  <a:pt x="0" y="12700"/>
                </a:lnTo>
                <a:close/>
                <a:moveTo>
                  <a:pt x="-73863200" y="3246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2" name="Freeform 1652"/>
          <p:cNvSpPr/>
          <p:nvPr/>
        </p:nvSpPr>
        <p:spPr>
          <a:xfrm rot="-5400000">
            <a:off x="7908843" y="1796148"/>
            <a:ext cx="3361" cy="5378"/>
          </a:xfrm>
          <a:custGeom>
            <a:avLst/>
            <a:gdLst/>
            <a:ahLst/>
            <a:cxnLst/>
            <a:rect l="0" t="0" r="0" b="0"/>
            <a:pathLst>
              <a:path w="63500" h="101600">
                <a:moveTo>
                  <a:pt x="38100" y="0"/>
                </a:moveTo>
                <a:lnTo>
                  <a:pt x="63500" y="50800"/>
                </a:lnTo>
                <a:lnTo>
                  <a:pt x="0" y="101600"/>
                </a:lnTo>
                <a:close/>
                <a:moveTo>
                  <a:pt x="-74574400" y="3199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3" name="Freeform 1653"/>
          <p:cNvSpPr/>
          <p:nvPr/>
        </p:nvSpPr>
        <p:spPr>
          <a:xfrm rot="-5400000">
            <a:off x="7922962" y="1791441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0"/>
                </a:moveTo>
                <a:lnTo>
                  <a:pt x="25400" y="88900"/>
                </a:lnTo>
                <a:lnTo>
                  <a:pt x="0" y="38100"/>
                </a:lnTo>
                <a:close/>
                <a:moveTo>
                  <a:pt x="-74942700" y="31724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54" name="Picture 1654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786" y="1781243"/>
            <a:ext cx="100853" cy="91663"/>
          </a:xfrm>
          <a:prstGeom prst="rect">
            <a:avLst/>
          </a:prstGeom>
          <a:noFill/>
        </p:spPr>
      </p:pic>
      <p:sp>
        <p:nvSpPr>
          <p:cNvPr id="1655" name="Freeform 1655"/>
          <p:cNvSpPr/>
          <p:nvPr/>
        </p:nvSpPr>
        <p:spPr>
          <a:xfrm rot="-5400000">
            <a:off x="7949186" y="184724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74472800" y="31203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56" name="Picture 1656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264" y="1808809"/>
            <a:ext cx="34514" cy="49306"/>
          </a:xfrm>
          <a:prstGeom prst="rect">
            <a:avLst/>
          </a:prstGeom>
          <a:noFill/>
        </p:spPr>
      </p:pic>
      <p:pic>
        <p:nvPicPr>
          <p:cNvPr id="1657" name="Picture 1657"/>
          <p:cNvPicPr>
            <a:picLocks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698" y="1842427"/>
            <a:ext cx="49529" cy="52891"/>
          </a:xfrm>
          <a:prstGeom prst="rect">
            <a:avLst/>
          </a:prstGeom>
          <a:noFill/>
        </p:spPr>
      </p:pic>
      <p:sp>
        <p:nvSpPr>
          <p:cNvPr id="1658" name="Freeform 1658"/>
          <p:cNvSpPr/>
          <p:nvPr/>
        </p:nvSpPr>
        <p:spPr>
          <a:xfrm rot="-6849205">
            <a:off x="7929172" y="1826071"/>
            <a:ext cx="5435" cy="14359"/>
          </a:xfrm>
          <a:custGeom>
            <a:avLst/>
            <a:gdLst/>
            <a:ahLst/>
            <a:cxnLst/>
            <a:rect l="0" t="0" r="0" b="0"/>
            <a:pathLst>
              <a:path w="102675" h="271236">
                <a:moveTo>
                  <a:pt x="102675" y="271236"/>
                </a:moveTo>
                <a:cubicBezTo>
                  <a:pt x="99258" y="171983"/>
                  <a:pt x="63165" y="7663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59" name="Freeform 1659"/>
          <p:cNvSpPr/>
          <p:nvPr/>
        </p:nvSpPr>
        <p:spPr>
          <a:xfrm rot="-5400000">
            <a:off x="7912879" y="1801527"/>
            <a:ext cx="55132" cy="36979"/>
          </a:xfrm>
          <a:custGeom>
            <a:avLst/>
            <a:gdLst/>
            <a:ahLst/>
            <a:cxnLst/>
            <a:rect l="0" t="0" r="0" b="0"/>
            <a:pathLst>
              <a:path w="1041400" h="698500">
                <a:moveTo>
                  <a:pt x="368300" y="292100"/>
                </a:moveTo>
                <a:lnTo>
                  <a:pt x="419100" y="406400"/>
                </a:lnTo>
                <a:lnTo>
                  <a:pt x="0" y="520700"/>
                </a:lnTo>
                <a:lnTo>
                  <a:pt x="825500" y="698500"/>
                </a:lnTo>
                <a:lnTo>
                  <a:pt x="1041400" y="0"/>
                </a:lnTo>
                <a:lnTo>
                  <a:pt x="69850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0" name="Freeform 1660"/>
          <p:cNvSpPr/>
          <p:nvPr/>
        </p:nvSpPr>
        <p:spPr>
          <a:xfrm rot="-6849205">
            <a:off x="7929771" y="1806108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1" name="Freeform 1661"/>
          <p:cNvSpPr/>
          <p:nvPr/>
        </p:nvSpPr>
        <p:spPr>
          <a:xfrm rot="-6849205">
            <a:off x="7915468" y="1816304"/>
            <a:ext cx="7136" cy="14666"/>
          </a:xfrm>
          <a:custGeom>
            <a:avLst/>
            <a:gdLst/>
            <a:ahLst/>
            <a:cxnLst/>
            <a:rect l="0" t="0" r="0" b="0"/>
            <a:pathLst>
              <a:path w="134800" h="277032">
                <a:moveTo>
                  <a:pt x="134800" y="277032"/>
                </a:moveTo>
                <a:cubicBezTo>
                  <a:pt x="120038" y="172834"/>
                  <a:pt x="72880" y="75918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2" name="Freeform 1662"/>
          <p:cNvSpPr/>
          <p:nvPr/>
        </p:nvSpPr>
        <p:spPr>
          <a:xfrm rot="-5400000">
            <a:off x="7846316" y="1791441"/>
            <a:ext cx="119006" cy="56477"/>
          </a:xfrm>
          <a:custGeom>
            <a:avLst/>
            <a:gdLst/>
            <a:ahLst/>
            <a:cxnLst/>
            <a:rect l="0" t="0" r="0" b="0"/>
            <a:pathLst>
              <a:path w="2247900" h="1066800">
                <a:moveTo>
                  <a:pt x="927100" y="685800"/>
                </a:moveTo>
                <a:lnTo>
                  <a:pt x="1574800" y="393700"/>
                </a:lnTo>
                <a:lnTo>
                  <a:pt x="1485900" y="673100"/>
                </a:lnTo>
                <a:lnTo>
                  <a:pt x="2247900" y="0"/>
                </a:lnTo>
                <a:lnTo>
                  <a:pt x="1244600" y="114300"/>
                </a:lnTo>
                <a:lnTo>
                  <a:pt x="1498600" y="228600"/>
                </a:lnTo>
                <a:lnTo>
                  <a:pt x="0" y="901700"/>
                </a:lnTo>
                <a:lnTo>
                  <a:pt x="76200" y="1066800"/>
                </a:lnTo>
                <a:lnTo>
                  <a:pt x="419100" y="914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3" name="Freeform 1663"/>
          <p:cNvSpPr/>
          <p:nvPr/>
        </p:nvSpPr>
        <p:spPr>
          <a:xfrm rot="-6849205">
            <a:off x="7917677" y="1843825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64" name="Picture 1664"/>
          <p:cNvPicPr>
            <a:picLocks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9564" y="2205497"/>
            <a:ext cx="64098" cy="97043"/>
          </a:xfrm>
          <a:prstGeom prst="rect">
            <a:avLst/>
          </a:prstGeom>
          <a:noFill/>
        </p:spPr>
      </p:pic>
      <p:sp>
        <p:nvSpPr>
          <p:cNvPr id="1665" name="Freeform 1665"/>
          <p:cNvSpPr/>
          <p:nvPr/>
        </p:nvSpPr>
        <p:spPr>
          <a:xfrm rot="-5400000">
            <a:off x="7857409" y="2222083"/>
            <a:ext cx="77992" cy="48409"/>
          </a:xfrm>
          <a:custGeom>
            <a:avLst/>
            <a:gdLst/>
            <a:ahLst/>
            <a:cxnLst/>
            <a:rect l="0" t="0" r="0" b="0"/>
            <a:pathLst>
              <a:path w="1473200" h="914400">
                <a:moveTo>
                  <a:pt x="0" y="698500"/>
                </a:moveTo>
                <a:lnTo>
                  <a:pt x="1358900" y="0"/>
                </a:lnTo>
                <a:lnTo>
                  <a:pt x="1384300" y="63500"/>
                </a:lnTo>
                <a:lnTo>
                  <a:pt x="546100" y="635000"/>
                </a:lnTo>
                <a:lnTo>
                  <a:pt x="1447800" y="165100"/>
                </a:lnTo>
                <a:lnTo>
                  <a:pt x="1473200" y="215900"/>
                </a:lnTo>
                <a:lnTo>
                  <a:pt x="114300" y="914400"/>
                </a:lnTo>
                <a:lnTo>
                  <a:pt x="88900" y="863600"/>
                </a:lnTo>
                <a:lnTo>
                  <a:pt x="914400" y="304800"/>
                </a:lnTo>
                <a:lnTo>
                  <a:pt x="25400" y="749300"/>
                </a:lnTo>
                <a:lnTo>
                  <a:pt x="0" y="698500"/>
                </a:lnTo>
                <a:close/>
                <a:moveTo>
                  <a:pt x="0" y="6985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6" name="Freeform 1666"/>
          <p:cNvSpPr/>
          <p:nvPr/>
        </p:nvSpPr>
        <p:spPr>
          <a:xfrm rot="-5400000">
            <a:off x="7874555" y="2217714"/>
            <a:ext cx="72613" cy="46391"/>
          </a:xfrm>
          <a:custGeom>
            <a:avLst/>
            <a:gdLst/>
            <a:ahLst/>
            <a:cxnLst/>
            <a:rect l="0" t="0" r="0" b="0"/>
            <a:pathLst>
              <a:path w="1371600" h="876300">
                <a:moveTo>
                  <a:pt x="0" y="685800"/>
                </a:moveTo>
                <a:lnTo>
                  <a:pt x="1333500" y="0"/>
                </a:lnTo>
                <a:lnTo>
                  <a:pt x="1371600" y="50800"/>
                </a:lnTo>
                <a:lnTo>
                  <a:pt x="254000" y="622300"/>
                </a:lnTo>
                <a:lnTo>
                  <a:pt x="317500" y="762000"/>
                </a:lnTo>
                <a:lnTo>
                  <a:pt x="88900" y="876300"/>
                </a:lnTo>
                <a:lnTo>
                  <a:pt x="0" y="685800"/>
                </a:lnTo>
                <a:close/>
                <a:moveTo>
                  <a:pt x="-65874900" y="323723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7" name="Freeform 1667"/>
          <p:cNvSpPr/>
          <p:nvPr/>
        </p:nvSpPr>
        <p:spPr>
          <a:xfrm rot="-5400000">
            <a:off x="7882287" y="2208636"/>
            <a:ext cx="75975" cy="45047"/>
          </a:xfrm>
          <a:custGeom>
            <a:avLst/>
            <a:gdLst/>
            <a:ahLst/>
            <a:cxnLst/>
            <a:rect l="0" t="0" r="0" b="0"/>
            <a:pathLst>
              <a:path w="1435100" h="850900">
                <a:moveTo>
                  <a:pt x="0" y="800100"/>
                </a:moveTo>
                <a:lnTo>
                  <a:pt x="571500" y="508000"/>
                </a:lnTo>
                <a:lnTo>
                  <a:pt x="1295400" y="0"/>
                </a:lnTo>
                <a:lnTo>
                  <a:pt x="1333500" y="63500"/>
                </a:lnTo>
                <a:lnTo>
                  <a:pt x="825500" y="406400"/>
                </a:lnTo>
                <a:lnTo>
                  <a:pt x="1397000" y="190500"/>
                </a:lnTo>
                <a:lnTo>
                  <a:pt x="1435100" y="254000"/>
                </a:lnTo>
                <a:lnTo>
                  <a:pt x="596900" y="558800"/>
                </a:lnTo>
                <a:lnTo>
                  <a:pt x="25400" y="850900"/>
                </a:lnTo>
                <a:lnTo>
                  <a:pt x="0" y="800100"/>
                </a:lnTo>
                <a:close/>
                <a:moveTo>
                  <a:pt x="0" y="8001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68" name="Freeform 1668"/>
          <p:cNvSpPr/>
          <p:nvPr/>
        </p:nvSpPr>
        <p:spPr>
          <a:xfrm rot="-5400000">
            <a:off x="8060460" y="2565656"/>
            <a:ext cx="31600" cy="16808"/>
          </a:xfrm>
          <a:custGeom>
            <a:avLst/>
            <a:gdLst/>
            <a:ahLst/>
            <a:cxnLst/>
            <a:rect l="0" t="0" r="0" b="0"/>
            <a:pathLst>
              <a:path w="596900" h="317500">
                <a:moveTo>
                  <a:pt x="596900" y="228600"/>
                </a:moveTo>
                <a:lnTo>
                  <a:pt x="165100" y="317500"/>
                </a:lnTo>
                <a:lnTo>
                  <a:pt x="0" y="0"/>
                </a:lnTo>
                <a:close/>
                <a:moveTo>
                  <a:pt x="-62915800" y="28968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69" name="Picture 1669"/>
          <p:cNvPicPr>
            <a:picLocks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5080" y="2565205"/>
            <a:ext cx="89647" cy="47289"/>
          </a:xfrm>
          <a:prstGeom prst="rect">
            <a:avLst/>
          </a:prstGeom>
          <a:noFill/>
        </p:spPr>
      </p:pic>
      <p:sp>
        <p:nvSpPr>
          <p:cNvPr id="1670" name="Freeform 1670"/>
          <p:cNvSpPr/>
          <p:nvPr/>
        </p:nvSpPr>
        <p:spPr>
          <a:xfrm rot="-5400000">
            <a:off x="8107187" y="2574061"/>
            <a:ext cx="11429" cy="21514"/>
          </a:xfrm>
          <a:custGeom>
            <a:avLst/>
            <a:gdLst/>
            <a:ahLst/>
            <a:cxnLst/>
            <a:rect l="0" t="0" r="0" b="0"/>
            <a:pathLst>
              <a:path w="215900" h="406400">
                <a:moveTo>
                  <a:pt x="0" y="0"/>
                </a:moveTo>
                <a:lnTo>
                  <a:pt x="215900" y="406400"/>
                </a:lnTo>
                <a:close/>
                <a:moveTo>
                  <a:pt x="-63322200" y="28321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71" name="Picture 1671"/>
          <p:cNvPicPr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1612" y="2567896"/>
            <a:ext cx="64321" cy="44599"/>
          </a:xfrm>
          <a:prstGeom prst="rect">
            <a:avLst/>
          </a:prstGeom>
          <a:noFill/>
        </p:spPr>
      </p:pic>
      <p:sp>
        <p:nvSpPr>
          <p:cNvPr id="1672" name="Freeform 1672"/>
          <p:cNvSpPr/>
          <p:nvPr/>
        </p:nvSpPr>
        <p:spPr>
          <a:xfrm rot="-5400000">
            <a:off x="8105172" y="261372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-62941200" y="28257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73" name="Picture 1673"/>
          <p:cNvPicPr>
            <a:picLocks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5144" y="2582014"/>
            <a:ext cx="51994" cy="52892"/>
          </a:xfrm>
          <a:prstGeom prst="rect">
            <a:avLst/>
          </a:prstGeom>
          <a:noFill/>
        </p:spPr>
      </p:pic>
      <p:pic>
        <p:nvPicPr>
          <p:cNvPr id="1674" name="Picture 1674"/>
          <p:cNvPicPr>
            <a:picLocks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9423" y="2584033"/>
            <a:ext cx="47289" cy="41237"/>
          </a:xfrm>
          <a:prstGeom prst="rect">
            <a:avLst/>
          </a:prstGeom>
          <a:noFill/>
        </p:spPr>
      </p:pic>
      <p:sp>
        <p:nvSpPr>
          <p:cNvPr id="1675" name="Freeform 1675"/>
          <p:cNvSpPr/>
          <p:nvPr/>
        </p:nvSpPr>
        <p:spPr>
          <a:xfrm rot="-5400000">
            <a:off x="8123998" y="2605661"/>
            <a:ext cx="17480" cy="8740"/>
          </a:xfrm>
          <a:custGeom>
            <a:avLst/>
            <a:gdLst/>
            <a:ahLst/>
            <a:cxnLst/>
            <a:rect l="0" t="0" r="0" b="0"/>
            <a:pathLst>
              <a:path w="330200" h="165100">
                <a:moveTo>
                  <a:pt x="0" y="165100"/>
                </a:move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6" name="Freeform 1676"/>
          <p:cNvSpPr/>
          <p:nvPr/>
        </p:nvSpPr>
        <p:spPr>
          <a:xfrm rot="-7070026">
            <a:off x="8111567" y="2591016"/>
            <a:ext cx="17778" cy="8693"/>
          </a:xfrm>
          <a:custGeom>
            <a:avLst/>
            <a:gdLst/>
            <a:ahLst/>
            <a:cxnLst/>
            <a:rect l="0" t="0" r="0" b="0"/>
            <a:pathLst>
              <a:path w="335803" h="164215">
                <a:moveTo>
                  <a:pt x="0" y="164215"/>
                </a:moveTo>
                <a:cubicBezTo>
                  <a:pt x="131274" y="164215"/>
                  <a:pt x="255197" y="103614"/>
                  <a:pt x="335803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7" name="Freeform 1677"/>
          <p:cNvSpPr/>
          <p:nvPr/>
        </p:nvSpPr>
        <p:spPr>
          <a:xfrm rot="-1670026">
            <a:off x="8098922" y="2587932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8" name="Freeform 1678"/>
          <p:cNvSpPr/>
          <p:nvPr/>
        </p:nvSpPr>
        <p:spPr>
          <a:xfrm rot="-5400000">
            <a:off x="8057771" y="2566328"/>
            <a:ext cx="55804" cy="39668"/>
          </a:xfrm>
          <a:custGeom>
            <a:avLst/>
            <a:gdLst/>
            <a:ahLst/>
            <a:cxnLst/>
            <a:rect l="0" t="0" r="0" b="0"/>
            <a:pathLst>
              <a:path w="1054100" h="749300">
                <a:moveTo>
                  <a:pt x="419100" y="635000"/>
                </a:moveTo>
                <a:lnTo>
                  <a:pt x="355600" y="495300"/>
                </a:lnTo>
                <a:lnTo>
                  <a:pt x="0" y="749300"/>
                </a:lnTo>
                <a:lnTo>
                  <a:pt x="368300" y="0"/>
                </a:lnTo>
                <a:lnTo>
                  <a:pt x="1054100" y="266700"/>
                </a:lnTo>
                <a:lnTo>
                  <a:pt x="622300" y="355600"/>
                </a:lnTo>
                <a:lnTo>
                  <a:pt x="660400" y="431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79" name="Freeform 1679"/>
          <p:cNvSpPr/>
          <p:nvPr/>
        </p:nvSpPr>
        <p:spPr>
          <a:xfrm rot="-1670026">
            <a:off x="8088744" y="2572624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0" name="Freeform 1680"/>
          <p:cNvSpPr/>
          <p:nvPr/>
        </p:nvSpPr>
        <p:spPr>
          <a:xfrm rot="-7070026">
            <a:off x="8112576" y="2577523"/>
            <a:ext cx="23140" cy="10473"/>
          </a:xfrm>
          <a:custGeom>
            <a:avLst/>
            <a:gdLst/>
            <a:ahLst/>
            <a:cxnLst/>
            <a:rect l="0" t="0" r="0" b="0"/>
            <a:pathLst>
              <a:path w="437098" h="197825">
                <a:moveTo>
                  <a:pt x="0" y="184424"/>
                </a:moveTo>
                <a:cubicBezTo>
                  <a:pt x="167043" y="197825"/>
                  <a:pt x="330142" y="129009"/>
                  <a:pt x="437098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1" name="Freeform 1681"/>
          <p:cNvSpPr/>
          <p:nvPr/>
        </p:nvSpPr>
        <p:spPr>
          <a:xfrm rot="-5400000">
            <a:off x="8126015" y="2598938"/>
            <a:ext cx="27566" cy="12101"/>
          </a:xfrm>
          <a:custGeom>
            <a:avLst/>
            <a:gdLst/>
            <a:ahLst/>
            <a:cxnLst/>
            <a:rect l="0" t="0" r="0" b="0"/>
            <a:pathLst>
              <a:path w="520700" h="228600">
                <a:moveTo>
                  <a:pt x="520700" y="0"/>
                </a:moveTo>
                <a:lnTo>
                  <a:pt x="76200" y="2286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2" name="Freeform 1682"/>
          <p:cNvSpPr/>
          <p:nvPr/>
        </p:nvSpPr>
        <p:spPr>
          <a:xfrm rot="-5400000">
            <a:off x="8166020" y="2511868"/>
            <a:ext cx="43030" cy="32272"/>
          </a:xfrm>
          <a:custGeom>
            <a:avLst/>
            <a:gdLst/>
            <a:ahLst/>
            <a:cxnLst/>
            <a:rect l="0" t="0" r="0" b="0"/>
            <a:pathLst>
              <a:path w="812800" h="609600">
                <a:moveTo>
                  <a:pt x="812800" y="0"/>
                </a:moveTo>
                <a:lnTo>
                  <a:pt x="254000" y="609600"/>
                </a:lnTo>
                <a:lnTo>
                  <a:pt x="0" y="177800"/>
                </a:lnTo>
                <a:close/>
                <a:moveTo>
                  <a:pt x="-65405000" y="27012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3" name="Freeform 1683"/>
          <p:cNvSpPr/>
          <p:nvPr/>
        </p:nvSpPr>
        <p:spPr>
          <a:xfrm rot="-5400000">
            <a:off x="8177450" y="2548175"/>
            <a:ext cx="14119" cy="7395"/>
          </a:xfrm>
          <a:custGeom>
            <a:avLst/>
            <a:gdLst/>
            <a:ahLst/>
            <a:cxnLst/>
            <a:rect l="0" t="0" r="0" b="0"/>
            <a:pathLst>
              <a:path w="266700" h="139700">
                <a:moveTo>
                  <a:pt x="177800" y="0"/>
                </a:moveTo>
                <a:lnTo>
                  <a:pt x="266700" y="139700"/>
                </a:lnTo>
                <a:lnTo>
                  <a:pt x="0" y="38100"/>
                </a:lnTo>
                <a:close/>
                <a:moveTo>
                  <a:pt x="-65405000" y="2683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4" name="Freeform 1684"/>
          <p:cNvSpPr/>
          <p:nvPr/>
        </p:nvSpPr>
        <p:spPr>
          <a:xfrm rot="-5400000">
            <a:off x="8200308" y="2532038"/>
            <a:ext cx="6723" cy="14791"/>
          </a:xfrm>
          <a:custGeom>
            <a:avLst/>
            <a:gdLst/>
            <a:ahLst/>
            <a:cxnLst/>
            <a:rect l="0" t="0" r="0" b="0"/>
            <a:pathLst>
              <a:path w="127000" h="279400">
                <a:moveTo>
                  <a:pt x="50800" y="0"/>
                </a:moveTo>
                <a:lnTo>
                  <a:pt x="127000" y="139700"/>
                </a:lnTo>
                <a:lnTo>
                  <a:pt x="0" y="279400"/>
                </a:lnTo>
                <a:close/>
                <a:moveTo>
                  <a:pt x="-66001900" y="26543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85" name="Picture 1685"/>
          <p:cNvPicPr>
            <a:picLocks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7001" y="2528900"/>
            <a:ext cx="57373" cy="83595"/>
          </a:xfrm>
          <a:prstGeom prst="rect">
            <a:avLst/>
          </a:prstGeom>
          <a:noFill/>
        </p:spPr>
      </p:pic>
      <p:sp>
        <p:nvSpPr>
          <p:cNvPr id="1686" name="Freeform 1686"/>
          <p:cNvSpPr/>
          <p:nvPr/>
        </p:nvSpPr>
        <p:spPr>
          <a:xfrm rot="-5400000">
            <a:off x="8154590" y="2523298"/>
            <a:ext cx="85388" cy="51770"/>
          </a:xfrm>
          <a:custGeom>
            <a:avLst/>
            <a:gdLst/>
            <a:ahLst/>
            <a:cxnLst/>
            <a:rect l="0" t="0" r="0" b="0"/>
            <a:pathLst>
              <a:path w="1612900" h="977900">
                <a:moveTo>
                  <a:pt x="76200" y="977900"/>
                </a:moveTo>
                <a:lnTo>
                  <a:pt x="0" y="825500"/>
                </a:lnTo>
                <a:lnTo>
                  <a:pt x="889000" y="317500"/>
                </a:lnTo>
                <a:lnTo>
                  <a:pt x="622300" y="215900"/>
                </a:lnTo>
                <a:lnTo>
                  <a:pt x="1612900" y="0"/>
                </a:lnTo>
                <a:lnTo>
                  <a:pt x="927100" y="749300"/>
                </a:lnTo>
                <a:lnTo>
                  <a:pt x="977900" y="469900"/>
                </a:lnTo>
                <a:lnTo>
                  <a:pt x="76200" y="977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7" name="Freeform 1687"/>
          <p:cNvSpPr/>
          <p:nvPr/>
        </p:nvSpPr>
        <p:spPr>
          <a:xfrm rot="-5400000">
            <a:off x="8251409" y="2464131"/>
            <a:ext cx="43030" cy="30927"/>
          </a:xfrm>
          <a:custGeom>
            <a:avLst/>
            <a:gdLst/>
            <a:ahLst/>
            <a:cxnLst/>
            <a:rect l="0" t="0" r="0" b="0"/>
            <a:pathLst>
              <a:path w="812800" h="584200">
                <a:moveTo>
                  <a:pt x="812800" y="0"/>
                </a:moveTo>
                <a:lnTo>
                  <a:pt x="215900" y="584200"/>
                </a:lnTo>
                <a:lnTo>
                  <a:pt x="0" y="152400"/>
                </a:lnTo>
                <a:close/>
                <a:moveTo>
                  <a:pt x="-67945000" y="2538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8" name="Freeform 1688"/>
          <p:cNvSpPr/>
          <p:nvPr/>
        </p:nvSpPr>
        <p:spPr>
          <a:xfrm rot="-5400000">
            <a:off x="8265192" y="2507497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63500" y="0"/>
                </a:moveTo>
                <a:lnTo>
                  <a:pt x="88900" y="50800"/>
                </a:lnTo>
                <a:lnTo>
                  <a:pt x="0" y="12700"/>
                </a:lnTo>
                <a:close/>
                <a:moveTo>
                  <a:pt x="-67919600" y="25222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89" name="Freeform 1689"/>
          <p:cNvSpPr/>
          <p:nvPr/>
        </p:nvSpPr>
        <p:spPr>
          <a:xfrm rot="-5400000">
            <a:off x="8292084" y="2492706"/>
            <a:ext cx="2016" cy="5378"/>
          </a:xfrm>
          <a:custGeom>
            <a:avLst/>
            <a:gdLst/>
            <a:ahLst/>
            <a:cxnLst/>
            <a:rect l="0" t="0" r="0" b="0"/>
            <a:pathLst>
              <a:path w="38100" h="101600">
                <a:moveTo>
                  <a:pt x="12700" y="0"/>
                </a:moveTo>
                <a:lnTo>
                  <a:pt x="38100" y="50800"/>
                </a:lnTo>
                <a:lnTo>
                  <a:pt x="0" y="101600"/>
                </a:lnTo>
                <a:close/>
                <a:moveTo>
                  <a:pt x="-68656200" y="2476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0" name="Freeform 1690"/>
          <p:cNvSpPr/>
          <p:nvPr/>
        </p:nvSpPr>
        <p:spPr>
          <a:xfrm rot="-5400000">
            <a:off x="8305195" y="2486991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50800" y="0"/>
                </a:moveTo>
                <a:lnTo>
                  <a:pt x="25400" y="101600"/>
                </a:lnTo>
                <a:lnTo>
                  <a:pt x="0" y="50800"/>
                </a:lnTo>
                <a:close/>
                <a:moveTo>
                  <a:pt x="-69011800" y="24511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91" name="Picture 1691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6786" y="2478473"/>
            <a:ext cx="100853" cy="55580"/>
          </a:xfrm>
          <a:prstGeom prst="rect">
            <a:avLst/>
          </a:prstGeom>
          <a:noFill/>
        </p:spPr>
      </p:pic>
      <p:sp>
        <p:nvSpPr>
          <p:cNvPr id="1692" name="Freeform 1692"/>
          <p:cNvSpPr/>
          <p:nvPr/>
        </p:nvSpPr>
        <p:spPr>
          <a:xfrm rot="-5400000">
            <a:off x="8312255" y="2488671"/>
            <a:ext cx="19497" cy="38996"/>
          </a:xfrm>
          <a:custGeom>
            <a:avLst/>
            <a:gdLst/>
            <a:ahLst/>
            <a:cxnLst/>
            <a:rect l="0" t="0" r="0" b="0"/>
            <a:pathLst>
              <a:path w="368300" h="736600">
                <a:moveTo>
                  <a:pt x="0" y="0"/>
                </a:moveTo>
                <a:lnTo>
                  <a:pt x="368300" y="736600"/>
                </a:lnTo>
                <a:close/>
                <a:moveTo>
                  <a:pt x="-68478400" y="24536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93" name="Picture 1693"/>
          <p:cNvPicPr>
            <a:picLocks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7992" y="2487214"/>
            <a:ext cx="89647" cy="80457"/>
          </a:xfrm>
          <a:prstGeom prst="rect">
            <a:avLst/>
          </a:prstGeom>
          <a:noFill/>
        </p:spPr>
      </p:pic>
      <p:sp>
        <p:nvSpPr>
          <p:cNvPr id="1694" name="Freeform 1694"/>
          <p:cNvSpPr/>
          <p:nvPr/>
        </p:nvSpPr>
        <p:spPr>
          <a:xfrm rot="-5400000">
            <a:off x="8319653" y="2521617"/>
            <a:ext cx="26893" cy="11429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393700" y="0"/>
                </a:moveTo>
                <a:lnTo>
                  <a:pt x="508000" y="215900"/>
                </a:lnTo>
                <a:lnTo>
                  <a:pt x="0" y="139700"/>
                </a:lnTo>
                <a:close/>
                <a:moveTo>
                  <a:pt x="-68516500" y="2406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695" name="Picture 1695"/>
          <p:cNvPicPr>
            <a:picLocks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90628" y="2538313"/>
            <a:ext cx="44599" cy="51770"/>
          </a:xfrm>
          <a:prstGeom prst="rect">
            <a:avLst/>
          </a:prstGeom>
          <a:noFill/>
        </p:spPr>
      </p:pic>
      <p:sp>
        <p:nvSpPr>
          <p:cNvPr id="1696" name="Freeform 1696"/>
          <p:cNvSpPr/>
          <p:nvPr/>
        </p:nvSpPr>
        <p:spPr>
          <a:xfrm rot="-7033123">
            <a:off x="8313597" y="2521487"/>
            <a:ext cx="5435" cy="14359"/>
          </a:xfrm>
          <a:custGeom>
            <a:avLst/>
            <a:gdLst/>
            <a:ahLst/>
            <a:cxnLst/>
            <a:rect l="0" t="0" r="0" b="0"/>
            <a:pathLst>
              <a:path w="102675" h="271236">
                <a:moveTo>
                  <a:pt x="102675" y="271236"/>
                </a:moveTo>
                <a:cubicBezTo>
                  <a:pt x="99258" y="171983"/>
                  <a:pt x="63165" y="7663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7" name="Freeform 1697"/>
          <p:cNvSpPr/>
          <p:nvPr/>
        </p:nvSpPr>
        <p:spPr>
          <a:xfrm rot="-5400000">
            <a:off x="8296120" y="2496067"/>
            <a:ext cx="53115" cy="37651"/>
          </a:xfrm>
          <a:custGeom>
            <a:avLst/>
            <a:gdLst/>
            <a:ahLst/>
            <a:cxnLst/>
            <a:rect l="0" t="0" r="0" b="0"/>
            <a:pathLst>
              <a:path w="1003300" h="711200">
                <a:moveTo>
                  <a:pt x="342900" y="330200"/>
                </a:moveTo>
                <a:lnTo>
                  <a:pt x="406400" y="444500"/>
                </a:lnTo>
                <a:lnTo>
                  <a:pt x="0" y="584200"/>
                </a:lnTo>
                <a:lnTo>
                  <a:pt x="812800" y="711200"/>
                </a:lnTo>
                <a:lnTo>
                  <a:pt x="1003300" y="0"/>
                </a:lnTo>
                <a:lnTo>
                  <a:pt x="673100" y="304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8" name="Freeform 1698"/>
          <p:cNvSpPr/>
          <p:nvPr/>
        </p:nvSpPr>
        <p:spPr>
          <a:xfrm rot="-1633123">
            <a:off x="8306723" y="2508379"/>
            <a:ext cx="14130" cy="976"/>
          </a:xfrm>
          <a:custGeom>
            <a:avLst/>
            <a:gdLst/>
            <a:ahLst/>
            <a:cxnLst/>
            <a:rect l="0" t="0" r="0" b="0"/>
            <a:pathLst>
              <a:path w="266903" h="18445">
                <a:moveTo>
                  <a:pt x="266903" y="737"/>
                </a:moveTo>
                <a:cubicBezTo>
                  <a:pt x="177620" y="0"/>
                  <a:pt x="88405" y="5920"/>
                  <a:pt x="0" y="18445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699" name="Freeform 1699"/>
          <p:cNvSpPr/>
          <p:nvPr/>
        </p:nvSpPr>
        <p:spPr>
          <a:xfrm rot="-7033123">
            <a:off x="8299214" y="2511905"/>
            <a:ext cx="7136" cy="14666"/>
          </a:xfrm>
          <a:custGeom>
            <a:avLst/>
            <a:gdLst/>
            <a:ahLst/>
            <a:cxnLst/>
            <a:rect l="0" t="0" r="0" b="0"/>
            <a:pathLst>
              <a:path w="134800" h="277032">
                <a:moveTo>
                  <a:pt x="134800" y="277032"/>
                </a:moveTo>
                <a:cubicBezTo>
                  <a:pt x="120038" y="172834"/>
                  <a:pt x="72880" y="75918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0" name="Freeform 1700"/>
          <p:cNvSpPr/>
          <p:nvPr/>
        </p:nvSpPr>
        <p:spPr>
          <a:xfrm rot="-5400000">
            <a:off x="8230566" y="2484974"/>
            <a:ext cx="116989" cy="63200"/>
          </a:xfrm>
          <a:custGeom>
            <a:avLst/>
            <a:gdLst/>
            <a:ahLst/>
            <a:cxnLst/>
            <a:rect l="0" t="0" r="0" b="0"/>
            <a:pathLst>
              <a:path w="2209800" h="1193800">
                <a:moveTo>
                  <a:pt x="927100" y="762000"/>
                </a:moveTo>
                <a:lnTo>
                  <a:pt x="1549400" y="444500"/>
                </a:lnTo>
                <a:lnTo>
                  <a:pt x="1485900" y="723900"/>
                </a:lnTo>
                <a:lnTo>
                  <a:pt x="2209800" y="0"/>
                </a:lnTo>
                <a:lnTo>
                  <a:pt x="1206500" y="177800"/>
                </a:lnTo>
                <a:lnTo>
                  <a:pt x="1460500" y="292100"/>
                </a:lnTo>
                <a:lnTo>
                  <a:pt x="0" y="1041400"/>
                </a:lnTo>
                <a:lnTo>
                  <a:pt x="88900" y="1193800"/>
                </a:lnTo>
                <a:lnTo>
                  <a:pt x="419100" y="1028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1" name="Freeform 1701"/>
          <p:cNvSpPr/>
          <p:nvPr/>
        </p:nvSpPr>
        <p:spPr>
          <a:xfrm rot="-7033123">
            <a:off x="8302953" y="2539389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02" name="Picture 1702"/>
          <p:cNvPicPr>
            <a:picLocks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4993" y="2899366"/>
            <a:ext cx="68803" cy="93681"/>
          </a:xfrm>
          <a:prstGeom prst="rect">
            <a:avLst/>
          </a:prstGeom>
          <a:noFill/>
        </p:spPr>
      </p:pic>
      <p:sp>
        <p:nvSpPr>
          <p:cNvPr id="1703" name="Freeform 1703"/>
          <p:cNvSpPr/>
          <p:nvPr/>
        </p:nvSpPr>
        <p:spPr>
          <a:xfrm rot="-5400000">
            <a:off x="8266200" y="2910572"/>
            <a:ext cx="75303" cy="53787"/>
          </a:xfrm>
          <a:custGeom>
            <a:avLst/>
            <a:gdLst/>
            <a:ahLst/>
            <a:cxnLst/>
            <a:rect l="0" t="0" r="0" b="0"/>
            <a:pathLst>
              <a:path w="1422400" h="1016000">
                <a:moveTo>
                  <a:pt x="0" y="800100"/>
                </a:moveTo>
                <a:lnTo>
                  <a:pt x="1295400" y="0"/>
                </a:lnTo>
                <a:lnTo>
                  <a:pt x="1333500" y="50800"/>
                </a:lnTo>
                <a:lnTo>
                  <a:pt x="533400" y="698500"/>
                </a:lnTo>
                <a:lnTo>
                  <a:pt x="1397000" y="152400"/>
                </a:lnTo>
                <a:lnTo>
                  <a:pt x="1422400" y="203200"/>
                </a:lnTo>
                <a:lnTo>
                  <a:pt x="139700" y="1016000"/>
                </a:lnTo>
                <a:lnTo>
                  <a:pt x="101600" y="952500"/>
                </a:lnTo>
                <a:lnTo>
                  <a:pt x="876300" y="330200"/>
                </a:lnTo>
                <a:lnTo>
                  <a:pt x="38100" y="850900"/>
                </a:lnTo>
                <a:lnTo>
                  <a:pt x="0" y="800100"/>
                </a:lnTo>
                <a:close/>
                <a:moveTo>
                  <a:pt x="0" y="8001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4" name="Freeform 1704"/>
          <p:cNvSpPr/>
          <p:nvPr/>
        </p:nvSpPr>
        <p:spPr>
          <a:xfrm rot="-5400000">
            <a:off x="8282001" y="2905531"/>
            <a:ext cx="69924" cy="51770"/>
          </a:xfrm>
          <a:custGeom>
            <a:avLst/>
            <a:gdLst/>
            <a:ahLst/>
            <a:cxnLst/>
            <a:rect l="0" t="0" r="0" b="0"/>
            <a:pathLst>
              <a:path w="1320800" h="977900">
                <a:moveTo>
                  <a:pt x="0" y="800100"/>
                </a:moveTo>
                <a:lnTo>
                  <a:pt x="1282700" y="0"/>
                </a:lnTo>
                <a:lnTo>
                  <a:pt x="1320800" y="50800"/>
                </a:lnTo>
                <a:lnTo>
                  <a:pt x="254000" y="711200"/>
                </a:lnTo>
                <a:lnTo>
                  <a:pt x="330200" y="850900"/>
                </a:lnTo>
                <a:lnTo>
                  <a:pt x="114300" y="977900"/>
                </a:lnTo>
                <a:lnTo>
                  <a:pt x="0" y="800100"/>
                </a:lnTo>
                <a:close/>
                <a:moveTo>
                  <a:pt x="-60591700" y="247523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5" name="Freeform 1705"/>
          <p:cNvSpPr/>
          <p:nvPr/>
        </p:nvSpPr>
        <p:spPr>
          <a:xfrm rot="-5400000">
            <a:off x="8289733" y="2895108"/>
            <a:ext cx="73286" cy="50426"/>
          </a:xfrm>
          <a:custGeom>
            <a:avLst/>
            <a:gdLst/>
            <a:ahLst/>
            <a:cxnLst/>
            <a:rect l="0" t="0" r="0" b="0"/>
            <a:pathLst>
              <a:path w="1384300" h="952500">
                <a:moveTo>
                  <a:pt x="0" y="901700"/>
                </a:moveTo>
                <a:lnTo>
                  <a:pt x="546100" y="558800"/>
                </a:lnTo>
                <a:lnTo>
                  <a:pt x="1244600" y="0"/>
                </a:lnTo>
                <a:lnTo>
                  <a:pt x="1282700" y="63500"/>
                </a:lnTo>
                <a:lnTo>
                  <a:pt x="800100" y="431800"/>
                </a:lnTo>
                <a:lnTo>
                  <a:pt x="1358900" y="177800"/>
                </a:lnTo>
                <a:lnTo>
                  <a:pt x="1384300" y="241300"/>
                </a:lnTo>
                <a:lnTo>
                  <a:pt x="584200" y="609600"/>
                </a:lnTo>
                <a:lnTo>
                  <a:pt x="38100" y="952500"/>
                </a:lnTo>
                <a:lnTo>
                  <a:pt x="0" y="901700"/>
                </a:lnTo>
                <a:close/>
                <a:moveTo>
                  <a:pt x="0" y="9017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6" name="Freeform 1706"/>
          <p:cNvSpPr/>
          <p:nvPr/>
        </p:nvSpPr>
        <p:spPr>
          <a:xfrm rot="-5400000">
            <a:off x="8595317" y="3203383"/>
            <a:ext cx="42357" cy="32272"/>
          </a:xfrm>
          <a:custGeom>
            <a:avLst/>
            <a:gdLst/>
            <a:ahLst/>
            <a:cxnLst/>
            <a:rect l="0" t="0" r="0" b="0"/>
            <a:pathLst>
              <a:path w="800100" h="609600">
                <a:moveTo>
                  <a:pt x="800100" y="0"/>
                </a:moveTo>
                <a:lnTo>
                  <a:pt x="254000" y="609600"/>
                </a:lnTo>
                <a:lnTo>
                  <a:pt x="0" y="190500"/>
                </a:lnTo>
                <a:close/>
                <a:moveTo>
                  <a:pt x="-60452000" y="18910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7" name="Freeform 1707"/>
          <p:cNvSpPr/>
          <p:nvPr/>
        </p:nvSpPr>
        <p:spPr>
          <a:xfrm rot="-5400000">
            <a:off x="8606747" y="3240362"/>
            <a:ext cx="14119" cy="6723"/>
          </a:xfrm>
          <a:custGeom>
            <a:avLst/>
            <a:gdLst/>
            <a:ahLst/>
            <a:cxnLst/>
            <a:rect l="0" t="0" r="0" b="0"/>
            <a:pathLst>
              <a:path w="266700" h="127000">
                <a:moveTo>
                  <a:pt x="190500" y="0"/>
                </a:moveTo>
                <a:lnTo>
                  <a:pt x="266700" y="127000"/>
                </a:lnTo>
                <a:lnTo>
                  <a:pt x="0" y="38100"/>
                </a:lnTo>
                <a:close/>
                <a:moveTo>
                  <a:pt x="-60452000" y="1871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08" name="Freeform 1708"/>
          <p:cNvSpPr/>
          <p:nvPr/>
        </p:nvSpPr>
        <p:spPr>
          <a:xfrm rot="-5400000">
            <a:off x="8629941" y="3223217"/>
            <a:ext cx="6723" cy="14791"/>
          </a:xfrm>
          <a:custGeom>
            <a:avLst/>
            <a:gdLst/>
            <a:ahLst/>
            <a:cxnLst/>
            <a:rect l="0" t="0" r="0" b="0"/>
            <a:pathLst>
              <a:path w="127000" h="279400">
                <a:moveTo>
                  <a:pt x="38100" y="0"/>
                </a:moveTo>
                <a:lnTo>
                  <a:pt x="127000" y="127000"/>
                </a:lnTo>
                <a:lnTo>
                  <a:pt x="0" y="279400"/>
                </a:lnTo>
                <a:close/>
                <a:moveTo>
                  <a:pt x="-61061600" y="1842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09" name="Picture 1709"/>
          <p:cNvPicPr>
            <a:picLocks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5962" y="3220749"/>
            <a:ext cx="65441" cy="75304"/>
          </a:xfrm>
          <a:prstGeom prst="rect">
            <a:avLst/>
          </a:prstGeom>
          <a:noFill/>
        </p:spPr>
      </p:pic>
      <p:sp>
        <p:nvSpPr>
          <p:cNvPr id="1710" name="Freeform 1710"/>
          <p:cNvSpPr/>
          <p:nvPr/>
        </p:nvSpPr>
        <p:spPr>
          <a:xfrm rot="-5400000">
            <a:off x="8584559" y="3214140"/>
            <a:ext cx="84716" cy="53115"/>
          </a:xfrm>
          <a:custGeom>
            <a:avLst/>
            <a:gdLst/>
            <a:ahLst/>
            <a:cxnLst/>
            <a:rect l="0" t="0" r="0" b="0"/>
            <a:pathLst>
              <a:path w="1600200" h="1003300">
                <a:moveTo>
                  <a:pt x="88900" y="1003300"/>
                </a:moveTo>
                <a:lnTo>
                  <a:pt x="0" y="850900"/>
                </a:lnTo>
                <a:lnTo>
                  <a:pt x="876300" y="317500"/>
                </a:lnTo>
                <a:lnTo>
                  <a:pt x="609600" y="228600"/>
                </a:lnTo>
                <a:lnTo>
                  <a:pt x="1600200" y="0"/>
                </a:lnTo>
                <a:lnTo>
                  <a:pt x="927100" y="762000"/>
                </a:lnTo>
                <a:lnTo>
                  <a:pt x="965200" y="482600"/>
                </a:lnTo>
                <a:lnTo>
                  <a:pt x="88900" y="1003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1" name="Freeform 1711"/>
          <p:cNvSpPr/>
          <p:nvPr/>
        </p:nvSpPr>
        <p:spPr>
          <a:xfrm rot="-5400000">
            <a:off x="8674319" y="3147241"/>
            <a:ext cx="41685" cy="33617"/>
          </a:xfrm>
          <a:custGeom>
            <a:avLst/>
            <a:gdLst/>
            <a:ahLst/>
            <a:cxnLst/>
            <a:rect l="0" t="0" r="0" b="0"/>
            <a:pathLst>
              <a:path w="787400" h="635000">
                <a:moveTo>
                  <a:pt x="787400" y="0"/>
                </a:moveTo>
                <a:lnTo>
                  <a:pt x="254000" y="635000"/>
                </a:lnTo>
                <a:lnTo>
                  <a:pt x="0" y="215900"/>
                </a:lnTo>
                <a:close/>
                <a:moveTo>
                  <a:pt x="-62979300" y="1743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2" name="Freeform 1712"/>
          <p:cNvSpPr/>
          <p:nvPr/>
        </p:nvSpPr>
        <p:spPr>
          <a:xfrm rot="-5400000">
            <a:off x="8690119" y="3191280"/>
            <a:ext cx="5378" cy="2016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63500" y="0"/>
                </a:moveTo>
                <a:lnTo>
                  <a:pt x="101600" y="38100"/>
                </a:lnTo>
                <a:lnTo>
                  <a:pt x="0" y="12700"/>
                </a:lnTo>
                <a:close/>
                <a:moveTo>
                  <a:pt x="-63042800" y="17183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3" name="Freeform 1713"/>
          <p:cNvSpPr/>
          <p:nvPr/>
        </p:nvSpPr>
        <p:spPr>
          <a:xfrm rot="-5400000">
            <a:off x="8715666" y="3174471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25400" y="0"/>
                </a:moveTo>
                <a:lnTo>
                  <a:pt x="50800" y="38100"/>
                </a:lnTo>
                <a:lnTo>
                  <a:pt x="0" y="88900"/>
                </a:lnTo>
                <a:close/>
                <a:moveTo>
                  <a:pt x="-63792100" y="1675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14" name="Freeform 1714"/>
          <p:cNvSpPr/>
          <p:nvPr/>
        </p:nvSpPr>
        <p:spPr>
          <a:xfrm rot="-5400000">
            <a:off x="8728441" y="3167748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0"/>
                </a:moveTo>
                <a:lnTo>
                  <a:pt x="25400" y="88900"/>
                </a:lnTo>
                <a:lnTo>
                  <a:pt x="0" y="50800"/>
                </a:lnTo>
                <a:close/>
                <a:moveTo>
                  <a:pt x="-64160400" y="1651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15" name="Picture 1715"/>
          <p:cNvPicPr>
            <a:picLocks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2610" y="3160239"/>
            <a:ext cx="100853" cy="57373"/>
          </a:xfrm>
          <a:prstGeom prst="rect">
            <a:avLst/>
          </a:prstGeom>
          <a:noFill/>
        </p:spPr>
      </p:pic>
      <p:sp>
        <p:nvSpPr>
          <p:cNvPr id="1716" name="Freeform 1716"/>
          <p:cNvSpPr/>
          <p:nvPr/>
        </p:nvSpPr>
        <p:spPr>
          <a:xfrm rot="-5400000">
            <a:off x="8735165" y="3168420"/>
            <a:ext cx="23531" cy="37651"/>
          </a:xfrm>
          <a:custGeom>
            <a:avLst/>
            <a:gdLst/>
            <a:ahLst/>
            <a:cxnLst/>
            <a:rect l="0" t="0" r="0" b="0"/>
            <a:pathLst>
              <a:path w="444500" h="711200">
                <a:moveTo>
                  <a:pt x="0" y="0"/>
                </a:moveTo>
                <a:lnTo>
                  <a:pt x="444500" y="711200"/>
                </a:lnTo>
                <a:close/>
                <a:moveTo>
                  <a:pt x="-63652400" y="1649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17" name="Picture 1717"/>
          <p:cNvPicPr>
            <a:picLocks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3816" y="3164273"/>
            <a:ext cx="89647" cy="86957"/>
          </a:xfrm>
          <a:prstGeom prst="rect">
            <a:avLst/>
          </a:prstGeom>
          <a:noFill/>
        </p:spPr>
      </p:pic>
      <p:sp>
        <p:nvSpPr>
          <p:cNvPr id="1718" name="Freeform 1718"/>
          <p:cNvSpPr/>
          <p:nvPr/>
        </p:nvSpPr>
        <p:spPr>
          <a:xfrm rot="-5400000">
            <a:off x="8745588" y="3199685"/>
            <a:ext cx="26893" cy="10757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381000" y="0"/>
                </a:moveTo>
                <a:lnTo>
                  <a:pt x="508000" y="203200"/>
                </a:lnTo>
                <a:lnTo>
                  <a:pt x="0" y="165100"/>
                </a:lnTo>
                <a:close/>
                <a:moveTo>
                  <a:pt x="-63766700" y="16014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19" name="Picture 1719"/>
          <p:cNvPicPr>
            <a:picLocks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9589" y="3218062"/>
            <a:ext cx="52667" cy="55580"/>
          </a:xfrm>
          <a:prstGeom prst="rect">
            <a:avLst/>
          </a:prstGeom>
          <a:noFill/>
        </p:spPr>
      </p:pic>
      <p:sp>
        <p:nvSpPr>
          <p:cNvPr id="1720" name="Freeform 1720"/>
          <p:cNvSpPr/>
          <p:nvPr/>
        </p:nvSpPr>
        <p:spPr>
          <a:xfrm rot="-7332712">
            <a:off x="8739960" y="3200737"/>
            <a:ext cx="5435" cy="14359"/>
          </a:xfrm>
          <a:custGeom>
            <a:avLst/>
            <a:gdLst/>
            <a:ahLst/>
            <a:cxnLst/>
            <a:rect l="0" t="0" r="0" b="0"/>
            <a:pathLst>
              <a:path w="102675" h="271236">
                <a:moveTo>
                  <a:pt x="102675" y="271236"/>
                </a:moveTo>
                <a:cubicBezTo>
                  <a:pt x="99258" y="171983"/>
                  <a:pt x="63165" y="76636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1" name="Freeform 1721"/>
          <p:cNvSpPr/>
          <p:nvPr/>
        </p:nvSpPr>
        <p:spPr>
          <a:xfrm rot="-5400000">
            <a:off x="8721383" y="3174808"/>
            <a:ext cx="50426" cy="38323"/>
          </a:xfrm>
          <a:custGeom>
            <a:avLst/>
            <a:gdLst/>
            <a:ahLst/>
            <a:cxnLst/>
            <a:rect l="0" t="0" r="0" b="0"/>
            <a:pathLst>
              <a:path w="952500" h="723900">
                <a:moveTo>
                  <a:pt x="330200" y="381000"/>
                </a:moveTo>
                <a:lnTo>
                  <a:pt x="393700" y="495300"/>
                </a:lnTo>
                <a:lnTo>
                  <a:pt x="0" y="660400"/>
                </a:lnTo>
                <a:lnTo>
                  <a:pt x="825500" y="723900"/>
                </a:lnTo>
                <a:lnTo>
                  <a:pt x="952500" y="0"/>
                </a:lnTo>
                <a:lnTo>
                  <a:pt x="6477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2" name="Freeform 1722"/>
          <p:cNvSpPr/>
          <p:nvPr/>
        </p:nvSpPr>
        <p:spPr>
          <a:xfrm rot="-7332712">
            <a:off x="8738058" y="3181409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3" name="Freeform 1723"/>
          <p:cNvSpPr/>
          <p:nvPr/>
        </p:nvSpPr>
        <p:spPr>
          <a:xfrm rot="-7332712">
            <a:off x="8725589" y="3192800"/>
            <a:ext cx="7136" cy="14666"/>
          </a:xfrm>
          <a:custGeom>
            <a:avLst/>
            <a:gdLst/>
            <a:ahLst/>
            <a:cxnLst/>
            <a:rect l="0" t="0" r="0" b="0"/>
            <a:pathLst>
              <a:path w="134800" h="277032">
                <a:moveTo>
                  <a:pt x="134800" y="277032"/>
                </a:moveTo>
                <a:cubicBezTo>
                  <a:pt x="120038" y="172834"/>
                  <a:pt x="72880" y="75918"/>
                  <a:pt x="0" y="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4" name="Freeform 1724"/>
          <p:cNvSpPr/>
          <p:nvPr/>
        </p:nvSpPr>
        <p:spPr>
          <a:xfrm rot="-5400000">
            <a:off x="8659191" y="3162369"/>
            <a:ext cx="110937" cy="72613"/>
          </a:xfrm>
          <a:custGeom>
            <a:avLst/>
            <a:gdLst/>
            <a:ahLst/>
            <a:cxnLst/>
            <a:rect l="0" t="0" r="0" b="0"/>
            <a:pathLst>
              <a:path w="2095500" h="1371600">
                <a:moveTo>
                  <a:pt x="889000" y="876300"/>
                </a:moveTo>
                <a:lnTo>
                  <a:pt x="1485900" y="508000"/>
                </a:lnTo>
                <a:lnTo>
                  <a:pt x="1435100" y="774700"/>
                </a:lnTo>
                <a:lnTo>
                  <a:pt x="2095500" y="0"/>
                </a:lnTo>
                <a:lnTo>
                  <a:pt x="1117600" y="266700"/>
                </a:lnTo>
                <a:lnTo>
                  <a:pt x="1384300" y="355600"/>
                </a:lnTo>
                <a:lnTo>
                  <a:pt x="0" y="1219200"/>
                </a:lnTo>
                <a:lnTo>
                  <a:pt x="88900" y="1371600"/>
                </a:lnTo>
                <a:lnTo>
                  <a:pt x="406400" y="1181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5" name="Freeform 1725"/>
          <p:cNvSpPr/>
          <p:nvPr/>
        </p:nvSpPr>
        <p:spPr>
          <a:xfrm rot="-7332712">
            <a:off x="8730715" y="3219454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26" name="Freeform 1726"/>
          <p:cNvSpPr/>
          <p:nvPr/>
        </p:nvSpPr>
        <p:spPr>
          <a:xfrm rot="-5400000">
            <a:off x="8496818" y="3269610"/>
            <a:ext cx="32944" cy="15463"/>
          </a:xfrm>
          <a:custGeom>
            <a:avLst/>
            <a:gdLst/>
            <a:ahLst/>
            <a:cxnLst/>
            <a:rect l="0" t="0" r="0" b="0"/>
            <a:pathLst>
              <a:path w="622300" h="292100">
                <a:moveTo>
                  <a:pt x="622300" y="152400"/>
                </a:moveTo>
                <a:lnTo>
                  <a:pt x="190500" y="292100"/>
                </a:lnTo>
                <a:lnTo>
                  <a:pt x="0" y="0"/>
                </a:lnTo>
                <a:close/>
                <a:moveTo>
                  <a:pt x="-57810400" y="20701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27" name="Picture 1727"/>
          <p:cNvPicPr>
            <a:picLocks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3678" y="3266471"/>
            <a:ext cx="88078" cy="51994"/>
          </a:xfrm>
          <a:prstGeom prst="rect">
            <a:avLst/>
          </a:prstGeom>
          <a:noFill/>
        </p:spPr>
      </p:pic>
      <p:sp>
        <p:nvSpPr>
          <p:cNvPr id="1728" name="Freeform 1728"/>
          <p:cNvSpPr/>
          <p:nvPr/>
        </p:nvSpPr>
        <p:spPr>
          <a:xfrm rot="-5400000">
            <a:off x="8543208" y="3274316"/>
            <a:ext cx="13446" cy="20170"/>
          </a:xfrm>
          <a:custGeom>
            <a:avLst/>
            <a:gdLst/>
            <a:ahLst/>
            <a:cxnLst/>
            <a:rect l="0" t="0" r="0" b="0"/>
            <a:pathLst>
              <a:path w="254000" h="381000">
                <a:moveTo>
                  <a:pt x="0" y="0"/>
                </a:moveTo>
                <a:lnTo>
                  <a:pt x="254000" y="381000"/>
                </a:lnTo>
                <a:close/>
                <a:moveTo>
                  <a:pt x="-58356500" y="20053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29" name="Picture 1729"/>
          <p:cNvPicPr>
            <a:picLocks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9313" y="3266471"/>
            <a:ext cx="63649" cy="40789"/>
          </a:xfrm>
          <a:prstGeom prst="rect">
            <a:avLst/>
          </a:prstGeom>
          <a:noFill/>
        </p:spPr>
      </p:pic>
      <p:sp>
        <p:nvSpPr>
          <p:cNvPr id="1730" name="Freeform 1730"/>
          <p:cNvSpPr/>
          <p:nvPr/>
        </p:nvSpPr>
        <p:spPr>
          <a:xfrm rot="-5400000">
            <a:off x="8544891" y="331364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-58026300" y="1995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31" name="Picture 1731"/>
          <p:cNvPicPr>
            <a:picLocks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2846" y="3279245"/>
            <a:ext cx="51322" cy="50426"/>
          </a:xfrm>
          <a:prstGeom prst="rect">
            <a:avLst/>
          </a:prstGeom>
          <a:noFill/>
        </p:spPr>
      </p:pic>
      <p:pic>
        <p:nvPicPr>
          <p:cNvPr id="1732" name="Picture 1732"/>
          <p:cNvPicPr>
            <a:picLocks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7797" y="3285297"/>
            <a:ext cx="48634" cy="39892"/>
          </a:xfrm>
          <a:prstGeom prst="rect">
            <a:avLst/>
          </a:prstGeom>
          <a:noFill/>
        </p:spPr>
      </p:pic>
      <p:sp>
        <p:nvSpPr>
          <p:cNvPr id="1733" name="Freeform 1733"/>
          <p:cNvSpPr/>
          <p:nvPr/>
        </p:nvSpPr>
        <p:spPr>
          <a:xfrm rot="-5400000">
            <a:off x="8564053" y="3301882"/>
            <a:ext cx="16136" cy="10757"/>
          </a:xfrm>
          <a:custGeom>
            <a:avLst/>
            <a:gdLst/>
            <a:ahLst/>
            <a:cxnLst/>
            <a:rect l="0" t="0" r="0" b="0"/>
            <a:pathLst>
              <a:path w="304800" h="203200">
                <a:moveTo>
                  <a:pt x="0" y="20320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4" name="Freeform 1734"/>
          <p:cNvSpPr/>
          <p:nvPr/>
        </p:nvSpPr>
        <p:spPr>
          <a:xfrm rot="-2033894">
            <a:off x="8554033" y="3284553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5" name="Freeform 1735"/>
          <p:cNvSpPr/>
          <p:nvPr/>
        </p:nvSpPr>
        <p:spPr>
          <a:xfrm rot="-2033894">
            <a:off x="8536999" y="3288254"/>
            <a:ext cx="12585" cy="4828"/>
          </a:xfrm>
          <a:custGeom>
            <a:avLst/>
            <a:gdLst/>
            <a:ahLst/>
            <a:cxnLst/>
            <a:rect l="0" t="0" r="0" b="0"/>
            <a:pathLst>
              <a:path w="237723" h="91202">
                <a:moveTo>
                  <a:pt x="237723" y="91202"/>
                </a:moveTo>
                <a:cubicBezTo>
                  <a:pt x="169257" y="37940"/>
                  <a:pt x="86522" y="6199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6" name="Freeform 1736"/>
          <p:cNvSpPr/>
          <p:nvPr/>
        </p:nvSpPr>
        <p:spPr>
          <a:xfrm rot="-5400000">
            <a:off x="8498162" y="3266920"/>
            <a:ext cx="53115" cy="41013"/>
          </a:xfrm>
          <a:custGeom>
            <a:avLst/>
            <a:gdLst/>
            <a:ahLst/>
            <a:cxnLst/>
            <a:rect l="0" t="0" r="0" b="0"/>
            <a:pathLst>
              <a:path w="1003300" h="774700">
                <a:moveTo>
                  <a:pt x="406400" y="609600"/>
                </a:moveTo>
                <a:lnTo>
                  <a:pt x="330200" y="495300"/>
                </a:lnTo>
                <a:lnTo>
                  <a:pt x="0" y="774700"/>
                </a:lnTo>
                <a:lnTo>
                  <a:pt x="292100" y="0"/>
                </a:lnTo>
                <a:lnTo>
                  <a:pt x="1003300" y="177800"/>
                </a:lnTo>
                <a:lnTo>
                  <a:pt x="571500" y="317500"/>
                </a:lnTo>
                <a:lnTo>
                  <a:pt x="622300" y="393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7" name="Freeform 1737"/>
          <p:cNvSpPr/>
          <p:nvPr/>
        </p:nvSpPr>
        <p:spPr>
          <a:xfrm rot="-2033894">
            <a:off x="8524753" y="3273268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8" name="Freeform 1738"/>
          <p:cNvSpPr/>
          <p:nvPr/>
        </p:nvSpPr>
        <p:spPr>
          <a:xfrm rot="-7433894">
            <a:off x="8548870" y="3275227"/>
            <a:ext cx="23140" cy="10473"/>
          </a:xfrm>
          <a:custGeom>
            <a:avLst/>
            <a:gdLst/>
            <a:ahLst/>
            <a:cxnLst/>
            <a:rect l="0" t="0" r="0" b="0"/>
            <a:pathLst>
              <a:path w="437098" h="197825">
                <a:moveTo>
                  <a:pt x="0" y="184424"/>
                </a:moveTo>
                <a:cubicBezTo>
                  <a:pt x="167043" y="197825"/>
                  <a:pt x="330142" y="129009"/>
                  <a:pt x="437098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39" name="Freeform 1739"/>
          <p:cNvSpPr/>
          <p:nvPr/>
        </p:nvSpPr>
        <p:spPr>
          <a:xfrm rot="-5400000">
            <a:off x="8564725" y="3294487"/>
            <a:ext cx="26893" cy="14791"/>
          </a:xfrm>
          <a:custGeom>
            <a:avLst/>
            <a:gdLst/>
            <a:ahLst/>
            <a:cxnLst/>
            <a:rect l="0" t="0" r="0" b="0"/>
            <a:pathLst>
              <a:path w="508000" h="279400">
                <a:moveTo>
                  <a:pt x="508000" y="0"/>
                </a:moveTo>
                <a:lnTo>
                  <a:pt x="101600" y="27940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40" name="Picture 1740"/>
          <p:cNvPicPr>
            <a:picLocks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8746" y="3579114"/>
            <a:ext cx="72838" cy="91664"/>
          </a:xfrm>
          <a:prstGeom prst="rect">
            <a:avLst/>
          </a:prstGeom>
          <a:noFill/>
        </p:spPr>
      </p:pic>
      <p:sp>
        <p:nvSpPr>
          <p:cNvPr id="1741" name="Freeform 1741"/>
          <p:cNvSpPr/>
          <p:nvPr/>
        </p:nvSpPr>
        <p:spPr>
          <a:xfrm rot="-5400000">
            <a:off x="8711970" y="3586288"/>
            <a:ext cx="73286" cy="57149"/>
          </a:xfrm>
          <a:custGeom>
            <a:avLst/>
            <a:gdLst/>
            <a:ahLst/>
            <a:cxnLst/>
            <a:rect l="0" t="0" r="0" b="0"/>
            <a:pathLst>
              <a:path w="1384300" h="1079500">
                <a:moveTo>
                  <a:pt x="0" y="889000"/>
                </a:moveTo>
                <a:lnTo>
                  <a:pt x="1244600" y="0"/>
                </a:lnTo>
                <a:lnTo>
                  <a:pt x="1270000" y="50800"/>
                </a:lnTo>
                <a:lnTo>
                  <a:pt x="520700" y="749300"/>
                </a:lnTo>
                <a:lnTo>
                  <a:pt x="1346200" y="152400"/>
                </a:lnTo>
                <a:lnTo>
                  <a:pt x="1384300" y="203200"/>
                </a:lnTo>
                <a:lnTo>
                  <a:pt x="139700" y="1079500"/>
                </a:lnTo>
                <a:lnTo>
                  <a:pt x="101600" y="1028700"/>
                </a:lnTo>
                <a:lnTo>
                  <a:pt x="838200" y="355600"/>
                </a:lnTo>
                <a:lnTo>
                  <a:pt x="25400" y="927100"/>
                </a:lnTo>
                <a:lnTo>
                  <a:pt x="0" y="889000"/>
                </a:lnTo>
                <a:close/>
                <a:moveTo>
                  <a:pt x="0" y="8890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2" name="Freeform 1742"/>
          <p:cNvSpPr/>
          <p:nvPr/>
        </p:nvSpPr>
        <p:spPr>
          <a:xfrm rot="-5400000">
            <a:off x="8728107" y="3580909"/>
            <a:ext cx="67234" cy="55132"/>
          </a:xfrm>
          <a:custGeom>
            <a:avLst/>
            <a:gdLst/>
            <a:ahLst/>
            <a:cxnLst/>
            <a:rect l="0" t="0" r="0" b="0"/>
            <a:pathLst>
              <a:path w="1270000" h="1041400">
                <a:moveTo>
                  <a:pt x="0" y="876300"/>
                </a:moveTo>
                <a:lnTo>
                  <a:pt x="1231900" y="0"/>
                </a:lnTo>
                <a:lnTo>
                  <a:pt x="1270000" y="50800"/>
                </a:lnTo>
                <a:lnTo>
                  <a:pt x="241300" y="774700"/>
                </a:lnTo>
                <a:lnTo>
                  <a:pt x="330200" y="901700"/>
                </a:lnTo>
                <a:lnTo>
                  <a:pt x="114300" y="1041400"/>
                </a:lnTo>
                <a:lnTo>
                  <a:pt x="0" y="876300"/>
                </a:lnTo>
                <a:close/>
                <a:moveTo>
                  <a:pt x="-56273700" y="163830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3" name="Freeform 1743"/>
          <p:cNvSpPr/>
          <p:nvPr/>
        </p:nvSpPr>
        <p:spPr>
          <a:xfrm rot="-5400000">
            <a:off x="8734830" y="3569479"/>
            <a:ext cx="71269" cy="53787"/>
          </a:xfrm>
          <a:custGeom>
            <a:avLst/>
            <a:gdLst/>
            <a:ahLst/>
            <a:cxnLst/>
            <a:rect l="0" t="0" r="0" b="0"/>
            <a:pathLst>
              <a:path w="1346200" h="1016000">
                <a:moveTo>
                  <a:pt x="0" y="965200"/>
                </a:moveTo>
                <a:lnTo>
                  <a:pt x="520700" y="596900"/>
                </a:lnTo>
                <a:lnTo>
                  <a:pt x="1181100" y="0"/>
                </a:lnTo>
                <a:lnTo>
                  <a:pt x="1219200" y="50800"/>
                </a:lnTo>
                <a:lnTo>
                  <a:pt x="774700" y="469900"/>
                </a:lnTo>
                <a:lnTo>
                  <a:pt x="1308100" y="177800"/>
                </a:lnTo>
                <a:lnTo>
                  <a:pt x="1346200" y="228600"/>
                </a:lnTo>
                <a:lnTo>
                  <a:pt x="558800" y="647700"/>
                </a:lnTo>
                <a:lnTo>
                  <a:pt x="38100" y="1016000"/>
                </a:lnTo>
                <a:lnTo>
                  <a:pt x="0" y="965200"/>
                </a:lnTo>
                <a:close/>
                <a:moveTo>
                  <a:pt x="0" y="9652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4" name="Freeform 1744"/>
          <p:cNvSpPr/>
          <p:nvPr/>
        </p:nvSpPr>
        <p:spPr>
          <a:xfrm rot="-5400000">
            <a:off x="9056551" y="3866995"/>
            <a:ext cx="41685" cy="35634"/>
          </a:xfrm>
          <a:custGeom>
            <a:avLst/>
            <a:gdLst/>
            <a:ahLst/>
            <a:cxnLst/>
            <a:rect l="0" t="0" r="0" b="0"/>
            <a:pathLst>
              <a:path w="787400" h="673100">
                <a:moveTo>
                  <a:pt x="787400" y="0"/>
                </a:moveTo>
                <a:lnTo>
                  <a:pt x="304800" y="673100"/>
                </a:lnTo>
                <a:lnTo>
                  <a:pt x="0" y="266700"/>
                </a:lnTo>
                <a:close/>
                <a:moveTo>
                  <a:pt x="-56565800" y="1023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5" name="Freeform 1745"/>
          <p:cNvSpPr/>
          <p:nvPr/>
        </p:nvSpPr>
        <p:spPr>
          <a:xfrm rot="-5400000">
            <a:off x="9069662" y="3904311"/>
            <a:ext cx="14791" cy="6723"/>
          </a:xfrm>
          <a:custGeom>
            <a:avLst/>
            <a:gdLst/>
            <a:ahLst/>
            <a:cxnLst/>
            <a:rect l="0" t="0" r="0" b="0"/>
            <a:pathLst>
              <a:path w="279400" h="127000">
                <a:moveTo>
                  <a:pt x="177800" y="0"/>
                </a:moveTo>
                <a:lnTo>
                  <a:pt x="279400" y="127000"/>
                </a:lnTo>
                <a:lnTo>
                  <a:pt x="0" y="63500"/>
                </a:lnTo>
                <a:close/>
                <a:moveTo>
                  <a:pt x="-56654700" y="996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6" name="Freeform 1746"/>
          <p:cNvSpPr/>
          <p:nvPr/>
        </p:nvSpPr>
        <p:spPr>
          <a:xfrm rot="-5400000">
            <a:off x="9092521" y="3884813"/>
            <a:ext cx="6050" cy="15463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12700" y="0"/>
                </a:moveTo>
                <a:lnTo>
                  <a:pt x="114300" y="139700"/>
                </a:lnTo>
                <a:lnTo>
                  <a:pt x="0" y="292100"/>
                </a:lnTo>
                <a:close/>
                <a:moveTo>
                  <a:pt x="-57289700" y="970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47" name="Picture 1747"/>
          <p:cNvPicPr>
            <a:picLocks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9213" y="3883691"/>
            <a:ext cx="72838" cy="73510"/>
          </a:xfrm>
          <a:prstGeom prst="rect">
            <a:avLst/>
          </a:prstGeom>
          <a:noFill/>
        </p:spPr>
      </p:pic>
      <p:sp>
        <p:nvSpPr>
          <p:cNvPr id="1748" name="Freeform 1748"/>
          <p:cNvSpPr/>
          <p:nvPr/>
        </p:nvSpPr>
        <p:spPr>
          <a:xfrm rot="-5400000">
            <a:off x="9049828" y="3873719"/>
            <a:ext cx="80009" cy="60511"/>
          </a:xfrm>
          <a:custGeom>
            <a:avLst/>
            <a:gdLst/>
            <a:ahLst/>
            <a:cxnLst/>
            <a:rect l="0" t="0" r="0" b="0"/>
            <a:pathLst>
              <a:path w="1511300" h="1143000">
                <a:moveTo>
                  <a:pt x="101600" y="1143000"/>
                </a:moveTo>
                <a:lnTo>
                  <a:pt x="0" y="1003300"/>
                </a:lnTo>
                <a:lnTo>
                  <a:pt x="825500" y="393700"/>
                </a:lnTo>
                <a:lnTo>
                  <a:pt x="546100" y="330200"/>
                </a:lnTo>
                <a:lnTo>
                  <a:pt x="1511300" y="0"/>
                </a:lnTo>
                <a:lnTo>
                  <a:pt x="914400" y="825500"/>
                </a:lnTo>
                <a:lnTo>
                  <a:pt x="927100" y="533400"/>
                </a:lnTo>
                <a:lnTo>
                  <a:pt x="101600" y="1143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49" name="Freeform 1749"/>
          <p:cNvSpPr/>
          <p:nvPr/>
        </p:nvSpPr>
        <p:spPr>
          <a:xfrm rot="-5400000">
            <a:off x="9128493" y="3805139"/>
            <a:ext cx="41685" cy="34289"/>
          </a:xfrm>
          <a:custGeom>
            <a:avLst/>
            <a:gdLst/>
            <a:ahLst/>
            <a:cxnLst/>
            <a:rect l="0" t="0" r="0" b="0"/>
            <a:pathLst>
              <a:path w="787400" h="647700">
                <a:moveTo>
                  <a:pt x="787400" y="0"/>
                </a:moveTo>
                <a:lnTo>
                  <a:pt x="279400" y="647700"/>
                </a:lnTo>
                <a:lnTo>
                  <a:pt x="0" y="241300"/>
                </a:lnTo>
                <a:close/>
                <a:moveTo>
                  <a:pt x="-59118500" y="8864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0" name="Freeform 1750"/>
          <p:cNvSpPr/>
          <p:nvPr/>
        </p:nvSpPr>
        <p:spPr>
          <a:xfrm rot="-5400000">
            <a:off x="9145302" y="3848841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63500" y="0"/>
                </a:moveTo>
                <a:lnTo>
                  <a:pt x="88900" y="50800"/>
                </a:lnTo>
                <a:lnTo>
                  <a:pt x="0" y="25400"/>
                </a:lnTo>
                <a:close/>
                <a:moveTo>
                  <a:pt x="-59207400" y="8597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1" name="Freeform 1751"/>
          <p:cNvSpPr/>
          <p:nvPr/>
        </p:nvSpPr>
        <p:spPr>
          <a:xfrm rot="-5400000">
            <a:off x="9170513" y="3831024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12700" y="0"/>
                </a:moveTo>
                <a:lnTo>
                  <a:pt x="50800" y="38100"/>
                </a:lnTo>
                <a:lnTo>
                  <a:pt x="0" y="101600"/>
                </a:lnTo>
                <a:close/>
                <a:moveTo>
                  <a:pt x="-59969400" y="816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52" name="Freeform 1752"/>
          <p:cNvSpPr/>
          <p:nvPr/>
        </p:nvSpPr>
        <p:spPr>
          <a:xfrm rot="-5400000">
            <a:off x="9182952" y="3824637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0"/>
                </a:moveTo>
                <a:lnTo>
                  <a:pt x="38100" y="88900"/>
                </a:lnTo>
                <a:lnTo>
                  <a:pt x="0" y="50800"/>
                </a:lnTo>
                <a:close/>
                <a:moveTo>
                  <a:pt x="-60337700" y="792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53" name="Picture 1753"/>
          <p:cNvPicPr>
            <a:picLocks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2051" y="3817127"/>
            <a:ext cx="40341" cy="50426"/>
          </a:xfrm>
          <a:prstGeom prst="rect">
            <a:avLst/>
          </a:prstGeom>
          <a:noFill/>
        </p:spPr>
      </p:pic>
      <p:pic>
        <p:nvPicPr>
          <p:cNvPr id="1754" name="Picture 1754"/>
          <p:cNvPicPr>
            <a:picLocks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3428" y="3815111"/>
            <a:ext cx="58270" cy="52443"/>
          </a:xfrm>
          <a:prstGeom prst="rect">
            <a:avLst/>
          </a:prstGeom>
          <a:noFill/>
        </p:spPr>
      </p:pic>
      <p:sp>
        <p:nvSpPr>
          <p:cNvPr id="1755" name="Freeform 1755"/>
          <p:cNvSpPr/>
          <p:nvPr/>
        </p:nvSpPr>
        <p:spPr>
          <a:xfrm rot="-5400000">
            <a:off x="9190012" y="3824973"/>
            <a:ext cx="24204" cy="36306"/>
          </a:xfrm>
          <a:custGeom>
            <a:avLst/>
            <a:gdLst/>
            <a:ahLst/>
            <a:cxnLst/>
            <a:rect l="0" t="0" r="0" b="0"/>
            <a:pathLst>
              <a:path w="457200" h="685800">
                <a:moveTo>
                  <a:pt x="0" y="0"/>
                </a:moveTo>
                <a:lnTo>
                  <a:pt x="457200" y="685800"/>
                </a:lnTo>
                <a:close/>
                <a:moveTo>
                  <a:pt x="-59867800" y="788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56" name="Picture 1756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3257" y="3819817"/>
            <a:ext cx="78441" cy="92560"/>
          </a:xfrm>
          <a:prstGeom prst="rect">
            <a:avLst/>
          </a:prstGeom>
          <a:noFill/>
        </p:spPr>
      </p:pic>
      <p:sp>
        <p:nvSpPr>
          <p:cNvPr id="1757" name="Freeform 1757"/>
          <p:cNvSpPr/>
          <p:nvPr/>
        </p:nvSpPr>
        <p:spPr>
          <a:xfrm rot="-5400000">
            <a:off x="9217916" y="387506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60134500" y="7239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58" name="Picture 1758"/>
          <p:cNvPicPr>
            <a:picLocks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7631" y="3835953"/>
            <a:ext cx="33169" cy="49978"/>
          </a:xfrm>
          <a:prstGeom prst="rect">
            <a:avLst/>
          </a:prstGeom>
          <a:noFill/>
        </p:spPr>
      </p:pic>
      <p:pic>
        <p:nvPicPr>
          <p:cNvPr id="1759" name="Picture 1759"/>
          <p:cNvPicPr>
            <a:picLocks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6117" y="3874278"/>
            <a:ext cx="44374" cy="49305"/>
          </a:xfrm>
          <a:prstGeom prst="rect">
            <a:avLst/>
          </a:prstGeom>
          <a:noFill/>
        </p:spPr>
      </p:pic>
      <p:sp>
        <p:nvSpPr>
          <p:cNvPr id="1760" name="Freeform 1760"/>
          <p:cNvSpPr/>
          <p:nvPr/>
        </p:nvSpPr>
        <p:spPr>
          <a:xfrm rot="-2035877">
            <a:off x="9190952" y="3861290"/>
            <a:ext cx="14359" cy="5435"/>
          </a:xfrm>
          <a:custGeom>
            <a:avLst/>
            <a:gdLst/>
            <a:ahLst/>
            <a:cxnLst/>
            <a:rect l="0" t="0" r="0" b="0"/>
            <a:pathLst>
              <a:path w="271236" h="102675">
                <a:moveTo>
                  <a:pt x="271236" y="0"/>
                </a:moveTo>
                <a:cubicBezTo>
                  <a:pt x="171983" y="3417"/>
                  <a:pt x="76636" y="39510"/>
                  <a:pt x="0" y="102675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1" name="Freeform 1761"/>
          <p:cNvSpPr/>
          <p:nvPr/>
        </p:nvSpPr>
        <p:spPr>
          <a:xfrm rot="-5400000">
            <a:off x="9176230" y="3831361"/>
            <a:ext cx="49753" cy="38323"/>
          </a:xfrm>
          <a:custGeom>
            <a:avLst/>
            <a:gdLst/>
            <a:ahLst/>
            <a:cxnLst/>
            <a:rect l="0" t="0" r="0" b="0"/>
            <a:pathLst>
              <a:path w="939800" h="723900">
                <a:moveTo>
                  <a:pt x="330200" y="393700"/>
                </a:moveTo>
                <a:lnTo>
                  <a:pt x="393700" y="508000"/>
                </a:lnTo>
                <a:lnTo>
                  <a:pt x="0" y="685800"/>
                </a:lnTo>
                <a:lnTo>
                  <a:pt x="838200" y="723900"/>
                </a:lnTo>
                <a:lnTo>
                  <a:pt x="939800" y="0"/>
                </a:lnTo>
                <a:lnTo>
                  <a:pt x="6477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2" name="Freeform 1762"/>
          <p:cNvSpPr/>
          <p:nvPr/>
        </p:nvSpPr>
        <p:spPr>
          <a:xfrm rot="-7435877">
            <a:off x="9192978" y="3837989"/>
            <a:ext cx="976" cy="14130"/>
          </a:xfrm>
          <a:custGeom>
            <a:avLst/>
            <a:gdLst/>
            <a:ahLst/>
            <a:cxnLst/>
            <a:rect l="0" t="0" r="0" b="0"/>
            <a:pathLst>
              <a:path w="18445" h="266903">
                <a:moveTo>
                  <a:pt x="17708" y="266903"/>
                </a:moveTo>
                <a:cubicBezTo>
                  <a:pt x="18445" y="177620"/>
                  <a:pt x="12525" y="88405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3" name="Freeform 1763"/>
          <p:cNvSpPr/>
          <p:nvPr/>
        </p:nvSpPr>
        <p:spPr>
          <a:xfrm rot="-7435877">
            <a:off x="9180382" y="3848994"/>
            <a:ext cx="7136" cy="14666"/>
          </a:xfrm>
          <a:custGeom>
            <a:avLst/>
            <a:gdLst/>
            <a:ahLst/>
            <a:cxnLst/>
            <a:rect l="0" t="0" r="0" b="0"/>
            <a:pathLst>
              <a:path w="134800" h="277032">
                <a:moveTo>
                  <a:pt x="134800" y="277032"/>
                </a:moveTo>
                <a:cubicBezTo>
                  <a:pt x="120038" y="172834"/>
                  <a:pt x="72880" y="75918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4" name="Freeform 1764"/>
          <p:cNvSpPr/>
          <p:nvPr/>
        </p:nvSpPr>
        <p:spPr>
          <a:xfrm rot="-5400000">
            <a:off x="9115719" y="3817913"/>
            <a:ext cx="108920" cy="75975"/>
          </a:xfrm>
          <a:custGeom>
            <a:avLst/>
            <a:gdLst/>
            <a:ahLst/>
            <a:cxnLst/>
            <a:rect l="0" t="0" r="0" b="0"/>
            <a:pathLst>
              <a:path w="2057400" h="1435100">
                <a:moveTo>
                  <a:pt x="876300" y="901700"/>
                </a:moveTo>
                <a:lnTo>
                  <a:pt x="1460500" y="520700"/>
                </a:lnTo>
                <a:lnTo>
                  <a:pt x="1422400" y="800100"/>
                </a:lnTo>
                <a:lnTo>
                  <a:pt x="2057400" y="0"/>
                </a:lnTo>
                <a:lnTo>
                  <a:pt x="1092200" y="292100"/>
                </a:lnTo>
                <a:lnTo>
                  <a:pt x="1358900" y="368300"/>
                </a:lnTo>
                <a:lnTo>
                  <a:pt x="0" y="1282700"/>
                </a:lnTo>
                <a:lnTo>
                  <a:pt x="101600" y="1435100"/>
                </a:lnTo>
                <a:lnTo>
                  <a:pt x="406400" y="1219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5" name="Freeform 1765"/>
          <p:cNvSpPr/>
          <p:nvPr/>
        </p:nvSpPr>
        <p:spPr>
          <a:xfrm rot="-7435877">
            <a:off x="9186653" y="3875566"/>
            <a:ext cx="16692" cy="7811"/>
          </a:xfrm>
          <a:custGeom>
            <a:avLst/>
            <a:gdLst/>
            <a:ahLst/>
            <a:cxnLst/>
            <a:rect l="0" t="0" r="0" b="0"/>
            <a:pathLst>
              <a:path w="315302" h="147563">
                <a:moveTo>
                  <a:pt x="315302" y="147563"/>
                </a:moveTo>
                <a:cubicBezTo>
                  <a:pt x="237838" y="53577"/>
                  <a:pt x="121777" y="0"/>
                  <a:pt x="0" y="2008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66" name="Freeform 1766"/>
          <p:cNvSpPr/>
          <p:nvPr/>
        </p:nvSpPr>
        <p:spPr>
          <a:xfrm rot="-5400000">
            <a:off x="8964775" y="3943979"/>
            <a:ext cx="33617" cy="14791"/>
          </a:xfrm>
          <a:custGeom>
            <a:avLst/>
            <a:gdLst/>
            <a:ahLst/>
            <a:cxnLst/>
            <a:rect l="0" t="0" r="0" b="0"/>
            <a:pathLst>
              <a:path w="635000" h="279400">
                <a:moveTo>
                  <a:pt x="635000" y="101600"/>
                </a:moveTo>
                <a:lnTo>
                  <a:pt x="228600" y="279400"/>
                </a:lnTo>
                <a:lnTo>
                  <a:pt x="0" y="0"/>
                </a:lnTo>
                <a:close/>
                <a:moveTo>
                  <a:pt x="-53873400" y="11849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67" name="Picture 1767"/>
          <p:cNvPicPr>
            <a:picLocks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2757" y="3934789"/>
            <a:ext cx="78441" cy="56029"/>
          </a:xfrm>
          <a:prstGeom prst="rect">
            <a:avLst/>
          </a:prstGeom>
          <a:noFill/>
        </p:spPr>
      </p:pic>
      <p:sp>
        <p:nvSpPr>
          <p:cNvPr id="1768" name="Freeform 1768"/>
          <p:cNvSpPr/>
          <p:nvPr/>
        </p:nvSpPr>
        <p:spPr>
          <a:xfrm rot="-5400000">
            <a:off x="9010157" y="3944988"/>
            <a:ext cx="15463" cy="18825"/>
          </a:xfrm>
          <a:custGeom>
            <a:avLst/>
            <a:gdLst/>
            <a:ahLst/>
            <a:cxnLst/>
            <a:rect l="0" t="0" r="0" b="0"/>
            <a:pathLst>
              <a:path w="292100" h="355600">
                <a:moveTo>
                  <a:pt x="0" y="0"/>
                </a:moveTo>
                <a:lnTo>
                  <a:pt x="292100" y="355600"/>
                </a:lnTo>
                <a:close/>
                <a:moveTo>
                  <a:pt x="-54533800" y="11201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69" name="Picture 1769"/>
          <p:cNvPicPr>
            <a:picLocks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7942" y="3935461"/>
            <a:ext cx="54461" cy="44151"/>
          </a:xfrm>
          <a:prstGeom prst="rect">
            <a:avLst/>
          </a:prstGeom>
          <a:noFill/>
        </p:spPr>
      </p:pic>
      <p:sp>
        <p:nvSpPr>
          <p:cNvPr id="1770" name="Freeform 1770"/>
          <p:cNvSpPr/>
          <p:nvPr/>
        </p:nvSpPr>
        <p:spPr>
          <a:xfrm rot="-5400000">
            <a:off x="9015873" y="398364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0"/>
                </a:lnTo>
                <a:lnTo>
                  <a:pt x="0" y="12700"/>
                </a:lnTo>
                <a:close/>
                <a:moveTo>
                  <a:pt x="-54254400" y="1106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71" name="Picture 1771"/>
          <p:cNvPicPr>
            <a:picLocks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2148" y="3946892"/>
            <a:ext cx="52667" cy="55132"/>
          </a:xfrm>
          <a:prstGeom prst="rect">
            <a:avLst/>
          </a:prstGeom>
          <a:noFill/>
        </p:spPr>
      </p:pic>
      <p:pic>
        <p:nvPicPr>
          <p:cNvPr id="1772" name="Picture 1772"/>
          <p:cNvPicPr>
            <a:picLocks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7772" y="3957649"/>
            <a:ext cx="49306" cy="37876"/>
          </a:xfrm>
          <a:prstGeom prst="rect">
            <a:avLst/>
          </a:prstGeom>
          <a:noFill/>
        </p:spPr>
      </p:pic>
      <p:sp>
        <p:nvSpPr>
          <p:cNvPr id="1773" name="Freeform 1773"/>
          <p:cNvSpPr/>
          <p:nvPr/>
        </p:nvSpPr>
        <p:spPr>
          <a:xfrm rot="-5400000">
            <a:off x="9035036" y="3968520"/>
            <a:ext cx="14791" cy="12774"/>
          </a:xfrm>
          <a:custGeom>
            <a:avLst/>
            <a:gdLst/>
            <a:ahLst/>
            <a:cxnLst/>
            <a:rect l="0" t="0" r="0" b="0"/>
            <a:pathLst>
              <a:path w="279400" h="241300">
                <a:moveTo>
                  <a:pt x="0" y="2413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4" name="Freeform 1774"/>
          <p:cNvSpPr/>
          <p:nvPr/>
        </p:nvSpPr>
        <p:spPr>
          <a:xfrm rot="-2367769">
            <a:off x="9022934" y="3953989"/>
            <a:ext cx="8693" cy="17778"/>
          </a:xfrm>
          <a:custGeom>
            <a:avLst/>
            <a:gdLst/>
            <a:ahLst/>
            <a:cxnLst/>
            <a:rect l="0" t="0" r="0" b="0"/>
            <a:pathLst>
              <a:path w="164215" h="335803">
                <a:moveTo>
                  <a:pt x="164215" y="335803"/>
                </a:moveTo>
                <a:cubicBezTo>
                  <a:pt x="164215" y="204529"/>
                  <a:pt x="103614" y="80606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5" name="Freeform 1775"/>
          <p:cNvSpPr/>
          <p:nvPr/>
        </p:nvSpPr>
        <p:spPr>
          <a:xfrm rot="-7767769">
            <a:off x="9009450" y="3954622"/>
            <a:ext cx="4828" cy="12585"/>
          </a:xfrm>
          <a:custGeom>
            <a:avLst/>
            <a:gdLst/>
            <a:ahLst/>
            <a:cxnLst/>
            <a:rect l="0" t="0" r="0" b="0"/>
            <a:pathLst>
              <a:path w="91202" h="237723">
                <a:moveTo>
                  <a:pt x="0" y="237723"/>
                </a:moveTo>
                <a:cubicBezTo>
                  <a:pt x="53262" y="169257"/>
                  <a:pt x="85003" y="86522"/>
                  <a:pt x="91202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6" name="Freeform 1776"/>
          <p:cNvSpPr/>
          <p:nvPr/>
        </p:nvSpPr>
        <p:spPr>
          <a:xfrm rot="-5400000">
            <a:off x="8970154" y="3937928"/>
            <a:ext cx="49753" cy="43030"/>
          </a:xfrm>
          <a:custGeom>
            <a:avLst/>
            <a:gdLst/>
            <a:ahLst/>
            <a:cxnLst/>
            <a:rect l="0" t="0" r="0" b="0"/>
            <a:pathLst>
              <a:path w="939800" h="812800">
                <a:moveTo>
                  <a:pt x="393700" y="609600"/>
                </a:moveTo>
                <a:lnTo>
                  <a:pt x="292100" y="482600"/>
                </a:lnTo>
                <a:lnTo>
                  <a:pt x="0" y="812800"/>
                </a:lnTo>
                <a:lnTo>
                  <a:pt x="215900" y="0"/>
                </a:lnTo>
                <a:lnTo>
                  <a:pt x="939800" y="114300"/>
                </a:lnTo>
                <a:lnTo>
                  <a:pt x="533400" y="292100"/>
                </a:lnTo>
                <a:lnTo>
                  <a:pt x="584200" y="368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7" name="Freeform 1777"/>
          <p:cNvSpPr/>
          <p:nvPr/>
        </p:nvSpPr>
        <p:spPr>
          <a:xfrm rot="-2367769">
            <a:off x="8992752" y="3944610"/>
            <a:ext cx="24245" cy="8743"/>
          </a:xfrm>
          <a:custGeom>
            <a:avLst/>
            <a:gdLst/>
            <a:ahLst/>
            <a:cxnLst/>
            <a:rect l="0" t="0" r="0" b="0"/>
            <a:pathLst>
              <a:path w="457968" h="165153">
                <a:moveTo>
                  <a:pt x="457968" y="165153"/>
                </a:moveTo>
                <a:cubicBezTo>
                  <a:pt x="329222" y="58416"/>
                  <a:pt x="167237" y="0"/>
                  <a:pt x="0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8" name="Freeform 1778"/>
          <p:cNvSpPr/>
          <p:nvPr/>
        </p:nvSpPr>
        <p:spPr>
          <a:xfrm rot="-7767769">
            <a:off x="9016802" y="3944346"/>
            <a:ext cx="23140" cy="10473"/>
          </a:xfrm>
          <a:custGeom>
            <a:avLst/>
            <a:gdLst/>
            <a:ahLst/>
            <a:cxnLst/>
            <a:rect l="0" t="0" r="0" b="0"/>
            <a:pathLst>
              <a:path w="437098" h="197825">
                <a:moveTo>
                  <a:pt x="0" y="184424"/>
                </a:moveTo>
                <a:cubicBezTo>
                  <a:pt x="167043" y="197825"/>
                  <a:pt x="330142" y="129009"/>
                  <a:pt x="437098" y="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79" name="Freeform 1779"/>
          <p:cNvSpPr/>
          <p:nvPr/>
        </p:nvSpPr>
        <p:spPr>
          <a:xfrm rot="-5400000">
            <a:off x="9034700" y="3960788"/>
            <a:ext cx="26221" cy="16808"/>
          </a:xfrm>
          <a:custGeom>
            <a:avLst/>
            <a:gdLst/>
            <a:ahLst/>
            <a:cxnLst/>
            <a:rect l="0" t="0" r="0" b="0"/>
            <a:pathLst>
              <a:path w="495300" h="317500">
                <a:moveTo>
                  <a:pt x="495300" y="0"/>
                </a:moveTo>
                <a:lnTo>
                  <a:pt x="114300" y="317500"/>
                </a:ln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80" name="Picture 1780"/>
          <p:cNvPicPr>
            <a:picLocks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6788" y="4226590"/>
            <a:ext cx="76872" cy="88975"/>
          </a:xfrm>
          <a:prstGeom prst="rect">
            <a:avLst/>
          </a:prstGeom>
          <a:noFill/>
        </p:spPr>
      </p:pic>
      <p:sp>
        <p:nvSpPr>
          <p:cNvPr id="1781" name="Freeform 1781"/>
          <p:cNvSpPr/>
          <p:nvPr/>
        </p:nvSpPr>
        <p:spPr>
          <a:xfrm rot="-5400000">
            <a:off x="9192703" y="4230402"/>
            <a:ext cx="71269" cy="60511"/>
          </a:xfrm>
          <a:custGeom>
            <a:avLst/>
            <a:gdLst/>
            <a:ahLst/>
            <a:cxnLst/>
            <a:rect l="0" t="0" r="0" b="0"/>
            <a:pathLst>
              <a:path w="1346200" h="1143000">
                <a:moveTo>
                  <a:pt x="0" y="952500"/>
                </a:moveTo>
                <a:lnTo>
                  <a:pt x="1193800" y="0"/>
                </a:lnTo>
                <a:lnTo>
                  <a:pt x="1231900" y="50800"/>
                </a:lnTo>
                <a:lnTo>
                  <a:pt x="520700" y="787400"/>
                </a:lnTo>
                <a:lnTo>
                  <a:pt x="1308100" y="152400"/>
                </a:lnTo>
                <a:lnTo>
                  <a:pt x="1346200" y="190500"/>
                </a:lnTo>
                <a:lnTo>
                  <a:pt x="152400" y="1143000"/>
                </a:lnTo>
                <a:lnTo>
                  <a:pt x="114300" y="1092200"/>
                </a:lnTo>
                <a:lnTo>
                  <a:pt x="812800" y="381000"/>
                </a:lnTo>
                <a:lnTo>
                  <a:pt x="38100" y="1003300"/>
                </a:lnTo>
                <a:lnTo>
                  <a:pt x="0" y="952500"/>
                </a:lnTo>
                <a:close/>
                <a:moveTo>
                  <a:pt x="0" y="9525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2" name="Freeform 1782"/>
          <p:cNvSpPr/>
          <p:nvPr/>
        </p:nvSpPr>
        <p:spPr>
          <a:xfrm rot="-5400000">
            <a:off x="9208167" y="4224351"/>
            <a:ext cx="65217" cy="58494"/>
          </a:xfrm>
          <a:custGeom>
            <a:avLst/>
            <a:gdLst/>
            <a:ahLst/>
            <a:cxnLst/>
            <a:rect l="0" t="0" r="0" b="0"/>
            <a:pathLst>
              <a:path w="1231900" h="1104900">
                <a:moveTo>
                  <a:pt x="0" y="939800"/>
                </a:moveTo>
                <a:lnTo>
                  <a:pt x="1193800" y="0"/>
                </a:lnTo>
                <a:lnTo>
                  <a:pt x="1231900" y="50800"/>
                </a:lnTo>
                <a:lnTo>
                  <a:pt x="241300" y="825500"/>
                </a:lnTo>
                <a:lnTo>
                  <a:pt x="342900" y="952500"/>
                </a:lnTo>
                <a:lnTo>
                  <a:pt x="139700" y="1104900"/>
                </a:lnTo>
                <a:lnTo>
                  <a:pt x="0" y="939800"/>
                </a:lnTo>
                <a:close/>
                <a:moveTo>
                  <a:pt x="-53187600" y="73660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3" name="Freeform 1783"/>
          <p:cNvSpPr/>
          <p:nvPr/>
        </p:nvSpPr>
        <p:spPr>
          <a:xfrm rot="-5400000">
            <a:off x="9214891" y="4211575"/>
            <a:ext cx="68579" cy="57821"/>
          </a:xfrm>
          <a:custGeom>
            <a:avLst/>
            <a:gdLst/>
            <a:ahLst/>
            <a:cxnLst/>
            <a:rect l="0" t="0" r="0" b="0"/>
            <a:pathLst>
              <a:path w="1295400" h="1092200">
                <a:moveTo>
                  <a:pt x="0" y="1041400"/>
                </a:moveTo>
                <a:lnTo>
                  <a:pt x="508000" y="635000"/>
                </a:lnTo>
                <a:lnTo>
                  <a:pt x="1117600" y="0"/>
                </a:lnTo>
                <a:lnTo>
                  <a:pt x="1168400" y="63500"/>
                </a:lnTo>
                <a:lnTo>
                  <a:pt x="736600" y="495300"/>
                </a:lnTo>
                <a:lnTo>
                  <a:pt x="1257300" y="165100"/>
                </a:lnTo>
                <a:lnTo>
                  <a:pt x="1295400" y="228600"/>
                </a:lnTo>
                <a:lnTo>
                  <a:pt x="533400" y="685800"/>
                </a:lnTo>
                <a:lnTo>
                  <a:pt x="38100" y="1092200"/>
                </a:lnTo>
                <a:lnTo>
                  <a:pt x="0" y="1041400"/>
                </a:lnTo>
                <a:close/>
                <a:moveTo>
                  <a:pt x="0" y="1041400"/>
                </a:moveTo>
              </a:path>
            </a:pathLst>
          </a:custGeom>
          <a:solidFill>
            <a:srgbClr val="FFBF7F">
              <a:alpha val="100000"/>
            </a:srgbClr>
          </a:solidFill>
          <a:ln w="914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4" name="Freeform 1784"/>
          <p:cNvSpPr/>
          <p:nvPr/>
        </p:nvSpPr>
        <p:spPr>
          <a:xfrm rot="-5400000">
            <a:off x="6528168" y="18166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  <a:close/>
                <a:moveTo>
                  <a:pt x="-48196500" y="58039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785" name="Freeform 1785"/>
          <p:cNvSpPr/>
          <p:nvPr/>
        </p:nvSpPr>
        <p:spPr>
          <a:xfrm rot="-5400000">
            <a:off x="6526487" y="181766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  <a:close/>
                <a:moveTo>
                  <a:pt x="-48145700" y="5807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86" name="Picture 1786"/>
          <p:cNvPicPr>
            <a:picLocks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4943" y="1804776"/>
            <a:ext cx="27342" cy="34513"/>
          </a:xfrm>
          <a:prstGeom prst="rect">
            <a:avLst/>
          </a:prstGeom>
          <a:noFill/>
        </p:spPr>
      </p:pic>
      <p:sp>
        <p:nvSpPr>
          <p:cNvPr id="1787" name="Freeform 1787"/>
          <p:cNvSpPr/>
          <p:nvPr/>
        </p:nvSpPr>
        <p:spPr>
          <a:xfrm rot="-5400000">
            <a:off x="6524806" y="182808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  <a:close/>
                <a:moveTo>
                  <a:pt x="-47929800" y="58102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88" name="Picture 1788"/>
          <p:cNvPicPr>
            <a:picLocks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668" y="1814189"/>
            <a:ext cx="33618" cy="36306"/>
          </a:xfrm>
          <a:prstGeom prst="rect">
            <a:avLst/>
          </a:prstGeom>
          <a:noFill/>
        </p:spPr>
      </p:pic>
      <p:pic>
        <p:nvPicPr>
          <p:cNvPr id="1789" name="Picture 1789"/>
          <p:cNvPicPr>
            <a:picLocks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7462" y="1816876"/>
            <a:ext cx="33618" cy="44824"/>
          </a:xfrm>
          <a:prstGeom prst="rect">
            <a:avLst/>
          </a:prstGeom>
          <a:noFill/>
        </p:spPr>
      </p:pic>
      <p:sp>
        <p:nvSpPr>
          <p:cNvPr id="1790" name="Freeform 1790"/>
          <p:cNvSpPr/>
          <p:nvPr/>
        </p:nvSpPr>
        <p:spPr>
          <a:xfrm rot="-5400000">
            <a:off x="6512368" y="184119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  <a:close/>
                <a:moveTo>
                  <a:pt x="-47421800" y="58331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91" name="Picture 1791"/>
          <p:cNvPicPr>
            <a:picLocks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6257" y="1810827"/>
            <a:ext cx="44824" cy="62080"/>
          </a:xfrm>
          <a:prstGeom prst="rect">
            <a:avLst/>
          </a:prstGeom>
          <a:noFill/>
        </p:spPr>
      </p:pic>
      <p:sp>
        <p:nvSpPr>
          <p:cNvPr id="1792" name="Freeform 1792"/>
          <p:cNvSpPr/>
          <p:nvPr/>
        </p:nvSpPr>
        <p:spPr>
          <a:xfrm rot="-5400000">
            <a:off x="6495895" y="1838842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  <a:close/>
                <a:moveTo>
                  <a:pt x="-47180500" y="5864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93" name="Picture 1793"/>
          <p:cNvPicPr>
            <a:picLocks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4688" y="1816877"/>
            <a:ext cx="35186" cy="56029"/>
          </a:xfrm>
          <a:prstGeom prst="rect">
            <a:avLst/>
          </a:prstGeom>
          <a:noFill/>
        </p:spPr>
      </p:pic>
      <p:sp>
        <p:nvSpPr>
          <p:cNvPr id="1794" name="Freeform 1794"/>
          <p:cNvSpPr/>
          <p:nvPr/>
        </p:nvSpPr>
        <p:spPr>
          <a:xfrm rot="-5400000">
            <a:off x="6488161" y="182909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47218600" y="5881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95" name="Picture 1795"/>
          <p:cNvPicPr>
            <a:picLocks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5051" y="1816877"/>
            <a:ext cx="44824" cy="56029"/>
          </a:xfrm>
          <a:prstGeom prst="rect">
            <a:avLst/>
          </a:prstGeom>
          <a:noFill/>
        </p:spPr>
      </p:pic>
      <p:pic>
        <p:nvPicPr>
          <p:cNvPr id="1796" name="Picture 1796"/>
          <p:cNvPicPr>
            <a:picLocks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3845" y="1828082"/>
            <a:ext cx="44824" cy="44824"/>
          </a:xfrm>
          <a:prstGeom prst="rect">
            <a:avLst/>
          </a:prstGeom>
          <a:noFill/>
        </p:spPr>
      </p:pic>
      <p:sp>
        <p:nvSpPr>
          <p:cNvPr id="1797" name="Freeform 1797"/>
          <p:cNvSpPr/>
          <p:nvPr/>
        </p:nvSpPr>
        <p:spPr>
          <a:xfrm rot="-5400000">
            <a:off x="6471354" y="1835817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  <a:lnTo>
                  <a:pt x="12700" y="0"/>
                </a:lnTo>
                <a:close/>
                <a:moveTo>
                  <a:pt x="-46736000" y="5910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798" name="Picture 1798"/>
          <p:cNvPicPr>
            <a:picLocks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9224" y="1843772"/>
            <a:ext cx="23756" cy="24428"/>
          </a:xfrm>
          <a:prstGeom prst="rect">
            <a:avLst/>
          </a:prstGeom>
          <a:noFill/>
        </p:spPr>
      </p:pic>
      <p:sp>
        <p:nvSpPr>
          <p:cNvPr id="1799" name="Freeform 1799"/>
          <p:cNvSpPr/>
          <p:nvPr/>
        </p:nvSpPr>
        <p:spPr>
          <a:xfrm rot="-5400000">
            <a:off x="6505306" y="181732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0"/>
                </a:moveTo>
                <a:lnTo>
                  <a:pt x="254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0" name="Freeform 1800"/>
          <p:cNvSpPr/>
          <p:nvPr/>
        </p:nvSpPr>
        <p:spPr>
          <a:xfrm rot="-5400000">
            <a:off x="6514721" y="184018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0"/>
                </a:moveTo>
                <a:lnTo>
                  <a:pt x="635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1" name="Freeform 1801"/>
          <p:cNvSpPr/>
          <p:nvPr/>
        </p:nvSpPr>
        <p:spPr>
          <a:xfrm rot="-5400000">
            <a:off x="6511023" y="1841196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50800" y="1270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2" name="Freeform 1802"/>
          <p:cNvSpPr/>
          <p:nvPr/>
        </p:nvSpPr>
        <p:spPr>
          <a:xfrm rot="-5400000">
            <a:off x="6501945" y="1819344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0"/>
                </a:moveTo>
                <a:lnTo>
                  <a:pt x="254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3" name="Freeform 1803"/>
          <p:cNvSpPr/>
          <p:nvPr/>
        </p:nvSpPr>
        <p:spPr>
          <a:xfrm rot="-5400000">
            <a:off x="6502618" y="182270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38100" y="254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4" name="Freeform 1804"/>
          <p:cNvSpPr/>
          <p:nvPr/>
        </p:nvSpPr>
        <p:spPr>
          <a:xfrm rot="-5400000">
            <a:off x="6500601" y="184556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12700" y="12700"/>
                </a:ln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5" name="Freeform 1805"/>
          <p:cNvSpPr/>
          <p:nvPr/>
        </p:nvSpPr>
        <p:spPr>
          <a:xfrm rot="-5400000">
            <a:off x="6492195" y="1826404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6" name="Freeform 1806"/>
          <p:cNvSpPr/>
          <p:nvPr/>
        </p:nvSpPr>
        <p:spPr>
          <a:xfrm rot="-5400000">
            <a:off x="6487491" y="1841196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12700" y="0"/>
                </a:ln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7" name="Freeform 1807"/>
          <p:cNvSpPr/>
          <p:nvPr/>
        </p:nvSpPr>
        <p:spPr>
          <a:xfrm rot="-5400000">
            <a:off x="6473371" y="1833127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12700"/>
                </a:moveTo>
                <a:lnTo>
                  <a:pt x="25400" y="0"/>
                </a:lnTo>
                <a:lnTo>
                  <a:pt x="38100" y="0"/>
                </a:lnTo>
                <a:lnTo>
                  <a:pt x="889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8" name="Freeform 1808"/>
          <p:cNvSpPr/>
          <p:nvPr/>
        </p:nvSpPr>
        <p:spPr>
          <a:xfrm rot="-5400000">
            <a:off x="6483793" y="1850945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76200"/>
                </a:moveTo>
                <a:lnTo>
                  <a:pt x="0" y="50800"/>
                </a:lnTo>
                <a:lnTo>
                  <a:pt x="12700" y="12700"/>
                </a:lnTo>
                <a:lnTo>
                  <a:pt x="25400" y="0"/>
                </a:lnTo>
                <a:lnTo>
                  <a:pt x="63500" y="0"/>
                </a:lnTo>
                <a:lnTo>
                  <a:pt x="1016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09" name="Freeform 1809"/>
          <p:cNvSpPr/>
          <p:nvPr/>
        </p:nvSpPr>
        <p:spPr>
          <a:xfrm rot="-5400000">
            <a:off x="6526486" y="1814302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0" name="Freeform 1810"/>
          <p:cNvSpPr/>
          <p:nvPr/>
        </p:nvSpPr>
        <p:spPr>
          <a:xfrm rot="-5400000">
            <a:off x="6526822" y="1815983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25400" y="25400"/>
                </a:lnTo>
                <a:lnTo>
                  <a:pt x="0" y="381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1" name="Freeform 1811"/>
          <p:cNvSpPr/>
          <p:nvPr/>
        </p:nvSpPr>
        <p:spPr>
          <a:xfrm rot="-5400000">
            <a:off x="6522787" y="181598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2" name="Freeform 1812"/>
          <p:cNvSpPr/>
          <p:nvPr/>
        </p:nvSpPr>
        <p:spPr>
          <a:xfrm rot="-5400000">
            <a:off x="6523124" y="181699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3" name="Freeform 1813"/>
          <p:cNvSpPr/>
          <p:nvPr/>
        </p:nvSpPr>
        <p:spPr>
          <a:xfrm rot="-5400000">
            <a:off x="6511358" y="1813293"/>
            <a:ext cx="6050" cy="15463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114300" y="292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4" name="Freeform 1814"/>
          <p:cNvSpPr/>
          <p:nvPr/>
        </p:nvSpPr>
        <p:spPr>
          <a:xfrm rot="-5400000">
            <a:off x="6518417" y="1816991"/>
            <a:ext cx="2016" cy="6723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381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5" name="Freeform 1815"/>
          <p:cNvSpPr/>
          <p:nvPr/>
        </p:nvSpPr>
        <p:spPr>
          <a:xfrm rot="-5400000">
            <a:off x="6522117" y="1826068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38100"/>
                </a:moveTo>
                <a:lnTo>
                  <a:pt x="12700" y="76200"/>
                </a:lnTo>
                <a:lnTo>
                  <a:pt x="101600" y="25400"/>
                </a:lnTo>
                <a:lnTo>
                  <a:pt x="101600" y="127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6" name="Freeform 1816"/>
          <p:cNvSpPr/>
          <p:nvPr/>
        </p:nvSpPr>
        <p:spPr>
          <a:xfrm rot="-5400000">
            <a:off x="6520772" y="182674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254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7" name="Freeform 1817"/>
          <p:cNvSpPr/>
          <p:nvPr/>
        </p:nvSpPr>
        <p:spPr>
          <a:xfrm rot="-5400000">
            <a:off x="6524468" y="183043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8" name="Freeform 1818"/>
          <p:cNvSpPr/>
          <p:nvPr/>
        </p:nvSpPr>
        <p:spPr>
          <a:xfrm rot="-5400000">
            <a:off x="6522452" y="1829093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19" name="Freeform 1819"/>
          <p:cNvSpPr/>
          <p:nvPr/>
        </p:nvSpPr>
        <p:spPr>
          <a:xfrm rot="-5400000">
            <a:off x="6514721" y="1822706"/>
            <a:ext cx="8067" cy="5378"/>
          </a:xfrm>
          <a:custGeom>
            <a:avLst/>
            <a:gdLst/>
            <a:ahLst/>
            <a:cxnLst/>
            <a:rect l="0" t="0" r="0" b="0"/>
            <a:pathLst>
              <a:path w="152400" h="101600">
                <a:moveTo>
                  <a:pt x="12700" y="101600"/>
                </a:moveTo>
                <a:lnTo>
                  <a:pt x="0" y="762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0" name="Freeform 1820"/>
          <p:cNvSpPr/>
          <p:nvPr/>
        </p:nvSpPr>
        <p:spPr>
          <a:xfrm rot="-5400000">
            <a:off x="6513711" y="1829093"/>
            <a:ext cx="6723" cy="8740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127000" y="165100"/>
                </a:moveTo>
                <a:lnTo>
                  <a:pt x="1016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1" name="Freeform 1821"/>
          <p:cNvSpPr/>
          <p:nvPr/>
        </p:nvSpPr>
        <p:spPr>
          <a:xfrm rot="-5400000">
            <a:off x="6498583" y="1819344"/>
            <a:ext cx="14791" cy="21514"/>
          </a:xfrm>
          <a:custGeom>
            <a:avLst/>
            <a:gdLst/>
            <a:ahLst/>
            <a:cxnLst/>
            <a:rect l="0" t="0" r="0" b="0"/>
            <a:pathLst>
              <a:path w="279400" h="406400">
                <a:moveTo>
                  <a:pt x="127000" y="406400"/>
                </a:moveTo>
                <a:lnTo>
                  <a:pt x="279400" y="330200"/>
                </a:lnTo>
                <a:lnTo>
                  <a:pt x="266700" y="304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2" name="Freeform 1822"/>
          <p:cNvSpPr/>
          <p:nvPr/>
        </p:nvSpPr>
        <p:spPr>
          <a:xfrm rot="-5400000">
            <a:off x="6511021" y="1832455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762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3" name="Freeform 1823"/>
          <p:cNvSpPr/>
          <p:nvPr/>
        </p:nvSpPr>
        <p:spPr>
          <a:xfrm rot="-5400000">
            <a:off x="6504297" y="181766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4" name="Freeform 1824"/>
          <p:cNvSpPr/>
          <p:nvPr/>
        </p:nvSpPr>
        <p:spPr>
          <a:xfrm rot="-5400000">
            <a:off x="6505308" y="182136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508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5" name="Freeform 1825"/>
          <p:cNvSpPr/>
          <p:nvPr/>
        </p:nvSpPr>
        <p:spPr>
          <a:xfrm rot="-5400000">
            <a:off x="6514047" y="1835481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12700" y="508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6" name="Freeform 1826"/>
          <p:cNvSpPr/>
          <p:nvPr/>
        </p:nvSpPr>
        <p:spPr>
          <a:xfrm rot="-5400000">
            <a:off x="6514720" y="184220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7" name="Freeform 1827"/>
          <p:cNvSpPr/>
          <p:nvPr/>
        </p:nvSpPr>
        <p:spPr>
          <a:xfrm rot="-5400000">
            <a:off x="6504634" y="1824051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8" name="Freeform 1828"/>
          <p:cNvSpPr/>
          <p:nvPr/>
        </p:nvSpPr>
        <p:spPr>
          <a:xfrm rot="-5400000">
            <a:off x="6509676" y="1835817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29" name="Freeform 1829"/>
          <p:cNvSpPr/>
          <p:nvPr/>
        </p:nvSpPr>
        <p:spPr>
          <a:xfrm rot="-5400000">
            <a:off x="6501609" y="1816319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0" name="Freeform 1830"/>
          <p:cNvSpPr/>
          <p:nvPr/>
        </p:nvSpPr>
        <p:spPr>
          <a:xfrm rot="-5400000">
            <a:off x="6512703" y="184354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1" name="Freeform 1831"/>
          <p:cNvSpPr/>
          <p:nvPr/>
        </p:nvSpPr>
        <p:spPr>
          <a:xfrm rot="-5400000">
            <a:off x="6504298" y="1836489"/>
            <a:ext cx="6723" cy="11429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114300" y="215900"/>
                </a:moveTo>
                <a:lnTo>
                  <a:pt x="127000" y="190500"/>
                </a:lnTo>
                <a:lnTo>
                  <a:pt x="1270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2" name="Freeform 1832"/>
          <p:cNvSpPr/>
          <p:nvPr/>
        </p:nvSpPr>
        <p:spPr>
          <a:xfrm rot="-5400000">
            <a:off x="6500599" y="1819344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3" name="Freeform 1833"/>
          <p:cNvSpPr/>
          <p:nvPr/>
        </p:nvSpPr>
        <p:spPr>
          <a:xfrm rot="-5400000">
            <a:off x="6506651" y="1835481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4" name="Freeform 1834"/>
          <p:cNvSpPr/>
          <p:nvPr/>
        </p:nvSpPr>
        <p:spPr>
          <a:xfrm rot="-5400000">
            <a:off x="6512031" y="184354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5" name="Freeform 1835"/>
          <p:cNvSpPr/>
          <p:nvPr/>
        </p:nvSpPr>
        <p:spPr>
          <a:xfrm rot="-5400000">
            <a:off x="6496902" y="1821025"/>
            <a:ext cx="2689" cy="10084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508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6" name="Freeform 1836"/>
          <p:cNvSpPr/>
          <p:nvPr/>
        </p:nvSpPr>
        <p:spPr>
          <a:xfrm rot="-5400000">
            <a:off x="6501608" y="182640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7" name="Freeform 1837"/>
          <p:cNvSpPr/>
          <p:nvPr/>
        </p:nvSpPr>
        <p:spPr>
          <a:xfrm rot="-5400000">
            <a:off x="6510686" y="1845566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8" name="Freeform 1838"/>
          <p:cNvSpPr/>
          <p:nvPr/>
        </p:nvSpPr>
        <p:spPr>
          <a:xfrm rot="-5400000">
            <a:off x="6497911" y="181732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39" name="Freeform 1839"/>
          <p:cNvSpPr/>
          <p:nvPr/>
        </p:nvSpPr>
        <p:spPr>
          <a:xfrm rot="-5400000">
            <a:off x="6498583" y="181934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0" name="Freeform 1840"/>
          <p:cNvSpPr/>
          <p:nvPr/>
        </p:nvSpPr>
        <p:spPr>
          <a:xfrm rot="-5400000">
            <a:off x="6510014" y="184422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1" name="Freeform 1841"/>
          <p:cNvSpPr/>
          <p:nvPr/>
        </p:nvSpPr>
        <p:spPr>
          <a:xfrm rot="-5400000">
            <a:off x="6500600" y="1838170"/>
            <a:ext cx="7395" cy="8740"/>
          </a:xfrm>
          <a:custGeom>
            <a:avLst/>
            <a:gdLst/>
            <a:ahLst/>
            <a:cxnLst/>
            <a:rect l="0" t="0" r="0" b="0"/>
            <a:pathLst>
              <a:path w="139700" h="165100">
                <a:moveTo>
                  <a:pt x="139700" y="127000"/>
                </a:moveTo>
                <a:lnTo>
                  <a:pt x="1397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2" name="Freeform 1842"/>
          <p:cNvSpPr/>
          <p:nvPr/>
        </p:nvSpPr>
        <p:spPr>
          <a:xfrm rot="-5400000">
            <a:off x="6496566" y="1824051"/>
            <a:ext cx="2689" cy="8067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12700" y="0"/>
                </a:moveTo>
                <a:lnTo>
                  <a:pt x="50800" y="152400"/>
                </a:lnTo>
                <a:lnTo>
                  <a:pt x="38100" y="139700"/>
                </a:lnTo>
                <a:lnTo>
                  <a:pt x="38100" y="1270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3" name="Freeform 1843"/>
          <p:cNvSpPr/>
          <p:nvPr/>
        </p:nvSpPr>
        <p:spPr>
          <a:xfrm rot="-5400000">
            <a:off x="6495894" y="181934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4" name="Freeform 1844"/>
          <p:cNvSpPr/>
          <p:nvPr/>
        </p:nvSpPr>
        <p:spPr>
          <a:xfrm rot="-5400000">
            <a:off x="6498583" y="1828757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5" name="Freeform 1845"/>
          <p:cNvSpPr/>
          <p:nvPr/>
        </p:nvSpPr>
        <p:spPr>
          <a:xfrm rot="-5400000">
            <a:off x="6503289" y="1836825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6" name="Freeform 1846"/>
          <p:cNvSpPr/>
          <p:nvPr/>
        </p:nvSpPr>
        <p:spPr>
          <a:xfrm rot="-5400000">
            <a:off x="6504634" y="1837498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7" name="Freeform 1847"/>
          <p:cNvSpPr/>
          <p:nvPr/>
        </p:nvSpPr>
        <p:spPr>
          <a:xfrm rot="-5400000">
            <a:off x="6507660" y="184590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8" name="Freeform 1848"/>
          <p:cNvSpPr/>
          <p:nvPr/>
        </p:nvSpPr>
        <p:spPr>
          <a:xfrm rot="-5400000">
            <a:off x="6494549" y="181799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49" name="Freeform 1849"/>
          <p:cNvSpPr/>
          <p:nvPr/>
        </p:nvSpPr>
        <p:spPr>
          <a:xfrm rot="-5400000">
            <a:off x="6508332" y="1847247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0" name="Freeform 1850"/>
          <p:cNvSpPr/>
          <p:nvPr/>
        </p:nvSpPr>
        <p:spPr>
          <a:xfrm rot="-5400000">
            <a:off x="6498248" y="183648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1" name="Freeform 1851"/>
          <p:cNvSpPr/>
          <p:nvPr/>
        </p:nvSpPr>
        <p:spPr>
          <a:xfrm rot="-5400000">
            <a:off x="6499927" y="1837498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2" name="Freeform 1852"/>
          <p:cNvSpPr/>
          <p:nvPr/>
        </p:nvSpPr>
        <p:spPr>
          <a:xfrm rot="-5400000">
            <a:off x="6500936" y="183850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3" name="Freeform 1853"/>
          <p:cNvSpPr/>
          <p:nvPr/>
        </p:nvSpPr>
        <p:spPr>
          <a:xfrm rot="-5400000">
            <a:off x="6504970" y="184791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4" name="Freeform 1854"/>
          <p:cNvSpPr/>
          <p:nvPr/>
        </p:nvSpPr>
        <p:spPr>
          <a:xfrm rot="-5400000">
            <a:off x="6490178" y="181900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5" name="Freeform 1855"/>
          <p:cNvSpPr/>
          <p:nvPr/>
        </p:nvSpPr>
        <p:spPr>
          <a:xfrm rot="-5400000">
            <a:off x="6492532" y="182001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6" name="Freeform 1856"/>
          <p:cNvSpPr/>
          <p:nvPr/>
        </p:nvSpPr>
        <p:spPr>
          <a:xfrm rot="-5400000">
            <a:off x="6495893" y="182875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7" name="Freeform 1857"/>
          <p:cNvSpPr/>
          <p:nvPr/>
        </p:nvSpPr>
        <p:spPr>
          <a:xfrm rot="-5400000">
            <a:off x="6495557" y="183043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8" name="Freeform 1858"/>
          <p:cNvSpPr/>
          <p:nvPr/>
        </p:nvSpPr>
        <p:spPr>
          <a:xfrm rot="-5400000">
            <a:off x="6504970" y="1848592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59" name="Freeform 1859"/>
          <p:cNvSpPr/>
          <p:nvPr/>
        </p:nvSpPr>
        <p:spPr>
          <a:xfrm rot="-5400000">
            <a:off x="6492195" y="1827076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0" name="Freeform 1860"/>
          <p:cNvSpPr/>
          <p:nvPr/>
        </p:nvSpPr>
        <p:spPr>
          <a:xfrm rot="-5400000">
            <a:off x="6496902" y="183985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1" name="Freeform 1861"/>
          <p:cNvSpPr/>
          <p:nvPr/>
        </p:nvSpPr>
        <p:spPr>
          <a:xfrm rot="-5400000">
            <a:off x="6497910" y="1840187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2" name="Freeform 1862"/>
          <p:cNvSpPr/>
          <p:nvPr/>
        </p:nvSpPr>
        <p:spPr>
          <a:xfrm rot="-5400000">
            <a:off x="6487825" y="182136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3" name="Freeform 1863"/>
          <p:cNvSpPr/>
          <p:nvPr/>
        </p:nvSpPr>
        <p:spPr>
          <a:xfrm rot="-5400000">
            <a:off x="6488498" y="1821361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4" name="Freeform 1864"/>
          <p:cNvSpPr/>
          <p:nvPr/>
        </p:nvSpPr>
        <p:spPr>
          <a:xfrm rot="-5400000">
            <a:off x="6493204" y="183077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5" name="Freeform 1865"/>
          <p:cNvSpPr/>
          <p:nvPr/>
        </p:nvSpPr>
        <p:spPr>
          <a:xfrm rot="-5400000">
            <a:off x="6493540" y="183312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6" name="Freeform 1866"/>
          <p:cNvSpPr/>
          <p:nvPr/>
        </p:nvSpPr>
        <p:spPr>
          <a:xfrm rot="-5400000">
            <a:off x="6502281" y="1849264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7" name="Freeform 1867"/>
          <p:cNvSpPr/>
          <p:nvPr/>
        </p:nvSpPr>
        <p:spPr>
          <a:xfrm rot="-5400000">
            <a:off x="6496230" y="183581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8" name="Freeform 1868"/>
          <p:cNvSpPr/>
          <p:nvPr/>
        </p:nvSpPr>
        <p:spPr>
          <a:xfrm rot="-5400000">
            <a:off x="6502617" y="1824051"/>
            <a:ext cx="7395" cy="20842"/>
          </a:xfrm>
          <a:custGeom>
            <a:avLst/>
            <a:gdLst/>
            <a:ahLst/>
            <a:cxnLst/>
            <a:rect l="0" t="0" r="0" b="0"/>
            <a:pathLst>
              <a:path w="139700" h="393700">
                <a:moveTo>
                  <a:pt x="139700" y="393700"/>
                </a:moveTo>
                <a:lnTo>
                  <a:pt x="0" y="12700"/>
                </a:lnTo>
                <a:lnTo>
                  <a:pt x="0" y="0"/>
                </a:ln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69" name="Freeform 1869"/>
          <p:cNvSpPr/>
          <p:nvPr/>
        </p:nvSpPr>
        <p:spPr>
          <a:xfrm rot="-5400000">
            <a:off x="6500264" y="1825731"/>
            <a:ext cx="8067" cy="22187"/>
          </a:xfrm>
          <a:custGeom>
            <a:avLst/>
            <a:gdLst/>
            <a:ahLst/>
            <a:cxnLst/>
            <a:rect l="0" t="0" r="0" b="0"/>
            <a:pathLst>
              <a:path w="152400" h="419100">
                <a:moveTo>
                  <a:pt x="152400" y="419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0" name="Freeform 1870"/>
          <p:cNvSpPr/>
          <p:nvPr/>
        </p:nvSpPr>
        <p:spPr>
          <a:xfrm rot="-5400000">
            <a:off x="6494212" y="1839851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12700" y="63500"/>
                </a:moveTo>
                <a:lnTo>
                  <a:pt x="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1" name="Freeform 1871"/>
          <p:cNvSpPr/>
          <p:nvPr/>
        </p:nvSpPr>
        <p:spPr>
          <a:xfrm rot="-5400000">
            <a:off x="6499255" y="1850945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2" name="Freeform 1872"/>
          <p:cNvSpPr/>
          <p:nvPr/>
        </p:nvSpPr>
        <p:spPr>
          <a:xfrm rot="-5400000">
            <a:off x="6485136" y="1822033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3" name="Freeform 1873"/>
          <p:cNvSpPr/>
          <p:nvPr/>
        </p:nvSpPr>
        <p:spPr>
          <a:xfrm rot="-5400000">
            <a:off x="6486145" y="1823042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4" name="Freeform 1874"/>
          <p:cNvSpPr/>
          <p:nvPr/>
        </p:nvSpPr>
        <p:spPr>
          <a:xfrm rot="-5400000">
            <a:off x="6488161" y="182774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5" name="Freeform 1875"/>
          <p:cNvSpPr/>
          <p:nvPr/>
        </p:nvSpPr>
        <p:spPr>
          <a:xfrm rot="-5400000">
            <a:off x="6490514" y="183211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6" name="Freeform 1876"/>
          <p:cNvSpPr/>
          <p:nvPr/>
        </p:nvSpPr>
        <p:spPr>
          <a:xfrm rot="-5400000">
            <a:off x="6490851" y="183312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7" name="Freeform 1877"/>
          <p:cNvSpPr/>
          <p:nvPr/>
        </p:nvSpPr>
        <p:spPr>
          <a:xfrm rot="-5400000">
            <a:off x="6495894" y="1842204"/>
            <a:ext cx="4033" cy="4033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76200" y="25400"/>
                </a:moveTo>
                <a:lnTo>
                  <a:pt x="63500" y="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8" name="Freeform 1878"/>
          <p:cNvSpPr/>
          <p:nvPr/>
        </p:nvSpPr>
        <p:spPr>
          <a:xfrm rot="-5400000">
            <a:off x="6497911" y="184691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12700"/>
                </a:lnTo>
                <a:lnTo>
                  <a:pt x="0" y="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79" name="Freeform 1879"/>
          <p:cNvSpPr/>
          <p:nvPr/>
        </p:nvSpPr>
        <p:spPr>
          <a:xfrm rot="-5400000">
            <a:off x="6499927" y="1850272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508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0" name="Freeform 1880"/>
          <p:cNvSpPr/>
          <p:nvPr/>
        </p:nvSpPr>
        <p:spPr>
          <a:xfrm rot="-5400000">
            <a:off x="6493540" y="1843885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889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1" name="Freeform 1881"/>
          <p:cNvSpPr/>
          <p:nvPr/>
        </p:nvSpPr>
        <p:spPr>
          <a:xfrm rot="-5400000">
            <a:off x="6491859" y="1824050"/>
            <a:ext cx="14791" cy="16136"/>
          </a:xfrm>
          <a:custGeom>
            <a:avLst/>
            <a:gdLst/>
            <a:ahLst/>
            <a:cxnLst/>
            <a:rect l="0" t="0" r="0" b="0"/>
            <a:pathLst>
              <a:path w="279400" h="304800">
                <a:moveTo>
                  <a:pt x="2794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2" name="Freeform 1882"/>
          <p:cNvSpPr/>
          <p:nvPr/>
        </p:nvSpPr>
        <p:spPr>
          <a:xfrm rot="-5400000">
            <a:off x="6482782" y="182371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3" name="Freeform 1883"/>
          <p:cNvSpPr/>
          <p:nvPr/>
        </p:nvSpPr>
        <p:spPr>
          <a:xfrm rot="-5400000">
            <a:off x="6482783" y="1824387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4" name="Freeform 1884"/>
          <p:cNvSpPr/>
          <p:nvPr/>
        </p:nvSpPr>
        <p:spPr>
          <a:xfrm rot="-5400000">
            <a:off x="6487489" y="183312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5" name="Freeform 1885"/>
          <p:cNvSpPr/>
          <p:nvPr/>
        </p:nvSpPr>
        <p:spPr>
          <a:xfrm rot="-5400000">
            <a:off x="6487489" y="183447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6" name="Freeform 1886"/>
          <p:cNvSpPr/>
          <p:nvPr/>
        </p:nvSpPr>
        <p:spPr>
          <a:xfrm rot="-5400000">
            <a:off x="6496229" y="185195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7" name="Freeform 1887"/>
          <p:cNvSpPr/>
          <p:nvPr/>
        </p:nvSpPr>
        <p:spPr>
          <a:xfrm rot="-5400000">
            <a:off x="6491523" y="184455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8" name="Freeform 1888"/>
          <p:cNvSpPr/>
          <p:nvPr/>
        </p:nvSpPr>
        <p:spPr>
          <a:xfrm rot="-5400000">
            <a:off x="6489170" y="183884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89" name="Freeform 1889"/>
          <p:cNvSpPr/>
          <p:nvPr/>
        </p:nvSpPr>
        <p:spPr>
          <a:xfrm rot="-5400000">
            <a:off x="6482110" y="182505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0" name="Freeform 1890"/>
          <p:cNvSpPr/>
          <p:nvPr/>
        </p:nvSpPr>
        <p:spPr>
          <a:xfrm rot="-5400000">
            <a:off x="6495893" y="1852962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1" name="Freeform 1891"/>
          <p:cNvSpPr/>
          <p:nvPr/>
        </p:nvSpPr>
        <p:spPr>
          <a:xfrm rot="-5400000">
            <a:off x="6490515" y="184220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2" name="Freeform 1892"/>
          <p:cNvSpPr/>
          <p:nvPr/>
        </p:nvSpPr>
        <p:spPr>
          <a:xfrm rot="-5400000">
            <a:off x="6489170" y="184287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254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3" name="Freeform 1893"/>
          <p:cNvSpPr/>
          <p:nvPr/>
        </p:nvSpPr>
        <p:spPr>
          <a:xfrm rot="-5400000">
            <a:off x="6484463" y="1836153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4" name="Freeform 1894"/>
          <p:cNvSpPr/>
          <p:nvPr/>
        </p:nvSpPr>
        <p:spPr>
          <a:xfrm rot="-5400000">
            <a:off x="6488833" y="184186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5" name="Freeform 1895"/>
          <p:cNvSpPr/>
          <p:nvPr/>
        </p:nvSpPr>
        <p:spPr>
          <a:xfrm rot="-5400000">
            <a:off x="6478748" y="1825059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6" name="Freeform 1896"/>
          <p:cNvSpPr/>
          <p:nvPr/>
        </p:nvSpPr>
        <p:spPr>
          <a:xfrm rot="-5400000">
            <a:off x="6484464" y="1834136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7" name="Freeform 1897"/>
          <p:cNvSpPr/>
          <p:nvPr/>
        </p:nvSpPr>
        <p:spPr>
          <a:xfrm rot="-5400000">
            <a:off x="6488834" y="1845230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8" name="Freeform 1898"/>
          <p:cNvSpPr/>
          <p:nvPr/>
        </p:nvSpPr>
        <p:spPr>
          <a:xfrm rot="-5400000">
            <a:off x="6493204" y="185296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899" name="Freeform 1899"/>
          <p:cNvSpPr/>
          <p:nvPr/>
        </p:nvSpPr>
        <p:spPr>
          <a:xfrm rot="-5400000">
            <a:off x="6492532" y="185497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0" name="Freeform 1900"/>
          <p:cNvSpPr/>
          <p:nvPr/>
        </p:nvSpPr>
        <p:spPr>
          <a:xfrm rot="-5400000">
            <a:off x="6480093" y="182640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1" name="Freeform 1901"/>
          <p:cNvSpPr/>
          <p:nvPr/>
        </p:nvSpPr>
        <p:spPr>
          <a:xfrm rot="-5400000">
            <a:off x="6483455" y="1845230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889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2" name="Freeform 1902"/>
          <p:cNvSpPr/>
          <p:nvPr/>
        </p:nvSpPr>
        <p:spPr>
          <a:xfrm rot="-5400000">
            <a:off x="6490179" y="185598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3" name="Freeform 1903"/>
          <p:cNvSpPr/>
          <p:nvPr/>
        </p:nvSpPr>
        <p:spPr>
          <a:xfrm rot="-5400000">
            <a:off x="6476059" y="182774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4" name="Freeform 1904"/>
          <p:cNvSpPr/>
          <p:nvPr/>
        </p:nvSpPr>
        <p:spPr>
          <a:xfrm rot="-5400000">
            <a:off x="6481102" y="1834808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5" name="Freeform 1905"/>
          <p:cNvSpPr/>
          <p:nvPr/>
        </p:nvSpPr>
        <p:spPr>
          <a:xfrm rot="-5400000">
            <a:off x="6481438" y="1836489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6" name="Freeform 1906"/>
          <p:cNvSpPr/>
          <p:nvPr/>
        </p:nvSpPr>
        <p:spPr>
          <a:xfrm rot="-5400000">
            <a:off x="6484127" y="1841195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7" name="Freeform 1907"/>
          <p:cNvSpPr/>
          <p:nvPr/>
        </p:nvSpPr>
        <p:spPr>
          <a:xfrm rot="-5400000">
            <a:off x="6484463" y="1842204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8" name="Freeform 1908"/>
          <p:cNvSpPr/>
          <p:nvPr/>
        </p:nvSpPr>
        <p:spPr>
          <a:xfrm rot="-5400000">
            <a:off x="6485809" y="1847583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508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09" name="Freeform 1909"/>
          <p:cNvSpPr/>
          <p:nvPr/>
        </p:nvSpPr>
        <p:spPr>
          <a:xfrm rot="-5400000">
            <a:off x="6489842" y="185363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0" name="Freeform 1910"/>
          <p:cNvSpPr/>
          <p:nvPr/>
        </p:nvSpPr>
        <p:spPr>
          <a:xfrm rot="-5400000">
            <a:off x="6476731" y="1828421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1" name="Freeform 1911"/>
          <p:cNvSpPr/>
          <p:nvPr/>
        </p:nvSpPr>
        <p:spPr>
          <a:xfrm rot="-5400000">
            <a:off x="6472362" y="1830102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2" name="Freeform 1912"/>
          <p:cNvSpPr/>
          <p:nvPr/>
        </p:nvSpPr>
        <p:spPr>
          <a:xfrm rot="-5400000">
            <a:off x="6478076" y="1837162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3" name="Freeform 1913"/>
          <p:cNvSpPr/>
          <p:nvPr/>
        </p:nvSpPr>
        <p:spPr>
          <a:xfrm rot="-5400000">
            <a:off x="6487489" y="1855987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4" name="Freeform 1914"/>
          <p:cNvSpPr/>
          <p:nvPr/>
        </p:nvSpPr>
        <p:spPr>
          <a:xfrm rot="-5400000">
            <a:off x="6477404" y="1834472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5" name="Freeform 1915"/>
          <p:cNvSpPr/>
          <p:nvPr/>
        </p:nvSpPr>
        <p:spPr>
          <a:xfrm rot="-5400000">
            <a:off x="6482110" y="184455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12700" y="38100"/>
                </a:moveTo>
                <a:lnTo>
                  <a:pt x="0" y="12700"/>
                </a:lnTo>
                <a:lnTo>
                  <a:pt x="12700" y="0"/>
                </a:ln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6" name="Freeform 1916"/>
          <p:cNvSpPr/>
          <p:nvPr/>
        </p:nvSpPr>
        <p:spPr>
          <a:xfrm rot="-5400000">
            <a:off x="6485135" y="185699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7" name="Freeform 1917"/>
          <p:cNvSpPr/>
          <p:nvPr/>
        </p:nvSpPr>
        <p:spPr>
          <a:xfrm rot="-5400000">
            <a:off x="6479086" y="1851617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50800"/>
                </a:moveTo>
                <a:lnTo>
                  <a:pt x="508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8" name="Freeform 1918"/>
          <p:cNvSpPr/>
          <p:nvPr/>
        </p:nvSpPr>
        <p:spPr>
          <a:xfrm rot="-5400000">
            <a:off x="6474042" y="1836489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19" name="Freeform 1919"/>
          <p:cNvSpPr/>
          <p:nvPr/>
        </p:nvSpPr>
        <p:spPr>
          <a:xfrm rot="-5400000">
            <a:off x="6482783" y="185598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0" name="Freeform 1920"/>
          <p:cNvSpPr/>
          <p:nvPr/>
        </p:nvSpPr>
        <p:spPr>
          <a:xfrm rot="-5400000">
            <a:off x="6469673" y="1835481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381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1" name="Freeform 1921"/>
          <p:cNvSpPr/>
          <p:nvPr/>
        </p:nvSpPr>
        <p:spPr>
          <a:xfrm rot="-5400000">
            <a:off x="6480430" y="185565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2" name="Freeform 1922"/>
          <p:cNvSpPr/>
          <p:nvPr/>
        </p:nvSpPr>
        <p:spPr>
          <a:xfrm rot="-5400000">
            <a:off x="6528168" y="18166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3" name="Freeform 1923"/>
          <p:cNvSpPr/>
          <p:nvPr/>
        </p:nvSpPr>
        <p:spPr>
          <a:xfrm rot="-5400000">
            <a:off x="6498246" y="183581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4" name="Freeform 1924"/>
          <p:cNvSpPr/>
          <p:nvPr/>
        </p:nvSpPr>
        <p:spPr>
          <a:xfrm rot="-5400000">
            <a:off x="6497576" y="183648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12700" y="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5" name="Freeform 1925"/>
          <p:cNvSpPr/>
          <p:nvPr/>
        </p:nvSpPr>
        <p:spPr>
          <a:xfrm rot="-5400000">
            <a:off x="6516402" y="1838506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6" name="Freeform 1926"/>
          <p:cNvSpPr/>
          <p:nvPr/>
        </p:nvSpPr>
        <p:spPr>
          <a:xfrm rot="-5400000">
            <a:off x="6499592" y="184657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7" name="Freeform 1927"/>
          <p:cNvSpPr/>
          <p:nvPr/>
        </p:nvSpPr>
        <p:spPr>
          <a:xfrm rot="-5400000">
            <a:off x="6490179" y="182707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8" name="Freeform 1928"/>
          <p:cNvSpPr/>
          <p:nvPr/>
        </p:nvSpPr>
        <p:spPr>
          <a:xfrm rot="-5400000">
            <a:off x="6488834" y="182774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29" name="Freeform 1929"/>
          <p:cNvSpPr/>
          <p:nvPr/>
        </p:nvSpPr>
        <p:spPr>
          <a:xfrm rot="-5400000">
            <a:off x="6554054" y="1804216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114300" y="127000"/>
                </a:moveTo>
                <a:lnTo>
                  <a:pt x="0" y="76200"/>
                </a:lnTo>
                <a:lnTo>
                  <a:pt x="139700" y="0"/>
                </a:lnTo>
                <a:close/>
                <a:moveTo>
                  <a:pt x="-48933100" y="57556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0" name="Freeform 1930"/>
          <p:cNvSpPr/>
          <p:nvPr/>
        </p:nvSpPr>
        <p:spPr>
          <a:xfrm rot="-5400000">
            <a:off x="6532201" y="1797829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76200" y="88900"/>
                </a:moveTo>
                <a:lnTo>
                  <a:pt x="0" y="127000"/>
                </a:lnTo>
                <a:lnTo>
                  <a:pt x="38100" y="0"/>
                </a:lnTo>
                <a:close/>
                <a:moveTo>
                  <a:pt x="-48602900" y="58000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31" name="Picture 1931"/>
          <p:cNvPicPr>
            <a:picLocks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4442" y="1796707"/>
            <a:ext cx="33169" cy="45944"/>
          </a:xfrm>
          <a:prstGeom prst="rect">
            <a:avLst/>
          </a:prstGeom>
          <a:noFill/>
        </p:spPr>
      </p:pic>
      <p:sp>
        <p:nvSpPr>
          <p:cNvPr id="1932" name="Freeform 1932"/>
          <p:cNvSpPr/>
          <p:nvPr/>
        </p:nvSpPr>
        <p:spPr>
          <a:xfrm rot="-5400000">
            <a:off x="6543632" y="1814638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406400" y="114300"/>
                </a:moveTo>
                <a:lnTo>
                  <a:pt x="342900" y="152400"/>
                </a:lnTo>
                <a:lnTo>
                  <a:pt x="0" y="0"/>
                </a:lnTo>
                <a:close/>
                <a:moveTo>
                  <a:pt x="-48501300" y="57632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33" name="Picture 1933"/>
          <p:cNvPicPr>
            <a:picLocks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356" y="1787967"/>
            <a:ext cx="43255" cy="31151"/>
          </a:xfrm>
          <a:prstGeom prst="rect">
            <a:avLst/>
          </a:prstGeom>
          <a:noFill/>
        </p:spPr>
      </p:pic>
      <p:sp>
        <p:nvSpPr>
          <p:cNvPr id="1934" name="Freeform 1934"/>
          <p:cNvSpPr/>
          <p:nvPr/>
        </p:nvSpPr>
        <p:spPr>
          <a:xfrm rot="-5400000">
            <a:off x="6533211" y="1801527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5" name="Freeform 1935"/>
          <p:cNvSpPr/>
          <p:nvPr/>
        </p:nvSpPr>
        <p:spPr>
          <a:xfrm rot="-5400000">
            <a:off x="6528504" y="1803544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445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6" name="Freeform 1936"/>
          <p:cNvSpPr/>
          <p:nvPr/>
        </p:nvSpPr>
        <p:spPr>
          <a:xfrm rot="-5400000">
            <a:off x="6544977" y="1809259"/>
            <a:ext cx="7395" cy="6050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114300" y="114300"/>
                </a:moveTo>
                <a:lnTo>
                  <a:pt x="0" y="63500"/>
                </a:lnTo>
                <a:lnTo>
                  <a:pt x="139700" y="0"/>
                </a:lnTo>
                <a:close/>
                <a:moveTo>
                  <a:pt x="-48666400" y="5772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37" name="Freeform 1937"/>
          <p:cNvSpPr/>
          <p:nvPr/>
        </p:nvSpPr>
        <p:spPr>
          <a:xfrm rot="-5400000">
            <a:off x="6523460" y="1802536"/>
            <a:ext cx="3361" cy="6050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63500" y="76200"/>
                </a:moveTo>
                <a:lnTo>
                  <a:pt x="0" y="114300"/>
                </a:lnTo>
                <a:lnTo>
                  <a:pt x="25400" y="0"/>
                </a:lnTo>
                <a:close/>
                <a:moveTo>
                  <a:pt x="-48348900" y="58166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38" name="Picture 1938"/>
          <p:cNvPicPr>
            <a:picLocks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5702" y="1800740"/>
            <a:ext cx="33169" cy="46616"/>
          </a:xfrm>
          <a:prstGeom prst="rect">
            <a:avLst/>
          </a:prstGeom>
          <a:noFill/>
        </p:spPr>
      </p:pic>
      <p:sp>
        <p:nvSpPr>
          <p:cNvPr id="1939" name="Freeform 1939"/>
          <p:cNvSpPr/>
          <p:nvPr/>
        </p:nvSpPr>
        <p:spPr>
          <a:xfrm rot="-5400000">
            <a:off x="6533883" y="1819008"/>
            <a:ext cx="22187" cy="8067"/>
          </a:xfrm>
          <a:custGeom>
            <a:avLst/>
            <a:gdLst/>
            <a:ahLst/>
            <a:cxnLst/>
            <a:rect l="0" t="0" r="0" b="0"/>
            <a:pathLst>
              <a:path w="419100" h="152400">
                <a:moveTo>
                  <a:pt x="419100" y="127000"/>
                </a:moveTo>
                <a:lnTo>
                  <a:pt x="342900" y="152400"/>
                </a:lnTo>
                <a:lnTo>
                  <a:pt x="0" y="0"/>
                </a:lnTo>
                <a:close/>
                <a:moveTo>
                  <a:pt x="-48247300" y="5781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40" name="Picture 1940"/>
          <p:cNvPicPr>
            <a:picLocks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4943" y="1792672"/>
            <a:ext cx="43927" cy="30480"/>
          </a:xfrm>
          <a:prstGeom prst="rect">
            <a:avLst/>
          </a:prstGeom>
          <a:noFill/>
        </p:spPr>
      </p:pic>
      <p:sp>
        <p:nvSpPr>
          <p:cNvPr id="1941" name="Freeform 1941"/>
          <p:cNvSpPr/>
          <p:nvPr/>
        </p:nvSpPr>
        <p:spPr>
          <a:xfrm rot="-5400000">
            <a:off x="6523798" y="1806233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2" name="Freeform 1942"/>
          <p:cNvSpPr/>
          <p:nvPr/>
        </p:nvSpPr>
        <p:spPr>
          <a:xfrm rot="-5400000">
            <a:off x="6519764" y="1808250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3" name="Freeform 1943"/>
          <p:cNvSpPr/>
          <p:nvPr/>
        </p:nvSpPr>
        <p:spPr>
          <a:xfrm rot="-5400000">
            <a:off x="6546992" y="1828085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4" name="Freeform 1944"/>
          <p:cNvSpPr/>
          <p:nvPr/>
        </p:nvSpPr>
        <p:spPr>
          <a:xfrm rot="-5400000">
            <a:off x="6537916" y="183312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5" name="Freeform 1945"/>
          <p:cNvSpPr/>
          <p:nvPr/>
        </p:nvSpPr>
        <p:spPr>
          <a:xfrm rot="-5400000">
            <a:off x="6532201" y="1797829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6" name="Freeform 1946"/>
          <p:cNvSpPr/>
          <p:nvPr/>
        </p:nvSpPr>
        <p:spPr>
          <a:xfrm rot="-5400000">
            <a:off x="6523124" y="1802872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7" name="Freeform 1947"/>
          <p:cNvSpPr/>
          <p:nvPr/>
        </p:nvSpPr>
        <p:spPr>
          <a:xfrm rot="-5400000">
            <a:off x="5263472" y="24594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  <a:close/>
                <a:moveTo>
                  <a:pt x="-12166600" y="8192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48" name="Freeform 1948"/>
          <p:cNvSpPr/>
          <p:nvPr/>
        </p:nvSpPr>
        <p:spPr>
          <a:xfrm rot="-5400000">
            <a:off x="5261455" y="246076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  <a:close/>
                <a:moveTo>
                  <a:pt x="-12103100" y="8196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49" name="Picture 1949"/>
          <p:cNvPicPr>
            <a:picLocks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0248" y="2447544"/>
            <a:ext cx="25773" cy="30480"/>
          </a:xfrm>
          <a:prstGeom prst="rect">
            <a:avLst/>
          </a:prstGeom>
          <a:noFill/>
        </p:spPr>
      </p:pic>
      <p:sp>
        <p:nvSpPr>
          <p:cNvPr id="1950" name="Freeform 1950"/>
          <p:cNvSpPr/>
          <p:nvPr/>
        </p:nvSpPr>
        <p:spPr>
          <a:xfrm rot="-5400000">
            <a:off x="5257421" y="246144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  <a:close/>
                <a:moveTo>
                  <a:pt x="-12026900" y="82042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51" name="Freeform 1951"/>
          <p:cNvSpPr/>
          <p:nvPr/>
        </p:nvSpPr>
        <p:spPr>
          <a:xfrm rot="-5400000">
            <a:off x="5259774" y="2471190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12700" y="25400"/>
                </a:moveTo>
                <a:lnTo>
                  <a:pt x="0" y="25400"/>
                </a:lnTo>
                <a:lnTo>
                  <a:pt x="63500" y="0"/>
                </a:lnTo>
                <a:close/>
                <a:moveTo>
                  <a:pt x="-11887200" y="8199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52" name="Picture 1952"/>
          <p:cNvPicPr>
            <a:picLocks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7559" y="2457631"/>
            <a:ext cx="25773" cy="27117"/>
          </a:xfrm>
          <a:prstGeom prst="rect">
            <a:avLst/>
          </a:prstGeom>
          <a:noFill/>
        </p:spPr>
      </p:pic>
      <p:sp>
        <p:nvSpPr>
          <p:cNvPr id="1953" name="Freeform 1953"/>
          <p:cNvSpPr/>
          <p:nvPr/>
        </p:nvSpPr>
        <p:spPr>
          <a:xfrm rot="-5400000">
            <a:off x="5258093" y="2470182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0"/>
                </a:moveTo>
                <a:lnTo>
                  <a:pt x="0" y="38100"/>
                </a:lnTo>
                <a:close/>
                <a:moveTo>
                  <a:pt x="-11836400" y="8201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54" name="Picture 1954"/>
          <p:cNvPicPr>
            <a:picLocks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2404" y="2455612"/>
            <a:ext cx="33618" cy="33618"/>
          </a:xfrm>
          <a:prstGeom prst="rect">
            <a:avLst/>
          </a:prstGeom>
          <a:noFill/>
        </p:spPr>
      </p:pic>
      <p:sp>
        <p:nvSpPr>
          <p:cNvPr id="1955" name="Freeform 1955"/>
          <p:cNvSpPr/>
          <p:nvPr/>
        </p:nvSpPr>
        <p:spPr>
          <a:xfrm rot="-5400000">
            <a:off x="5242966" y="246312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1722100" y="82321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56" name="Picture 1956"/>
          <p:cNvPicPr>
            <a:picLocks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992" y="2455612"/>
            <a:ext cx="44824" cy="56029"/>
          </a:xfrm>
          <a:prstGeom prst="rect">
            <a:avLst/>
          </a:prstGeom>
          <a:noFill/>
        </p:spPr>
      </p:pic>
      <p:sp>
        <p:nvSpPr>
          <p:cNvPr id="1957" name="Freeform 1957"/>
          <p:cNvSpPr/>
          <p:nvPr/>
        </p:nvSpPr>
        <p:spPr>
          <a:xfrm rot="-5400000">
            <a:off x="5231536" y="248194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1150600" y="8253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58" name="Picture 1958"/>
          <p:cNvPicPr>
            <a:picLocks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992" y="2455612"/>
            <a:ext cx="44824" cy="56029"/>
          </a:xfrm>
          <a:prstGeom prst="rect">
            <a:avLst/>
          </a:prstGeom>
          <a:noFill/>
        </p:spPr>
      </p:pic>
      <p:sp>
        <p:nvSpPr>
          <p:cNvPr id="1959" name="Freeform 1959"/>
          <p:cNvSpPr/>
          <p:nvPr/>
        </p:nvSpPr>
        <p:spPr>
          <a:xfrm rot="-5400000">
            <a:off x="5232543" y="249035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0998200" y="82524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60" name="Picture 1960"/>
          <p:cNvPicPr>
            <a:picLocks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648" y="2473765"/>
            <a:ext cx="34961" cy="37876"/>
          </a:xfrm>
          <a:prstGeom prst="rect">
            <a:avLst/>
          </a:prstGeom>
          <a:noFill/>
        </p:spPr>
      </p:pic>
      <p:sp>
        <p:nvSpPr>
          <p:cNvPr id="1961" name="Freeform 1961"/>
          <p:cNvSpPr/>
          <p:nvPr/>
        </p:nvSpPr>
        <p:spPr>
          <a:xfrm rot="-5400000">
            <a:off x="5223467" y="247253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1176000" y="8268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62" name="Picture 1962"/>
          <p:cNvPicPr>
            <a:picLocks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786" y="2455612"/>
            <a:ext cx="44824" cy="56029"/>
          </a:xfrm>
          <a:prstGeom prst="rect">
            <a:avLst/>
          </a:prstGeom>
          <a:noFill/>
        </p:spPr>
      </p:pic>
      <p:sp>
        <p:nvSpPr>
          <p:cNvPr id="1963" name="Freeform 1963"/>
          <p:cNvSpPr/>
          <p:nvPr/>
        </p:nvSpPr>
        <p:spPr>
          <a:xfrm rot="-5400000">
            <a:off x="5216744" y="248867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0744200" y="8281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64" name="Picture 1964"/>
          <p:cNvPicPr>
            <a:picLocks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7580" y="2466818"/>
            <a:ext cx="44824" cy="44824"/>
          </a:xfrm>
          <a:prstGeom prst="rect">
            <a:avLst/>
          </a:prstGeom>
          <a:noFill/>
        </p:spPr>
      </p:pic>
      <p:sp>
        <p:nvSpPr>
          <p:cNvPr id="1965" name="Freeform 1965"/>
          <p:cNvSpPr/>
          <p:nvPr/>
        </p:nvSpPr>
        <p:spPr>
          <a:xfrm rot="-5400000">
            <a:off x="5206659" y="2478586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  <a:lnTo>
                  <a:pt x="12700" y="0"/>
                </a:lnTo>
                <a:close/>
                <a:moveTo>
                  <a:pt x="-10706100" y="82994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1966" name="Picture 1966"/>
          <p:cNvPicPr>
            <a:picLocks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4527" y="2486542"/>
            <a:ext cx="23756" cy="24428"/>
          </a:xfrm>
          <a:prstGeom prst="rect">
            <a:avLst/>
          </a:prstGeom>
          <a:noFill/>
        </p:spPr>
      </p:pic>
      <p:sp>
        <p:nvSpPr>
          <p:cNvPr id="1967" name="Freeform 1967"/>
          <p:cNvSpPr/>
          <p:nvPr/>
        </p:nvSpPr>
        <p:spPr>
          <a:xfrm rot="-5400000">
            <a:off x="5240947" y="246043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127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8" name="Freeform 1968"/>
          <p:cNvSpPr/>
          <p:nvPr/>
        </p:nvSpPr>
        <p:spPr>
          <a:xfrm rot="-5400000">
            <a:off x="5250361" y="2483293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69" name="Freeform 1969"/>
          <p:cNvSpPr/>
          <p:nvPr/>
        </p:nvSpPr>
        <p:spPr>
          <a:xfrm rot="-5400000">
            <a:off x="5246327" y="248463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63500" y="1270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0" name="Freeform 1970"/>
          <p:cNvSpPr/>
          <p:nvPr/>
        </p:nvSpPr>
        <p:spPr>
          <a:xfrm rot="-5400000">
            <a:off x="5237585" y="2462450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254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1" name="Freeform 1971"/>
          <p:cNvSpPr/>
          <p:nvPr/>
        </p:nvSpPr>
        <p:spPr>
          <a:xfrm rot="-5400000">
            <a:off x="5237587" y="246581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0"/>
                </a:moveTo>
                <a:lnTo>
                  <a:pt x="38100" y="2540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2" name="Freeform 1972"/>
          <p:cNvSpPr/>
          <p:nvPr/>
        </p:nvSpPr>
        <p:spPr>
          <a:xfrm rot="-5400000">
            <a:off x="5235570" y="248867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25400" y="12700"/>
                </a:ln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3" name="Freeform 1973"/>
          <p:cNvSpPr/>
          <p:nvPr/>
        </p:nvSpPr>
        <p:spPr>
          <a:xfrm rot="-5400000">
            <a:off x="5227164" y="246951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25400"/>
                </a:ln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4" name="Freeform 1974"/>
          <p:cNvSpPr/>
          <p:nvPr/>
        </p:nvSpPr>
        <p:spPr>
          <a:xfrm rot="-5400000">
            <a:off x="5222795" y="248463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0"/>
                </a:ln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5" name="Freeform 1975"/>
          <p:cNvSpPr/>
          <p:nvPr/>
        </p:nvSpPr>
        <p:spPr>
          <a:xfrm rot="-5400000">
            <a:off x="5209012" y="2476233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12700"/>
                </a:moveTo>
                <a:lnTo>
                  <a:pt x="12700" y="0"/>
                </a:lnTo>
                <a:lnTo>
                  <a:pt x="381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6" name="Freeform 1976"/>
          <p:cNvSpPr/>
          <p:nvPr/>
        </p:nvSpPr>
        <p:spPr>
          <a:xfrm rot="-5400000">
            <a:off x="5219097" y="2493714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76200"/>
                </a:moveTo>
                <a:lnTo>
                  <a:pt x="0" y="50800"/>
                </a:lnTo>
                <a:lnTo>
                  <a:pt x="0" y="12700"/>
                </a:lnTo>
                <a:lnTo>
                  <a:pt x="25400" y="0"/>
                </a:lnTo>
                <a:lnTo>
                  <a:pt x="63500" y="0"/>
                </a:lnTo>
                <a:lnTo>
                  <a:pt x="1016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7" name="Freeform 1977"/>
          <p:cNvSpPr/>
          <p:nvPr/>
        </p:nvSpPr>
        <p:spPr>
          <a:xfrm rot="-5400000">
            <a:off x="5261790" y="2457071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8" name="Freeform 1978"/>
          <p:cNvSpPr/>
          <p:nvPr/>
        </p:nvSpPr>
        <p:spPr>
          <a:xfrm rot="-5400000">
            <a:off x="5261790" y="245908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0"/>
                </a:moveTo>
                <a:lnTo>
                  <a:pt x="38100" y="25400"/>
                </a:lnTo>
                <a:lnTo>
                  <a:pt x="0" y="38100"/>
                </a:lnTo>
                <a:lnTo>
                  <a:pt x="254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79" name="Freeform 1979"/>
          <p:cNvSpPr/>
          <p:nvPr/>
        </p:nvSpPr>
        <p:spPr>
          <a:xfrm rot="-5400000">
            <a:off x="5258428" y="245908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0" name="Freeform 1980"/>
          <p:cNvSpPr/>
          <p:nvPr/>
        </p:nvSpPr>
        <p:spPr>
          <a:xfrm rot="-5400000">
            <a:off x="5258428" y="2459760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1" name="Freeform 1981"/>
          <p:cNvSpPr/>
          <p:nvPr/>
        </p:nvSpPr>
        <p:spPr>
          <a:xfrm rot="-5400000">
            <a:off x="5246661" y="2456062"/>
            <a:ext cx="6723" cy="16136"/>
          </a:xfrm>
          <a:custGeom>
            <a:avLst/>
            <a:gdLst/>
            <a:ahLst/>
            <a:cxnLst/>
            <a:rect l="0" t="0" r="0" b="0"/>
            <a:pathLst>
              <a:path w="127000" h="304800">
                <a:moveTo>
                  <a:pt x="1270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2" name="Freeform 1982"/>
          <p:cNvSpPr/>
          <p:nvPr/>
        </p:nvSpPr>
        <p:spPr>
          <a:xfrm rot="-5400000">
            <a:off x="5253385" y="2460096"/>
            <a:ext cx="2689" cy="6723"/>
          </a:xfrm>
          <a:custGeom>
            <a:avLst/>
            <a:gdLst/>
            <a:ahLst/>
            <a:cxnLst/>
            <a:rect l="0" t="0" r="0" b="0"/>
            <a:pathLst>
              <a:path w="50800" h="127000">
                <a:moveTo>
                  <a:pt x="508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3" name="Freeform 1983"/>
          <p:cNvSpPr/>
          <p:nvPr/>
        </p:nvSpPr>
        <p:spPr>
          <a:xfrm rot="-5400000">
            <a:off x="5257757" y="2469173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50800"/>
                </a:moveTo>
                <a:lnTo>
                  <a:pt x="0" y="76200"/>
                </a:lnTo>
                <a:lnTo>
                  <a:pt x="12700" y="76200"/>
                </a:lnTo>
                <a:lnTo>
                  <a:pt x="88900" y="25400"/>
                </a:lnTo>
                <a:lnTo>
                  <a:pt x="88900" y="127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4" name="Freeform 1984"/>
          <p:cNvSpPr/>
          <p:nvPr/>
        </p:nvSpPr>
        <p:spPr>
          <a:xfrm rot="-5400000">
            <a:off x="5256076" y="246950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254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5" name="Freeform 1985"/>
          <p:cNvSpPr/>
          <p:nvPr/>
        </p:nvSpPr>
        <p:spPr>
          <a:xfrm rot="-5400000">
            <a:off x="5259773" y="247320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6" name="Freeform 1986"/>
          <p:cNvSpPr/>
          <p:nvPr/>
        </p:nvSpPr>
        <p:spPr>
          <a:xfrm rot="-5400000">
            <a:off x="5258092" y="247287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7" name="Freeform 1987"/>
          <p:cNvSpPr/>
          <p:nvPr/>
        </p:nvSpPr>
        <p:spPr>
          <a:xfrm rot="-5400000">
            <a:off x="5256413" y="247186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8" name="Freeform 1988"/>
          <p:cNvSpPr/>
          <p:nvPr/>
        </p:nvSpPr>
        <p:spPr>
          <a:xfrm rot="-5400000">
            <a:off x="5250025" y="2466148"/>
            <a:ext cx="8067" cy="5378"/>
          </a:xfrm>
          <a:custGeom>
            <a:avLst/>
            <a:gdLst/>
            <a:ahLst/>
            <a:cxnLst/>
            <a:rect l="0" t="0" r="0" b="0"/>
            <a:pathLst>
              <a:path w="152400" h="101600">
                <a:moveTo>
                  <a:pt x="12700" y="101600"/>
                </a:moveTo>
                <a:lnTo>
                  <a:pt x="0" y="762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89" name="Freeform 1989"/>
          <p:cNvSpPr/>
          <p:nvPr/>
        </p:nvSpPr>
        <p:spPr>
          <a:xfrm rot="-5400000">
            <a:off x="5249687" y="2471863"/>
            <a:ext cx="6050" cy="9412"/>
          </a:xfrm>
          <a:custGeom>
            <a:avLst/>
            <a:gdLst/>
            <a:ahLst/>
            <a:cxnLst/>
            <a:rect l="0" t="0" r="0" b="0"/>
            <a:pathLst>
              <a:path w="114300" h="177800">
                <a:moveTo>
                  <a:pt x="114300" y="177800"/>
                </a:moveTo>
                <a:lnTo>
                  <a:pt x="1016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0" name="Freeform 1990"/>
          <p:cNvSpPr/>
          <p:nvPr/>
        </p:nvSpPr>
        <p:spPr>
          <a:xfrm rot="-5400000">
            <a:off x="5233887" y="2462786"/>
            <a:ext cx="15463" cy="20842"/>
          </a:xfrm>
          <a:custGeom>
            <a:avLst/>
            <a:gdLst/>
            <a:ahLst/>
            <a:cxnLst/>
            <a:rect l="0" t="0" r="0" b="0"/>
            <a:pathLst>
              <a:path w="292100" h="393700">
                <a:moveTo>
                  <a:pt x="139700" y="393700"/>
                </a:moveTo>
                <a:lnTo>
                  <a:pt x="292100" y="317500"/>
                </a:lnTo>
                <a:lnTo>
                  <a:pt x="279400" y="292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1" name="Freeform 1991"/>
          <p:cNvSpPr/>
          <p:nvPr/>
        </p:nvSpPr>
        <p:spPr>
          <a:xfrm rot="-5400000">
            <a:off x="5246326" y="2475224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762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2" name="Freeform 1992"/>
          <p:cNvSpPr/>
          <p:nvPr/>
        </p:nvSpPr>
        <p:spPr>
          <a:xfrm rot="-5400000">
            <a:off x="5239601" y="246110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3" name="Freeform 1993"/>
          <p:cNvSpPr/>
          <p:nvPr/>
        </p:nvSpPr>
        <p:spPr>
          <a:xfrm rot="-5400000">
            <a:off x="5240276" y="2464467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508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4" name="Freeform 1994"/>
          <p:cNvSpPr/>
          <p:nvPr/>
        </p:nvSpPr>
        <p:spPr>
          <a:xfrm rot="-5400000">
            <a:off x="5249351" y="2478250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12700" y="508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5" name="Freeform 1995"/>
          <p:cNvSpPr/>
          <p:nvPr/>
        </p:nvSpPr>
        <p:spPr>
          <a:xfrm rot="-5400000">
            <a:off x="5250361" y="248531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6" name="Freeform 1996"/>
          <p:cNvSpPr/>
          <p:nvPr/>
        </p:nvSpPr>
        <p:spPr>
          <a:xfrm rot="-5400000">
            <a:off x="5239938" y="2466820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254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7" name="Freeform 1997"/>
          <p:cNvSpPr/>
          <p:nvPr/>
        </p:nvSpPr>
        <p:spPr>
          <a:xfrm rot="-5400000">
            <a:off x="5244645" y="247892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8" name="Freeform 1998"/>
          <p:cNvSpPr/>
          <p:nvPr/>
        </p:nvSpPr>
        <p:spPr>
          <a:xfrm rot="-5400000">
            <a:off x="5237248" y="2459424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1999" name="Freeform 1999"/>
          <p:cNvSpPr/>
          <p:nvPr/>
        </p:nvSpPr>
        <p:spPr>
          <a:xfrm rot="-5400000">
            <a:off x="5248344" y="2486655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0" name="Freeform 2000"/>
          <p:cNvSpPr/>
          <p:nvPr/>
        </p:nvSpPr>
        <p:spPr>
          <a:xfrm rot="-5400000">
            <a:off x="5239602" y="2479259"/>
            <a:ext cx="6723" cy="11429"/>
          </a:xfrm>
          <a:custGeom>
            <a:avLst/>
            <a:gdLst/>
            <a:ahLst/>
            <a:cxnLst/>
            <a:rect l="0" t="0" r="0" b="0"/>
            <a:pathLst>
              <a:path w="127000" h="215900">
                <a:moveTo>
                  <a:pt x="101600" y="215900"/>
                </a:moveTo>
                <a:lnTo>
                  <a:pt x="114300" y="190500"/>
                </a:lnTo>
                <a:lnTo>
                  <a:pt x="1270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1" name="Freeform 2001"/>
          <p:cNvSpPr/>
          <p:nvPr/>
        </p:nvSpPr>
        <p:spPr>
          <a:xfrm rot="-5400000">
            <a:off x="5235904" y="2462786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2" name="Freeform 2002"/>
          <p:cNvSpPr/>
          <p:nvPr/>
        </p:nvSpPr>
        <p:spPr>
          <a:xfrm rot="-5400000">
            <a:off x="5241955" y="247892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3" name="Freeform 2003"/>
          <p:cNvSpPr/>
          <p:nvPr/>
        </p:nvSpPr>
        <p:spPr>
          <a:xfrm rot="-5400000">
            <a:off x="5247335" y="248699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4" name="Freeform 2004"/>
          <p:cNvSpPr/>
          <p:nvPr/>
        </p:nvSpPr>
        <p:spPr>
          <a:xfrm rot="-5400000">
            <a:off x="5232542" y="2464131"/>
            <a:ext cx="2016" cy="10084"/>
          </a:xfrm>
          <a:custGeom>
            <a:avLst/>
            <a:gdLst/>
            <a:ahLst/>
            <a:cxnLst/>
            <a:rect l="0" t="0" r="0" b="0"/>
            <a:pathLst>
              <a:path w="38100" h="190500">
                <a:moveTo>
                  <a:pt x="381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5" name="Freeform 2005"/>
          <p:cNvSpPr/>
          <p:nvPr/>
        </p:nvSpPr>
        <p:spPr>
          <a:xfrm rot="-5400000">
            <a:off x="5236914" y="246984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6" name="Freeform 2006"/>
          <p:cNvSpPr/>
          <p:nvPr/>
        </p:nvSpPr>
        <p:spPr>
          <a:xfrm rot="-5400000">
            <a:off x="5246326" y="2488671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7" name="Freeform 2007"/>
          <p:cNvSpPr/>
          <p:nvPr/>
        </p:nvSpPr>
        <p:spPr>
          <a:xfrm rot="-5400000">
            <a:off x="5233215" y="246009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8" name="Freeform 2008"/>
          <p:cNvSpPr/>
          <p:nvPr/>
        </p:nvSpPr>
        <p:spPr>
          <a:xfrm rot="-5400000">
            <a:off x="5234223" y="2462450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09" name="Freeform 2009"/>
          <p:cNvSpPr/>
          <p:nvPr/>
        </p:nvSpPr>
        <p:spPr>
          <a:xfrm rot="-5400000">
            <a:off x="5245318" y="248766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0" name="Freeform 2010"/>
          <p:cNvSpPr/>
          <p:nvPr/>
        </p:nvSpPr>
        <p:spPr>
          <a:xfrm rot="-5400000">
            <a:off x="5235904" y="2480939"/>
            <a:ext cx="7395" cy="8740"/>
          </a:xfrm>
          <a:custGeom>
            <a:avLst/>
            <a:gdLst/>
            <a:ahLst/>
            <a:cxnLst/>
            <a:rect l="0" t="0" r="0" b="0"/>
            <a:pathLst>
              <a:path w="139700" h="165100">
                <a:moveTo>
                  <a:pt x="127000" y="127000"/>
                </a:moveTo>
                <a:lnTo>
                  <a:pt x="1397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1" name="Freeform 2011"/>
          <p:cNvSpPr/>
          <p:nvPr/>
        </p:nvSpPr>
        <p:spPr>
          <a:xfrm rot="-5400000">
            <a:off x="5231534" y="2467156"/>
            <a:ext cx="3361" cy="8067"/>
          </a:xfrm>
          <a:custGeom>
            <a:avLst/>
            <a:gdLst/>
            <a:ahLst/>
            <a:cxnLst/>
            <a:rect l="0" t="0" r="0" b="0"/>
            <a:pathLst>
              <a:path w="63500" h="152400">
                <a:moveTo>
                  <a:pt x="25400" y="0"/>
                </a:moveTo>
                <a:lnTo>
                  <a:pt x="63500" y="152400"/>
                </a:lnTo>
                <a:lnTo>
                  <a:pt x="50800" y="139700"/>
                </a:lnTo>
                <a:lnTo>
                  <a:pt x="38100" y="139700"/>
                </a:lnTo>
                <a:lnTo>
                  <a:pt x="38100" y="1270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2" name="Freeform 2012"/>
          <p:cNvSpPr/>
          <p:nvPr/>
        </p:nvSpPr>
        <p:spPr>
          <a:xfrm rot="-5400000">
            <a:off x="5231198" y="246211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3" name="Freeform 2013"/>
          <p:cNvSpPr/>
          <p:nvPr/>
        </p:nvSpPr>
        <p:spPr>
          <a:xfrm rot="-5400000">
            <a:off x="5234559" y="247152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4" name="Freeform 2014"/>
          <p:cNvSpPr/>
          <p:nvPr/>
        </p:nvSpPr>
        <p:spPr>
          <a:xfrm rot="-5400000">
            <a:off x="5238930" y="2479931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5" name="Freeform 2015"/>
          <p:cNvSpPr/>
          <p:nvPr/>
        </p:nvSpPr>
        <p:spPr>
          <a:xfrm rot="-5400000">
            <a:off x="5239938" y="248093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6" name="Freeform 2016"/>
          <p:cNvSpPr/>
          <p:nvPr/>
        </p:nvSpPr>
        <p:spPr>
          <a:xfrm rot="-5400000">
            <a:off x="5242964" y="248934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7" name="Freeform 2017"/>
          <p:cNvSpPr/>
          <p:nvPr/>
        </p:nvSpPr>
        <p:spPr>
          <a:xfrm rot="-5400000">
            <a:off x="5229517" y="2461105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8" name="Freeform 2018"/>
          <p:cNvSpPr/>
          <p:nvPr/>
        </p:nvSpPr>
        <p:spPr>
          <a:xfrm rot="-5400000">
            <a:off x="5243972" y="249035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19" name="Freeform 2019"/>
          <p:cNvSpPr/>
          <p:nvPr/>
        </p:nvSpPr>
        <p:spPr>
          <a:xfrm rot="-5400000">
            <a:off x="5233552" y="247925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0" name="Freeform 2020"/>
          <p:cNvSpPr/>
          <p:nvPr/>
        </p:nvSpPr>
        <p:spPr>
          <a:xfrm rot="-5400000">
            <a:off x="5234896" y="2480603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1" name="Freeform 2021"/>
          <p:cNvSpPr/>
          <p:nvPr/>
        </p:nvSpPr>
        <p:spPr>
          <a:xfrm rot="-5400000">
            <a:off x="5236240" y="2481948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2" name="Freeform 2022"/>
          <p:cNvSpPr/>
          <p:nvPr/>
        </p:nvSpPr>
        <p:spPr>
          <a:xfrm rot="-5400000">
            <a:off x="5240610" y="2491025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3" name="Freeform 2023"/>
          <p:cNvSpPr/>
          <p:nvPr/>
        </p:nvSpPr>
        <p:spPr>
          <a:xfrm rot="-5400000">
            <a:off x="5225819" y="2462114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4" name="Freeform 2024"/>
          <p:cNvSpPr/>
          <p:nvPr/>
        </p:nvSpPr>
        <p:spPr>
          <a:xfrm rot="-5400000">
            <a:off x="5227499" y="246312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5" name="Freeform 2025"/>
          <p:cNvSpPr/>
          <p:nvPr/>
        </p:nvSpPr>
        <p:spPr>
          <a:xfrm rot="-5400000">
            <a:off x="5231870" y="247219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6" name="Freeform 2026"/>
          <p:cNvSpPr/>
          <p:nvPr/>
        </p:nvSpPr>
        <p:spPr>
          <a:xfrm rot="-5400000">
            <a:off x="5230861" y="247320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7" name="Freeform 2027"/>
          <p:cNvSpPr/>
          <p:nvPr/>
        </p:nvSpPr>
        <p:spPr>
          <a:xfrm rot="-5400000">
            <a:off x="5239938" y="2491697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8" name="Freeform 2028"/>
          <p:cNvSpPr/>
          <p:nvPr/>
        </p:nvSpPr>
        <p:spPr>
          <a:xfrm rot="-5400000">
            <a:off x="5227164" y="247018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29" name="Freeform 2029"/>
          <p:cNvSpPr/>
          <p:nvPr/>
        </p:nvSpPr>
        <p:spPr>
          <a:xfrm rot="-5400000">
            <a:off x="5232542" y="248295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0" name="Freeform 2030"/>
          <p:cNvSpPr/>
          <p:nvPr/>
        </p:nvSpPr>
        <p:spPr>
          <a:xfrm rot="-5400000">
            <a:off x="5233214" y="248362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1" name="Freeform 2031"/>
          <p:cNvSpPr/>
          <p:nvPr/>
        </p:nvSpPr>
        <p:spPr>
          <a:xfrm rot="-5400000">
            <a:off x="5223130" y="246413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2" name="Freeform 2032"/>
          <p:cNvSpPr/>
          <p:nvPr/>
        </p:nvSpPr>
        <p:spPr>
          <a:xfrm rot="-5400000">
            <a:off x="5224138" y="246446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3" name="Freeform 2033"/>
          <p:cNvSpPr/>
          <p:nvPr/>
        </p:nvSpPr>
        <p:spPr>
          <a:xfrm rot="-5400000">
            <a:off x="5228508" y="2473544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4" name="Freeform 2034"/>
          <p:cNvSpPr/>
          <p:nvPr/>
        </p:nvSpPr>
        <p:spPr>
          <a:xfrm rot="-5400000">
            <a:off x="5228509" y="247623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5" name="Freeform 2035"/>
          <p:cNvSpPr/>
          <p:nvPr/>
        </p:nvSpPr>
        <p:spPr>
          <a:xfrm rot="-5400000">
            <a:off x="5237585" y="249270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6" name="Freeform 2036"/>
          <p:cNvSpPr/>
          <p:nvPr/>
        </p:nvSpPr>
        <p:spPr>
          <a:xfrm rot="-5400000">
            <a:off x="5231534" y="247925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7" name="Freeform 2037"/>
          <p:cNvSpPr/>
          <p:nvPr/>
        </p:nvSpPr>
        <p:spPr>
          <a:xfrm rot="-5400000">
            <a:off x="5237585" y="2467156"/>
            <a:ext cx="8067" cy="20842"/>
          </a:xfrm>
          <a:custGeom>
            <a:avLst/>
            <a:gdLst/>
            <a:ahLst/>
            <a:cxnLst/>
            <a:rect l="0" t="0" r="0" b="0"/>
            <a:pathLst>
              <a:path w="152400" h="393700">
                <a:moveTo>
                  <a:pt x="152400" y="393700"/>
                </a:moveTo>
                <a:lnTo>
                  <a:pt x="0" y="12700"/>
                </a:lnTo>
                <a:lnTo>
                  <a:pt x="12700" y="0"/>
                </a:ln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8" name="Freeform 2038"/>
          <p:cNvSpPr/>
          <p:nvPr/>
        </p:nvSpPr>
        <p:spPr>
          <a:xfrm rot="-5400000">
            <a:off x="5235568" y="2468501"/>
            <a:ext cx="8067" cy="22187"/>
          </a:xfrm>
          <a:custGeom>
            <a:avLst/>
            <a:gdLst/>
            <a:ahLst/>
            <a:cxnLst/>
            <a:rect l="0" t="0" r="0" b="0"/>
            <a:pathLst>
              <a:path w="152400" h="419100">
                <a:moveTo>
                  <a:pt x="152400" y="419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39" name="Freeform 2039"/>
          <p:cNvSpPr/>
          <p:nvPr/>
        </p:nvSpPr>
        <p:spPr>
          <a:xfrm rot="-5400000">
            <a:off x="5229181" y="2482957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25400" y="63500"/>
                </a:moveTo>
                <a:lnTo>
                  <a:pt x="0" y="25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0" name="Freeform 2040"/>
          <p:cNvSpPr/>
          <p:nvPr/>
        </p:nvSpPr>
        <p:spPr>
          <a:xfrm rot="-5400000">
            <a:off x="5234895" y="2494050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1" name="Freeform 2041"/>
          <p:cNvSpPr/>
          <p:nvPr/>
        </p:nvSpPr>
        <p:spPr>
          <a:xfrm rot="-5400000">
            <a:off x="5220104" y="246513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2" name="Freeform 2042"/>
          <p:cNvSpPr/>
          <p:nvPr/>
        </p:nvSpPr>
        <p:spPr>
          <a:xfrm rot="-5400000">
            <a:off x="5221112" y="2466148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3" name="Freeform 2043"/>
          <p:cNvSpPr/>
          <p:nvPr/>
        </p:nvSpPr>
        <p:spPr>
          <a:xfrm rot="-5400000">
            <a:off x="5223467" y="247119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254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4" name="Freeform 2044"/>
          <p:cNvSpPr/>
          <p:nvPr/>
        </p:nvSpPr>
        <p:spPr>
          <a:xfrm rot="-5400000">
            <a:off x="5225819" y="247556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5" name="Freeform 2045"/>
          <p:cNvSpPr/>
          <p:nvPr/>
        </p:nvSpPr>
        <p:spPr>
          <a:xfrm rot="-5400000">
            <a:off x="5226155" y="247656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6" name="Freeform 2046"/>
          <p:cNvSpPr/>
          <p:nvPr/>
        </p:nvSpPr>
        <p:spPr>
          <a:xfrm rot="-5400000">
            <a:off x="5231534" y="2485310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63500" y="25400"/>
                </a:moveTo>
                <a:lnTo>
                  <a:pt x="50800" y="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7" name="Freeform 2047"/>
          <p:cNvSpPr/>
          <p:nvPr/>
        </p:nvSpPr>
        <p:spPr>
          <a:xfrm rot="-5400000">
            <a:off x="5233215" y="248968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0" y="12700"/>
                </a:lnTo>
                <a:lnTo>
                  <a:pt x="0" y="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8" name="Freeform 2048"/>
          <p:cNvSpPr/>
          <p:nvPr/>
        </p:nvSpPr>
        <p:spPr>
          <a:xfrm rot="-5400000">
            <a:off x="5235231" y="2493714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508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49" name="Freeform 2049"/>
          <p:cNvSpPr/>
          <p:nvPr/>
        </p:nvSpPr>
        <p:spPr>
          <a:xfrm rot="-5400000">
            <a:off x="5228844" y="2486654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889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0" name="Freeform 2050"/>
          <p:cNvSpPr/>
          <p:nvPr/>
        </p:nvSpPr>
        <p:spPr>
          <a:xfrm rot="-5400000">
            <a:off x="5226827" y="2467156"/>
            <a:ext cx="15463" cy="16136"/>
          </a:xfrm>
          <a:custGeom>
            <a:avLst/>
            <a:gdLst/>
            <a:ahLst/>
            <a:cxnLst/>
            <a:rect l="0" t="0" r="0" b="0"/>
            <a:pathLst>
              <a:path w="292100" h="304800">
                <a:moveTo>
                  <a:pt x="2921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1" name="Freeform 2051"/>
          <p:cNvSpPr/>
          <p:nvPr/>
        </p:nvSpPr>
        <p:spPr>
          <a:xfrm rot="-5400000">
            <a:off x="5218423" y="246682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2" name="Freeform 2052"/>
          <p:cNvSpPr/>
          <p:nvPr/>
        </p:nvSpPr>
        <p:spPr>
          <a:xfrm rot="-5400000">
            <a:off x="5218087" y="246782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3" name="Freeform 2053"/>
          <p:cNvSpPr/>
          <p:nvPr/>
        </p:nvSpPr>
        <p:spPr>
          <a:xfrm rot="-5400000">
            <a:off x="5222793" y="247656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4" name="Freeform 2054"/>
          <p:cNvSpPr/>
          <p:nvPr/>
        </p:nvSpPr>
        <p:spPr>
          <a:xfrm rot="-5400000">
            <a:off x="5222793" y="2477914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5" name="Freeform 2055"/>
          <p:cNvSpPr/>
          <p:nvPr/>
        </p:nvSpPr>
        <p:spPr>
          <a:xfrm rot="-5400000">
            <a:off x="5231870" y="249505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6" name="Freeform 2056"/>
          <p:cNvSpPr/>
          <p:nvPr/>
        </p:nvSpPr>
        <p:spPr>
          <a:xfrm rot="-5400000">
            <a:off x="5226827" y="248732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7" name="Freeform 2057"/>
          <p:cNvSpPr/>
          <p:nvPr/>
        </p:nvSpPr>
        <p:spPr>
          <a:xfrm rot="-5400000">
            <a:off x="5224474" y="248228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8" name="Freeform 2058"/>
          <p:cNvSpPr/>
          <p:nvPr/>
        </p:nvSpPr>
        <p:spPr>
          <a:xfrm rot="-5400000">
            <a:off x="5217079" y="246816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59" name="Freeform 2059"/>
          <p:cNvSpPr/>
          <p:nvPr/>
        </p:nvSpPr>
        <p:spPr>
          <a:xfrm rot="-5400000">
            <a:off x="5231197" y="2496404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0" name="Freeform 2060"/>
          <p:cNvSpPr/>
          <p:nvPr/>
        </p:nvSpPr>
        <p:spPr>
          <a:xfrm rot="-5400000">
            <a:off x="5223802" y="2485646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0"/>
                </a:moveTo>
                <a:lnTo>
                  <a:pt x="38100" y="6350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1" name="Freeform 2061"/>
          <p:cNvSpPr/>
          <p:nvPr/>
        </p:nvSpPr>
        <p:spPr>
          <a:xfrm rot="-5400000">
            <a:off x="5220104" y="2479258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2" name="Freeform 2062"/>
          <p:cNvSpPr/>
          <p:nvPr/>
        </p:nvSpPr>
        <p:spPr>
          <a:xfrm rot="-5400000">
            <a:off x="5224137" y="248463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3" name="Freeform 2063"/>
          <p:cNvSpPr/>
          <p:nvPr/>
        </p:nvSpPr>
        <p:spPr>
          <a:xfrm rot="-5400000">
            <a:off x="5214389" y="246816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4" name="Freeform 2064"/>
          <p:cNvSpPr/>
          <p:nvPr/>
        </p:nvSpPr>
        <p:spPr>
          <a:xfrm rot="-5400000">
            <a:off x="5220104" y="2477914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5" name="Freeform 2065"/>
          <p:cNvSpPr/>
          <p:nvPr/>
        </p:nvSpPr>
        <p:spPr>
          <a:xfrm rot="-5400000">
            <a:off x="5224138" y="248799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6" name="Freeform 2066"/>
          <p:cNvSpPr/>
          <p:nvPr/>
        </p:nvSpPr>
        <p:spPr>
          <a:xfrm rot="-5400000">
            <a:off x="5228172" y="249606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7" name="Freeform 2067"/>
          <p:cNvSpPr/>
          <p:nvPr/>
        </p:nvSpPr>
        <p:spPr>
          <a:xfrm rot="-5400000">
            <a:off x="5228172" y="2498084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8" name="Freeform 2068"/>
          <p:cNvSpPr/>
          <p:nvPr/>
        </p:nvSpPr>
        <p:spPr>
          <a:xfrm rot="-5400000">
            <a:off x="5215733" y="246950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69" name="Freeform 2069"/>
          <p:cNvSpPr/>
          <p:nvPr/>
        </p:nvSpPr>
        <p:spPr>
          <a:xfrm rot="-5400000">
            <a:off x="5219095" y="2488335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762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0" name="Freeform 2070"/>
          <p:cNvSpPr/>
          <p:nvPr/>
        </p:nvSpPr>
        <p:spPr>
          <a:xfrm rot="-5400000">
            <a:off x="5225483" y="249875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1" name="Freeform 2071"/>
          <p:cNvSpPr/>
          <p:nvPr/>
        </p:nvSpPr>
        <p:spPr>
          <a:xfrm rot="-5400000">
            <a:off x="5211363" y="247051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2" name="Freeform 2072"/>
          <p:cNvSpPr/>
          <p:nvPr/>
        </p:nvSpPr>
        <p:spPr>
          <a:xfrm rot="-5400000">
            <a:off x="5216742" y="2477914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3" name="Freeform 2073"/>
          <p:cNvSpPr/>
          <p:nvPr/>
        </p:nvSpPr>
        <p:spPr>
          <a:xfrm rot="-5400000">
            <a:off x="5216742" y="2479259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4" name="Freeform 2074"/>
          <p:cNvSpPr/>
          <p:nvPr/>
        </p:nvSpPr>
        <p:spPr>
          <a:xfrm rot="-5400000">
            <a:off x="5219431" y="2484637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12700"/>
                </a:moveTo>
                <a:lnTo>
                  <a:pt x="50800" y="889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5" name="Freeform 2075"/>
          <p:cNvSpPr/>
          <p:nvPr/>
        </p:nvSpPr>
        <p:spPr>
          <a:xfrm rot="-5400000">
            <a:off x="5221113" y="2490352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50800"/>
                </a:moveTo>
                <a:lnTo>
                  <a:pt x="127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6" name="Freeform 2076"/>
          <p:cNvSpPr/>
          <p:nvPr/>
        </p:nvSpPr>
        <p:spPr>
          <a:xfrm rot="-5400000">
            <a:off x="5225482" y="2496740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7" name="Freeform 2077"/>
          <p:cNvSpPr/>
          <p:nvPr/>
        </p:nvSpPr>
        <p:spPr>
          <a:xfrm rot="-5400000">
            <a:off x="5211700" y="2471527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8" name="Freeform 2078"/>
          <p:cNvSpPr/>
          <p:nvPr/>
        </p:nvSpPr>
        <p:spPr>
          <a:xfrm rot="-5400000">
            <a:off x="5207666" y="2472871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79" name="Freeform 2079"/>
          <p:cNvSpPr/>
          <p:nvPr/>
        </p:nvSpPr>
        <p:spPr>
          <a:xfrm rot="-5400000">
            <a:off x="5213044" y="248026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0" name="Freeform 2080"/>
          <p:cNvSpPr/>
          <p:nvPr/>
        </p:nvSpPr>
        <p:spPr>
          <a:xfrm rot="-5400000">
            <a:off x="5222793" y="2498757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1" name="Freeform 2081"/>
          <p:cNvSpPr/>
          <p:nvPr/>
        </p:nvSpPr>
        <p:spPr>
          <a:xfrm rot="-5400000">
            <a:off x="5212372" y="2477578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127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2" name="Freeform 2082"/>
          <p:cNvSpPr/>
          <p:nvPr/>
        </p:nvSpPr>
        <p:spPr>
          <a:xfrm rot="-5400000">
            <a:off x="5217079" y="248766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12700" y="38100"/>
                </a:moveTo>
                <a:lnTo>
                  <a:pt x="0" y="12700"/>
                </a:lnTo>
                <a:lnTo>
                  <a:pt x="25400" y="0"/>
                </a:ln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3" name="Freeform 2083"/>
          <p:cNvSpPr/>
          <p:nvPr/>
        </p:nvSpPr>
        <p:spPr>
          <a:xfrm rot="-5400000">
            <a:off x="5220439" y="249976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4" name="Freeform 2084"/>
          <p:cNvSpPr/>
          <p:nvPr/>
        </p:nvSpPr>
        <p:spPr>
          <a:xfrm rot="-5400000">
            <a:off x="5214390" y="2494386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508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5" name="Freeform 2085"/>
          <p:cNvSpPr/>
          <p:nvPr/>
        </p:nvSpPr>
        <p:spPr>
          <a:xfrm rot="-5400000">
            <a:off x="5209010" y="2479595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1270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6" name="Freeform 2086"/>
          <p:cNvSpPr/>
          <p:nvPr/>
        </p:nvSpPr>
        <p:spPr>
          <a:xfrm rot="-5400000">
            <a:off x="5218087" y="249875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7" name="Freeform 2087"/>
          <p:cNvSpPr/>
          <p:nvPr/>
        </p:nvSpPr>
        <p:spPr>
          <a:xfrm rot="-5400000">
            <a:off x="5204977" y="2478250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254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8" name="Freeform 2088"/>
          <p:cNvSpPr/>
          <p:nvPr/>
        </p:nvSpPr>
        <p:spPr>
          <a:xfrm rot="-5400000">
            <a:off x="5215734" y="2498421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89" name="Freeform 2089"/>
          <p:cNvSpPr/>
          <p:nvPr/>
        </p:nvSpPr>
        <p:spPr>
          <a:xfrm rot="-5400000">
            <a:off x="5263472" y="245942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0" name="Freeform 2090"/>
          <p:cNvSpPr/>
          <p:nvPr/>
        </p:nvSpPr>
        <p:spPr>
          <a:xfrm rot="-5400000">
            <a:off x="5233216" y="247892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1" name="Freeform 2091"/>
          <p:cNvSpPr/>
          <p:nvPr/>
        </p:nvSpPr>
        <p:spPr>
          <a:xfrm rot="-5400000">
            <a:off x="5233550" y="247993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2" name="Freeform 2092"/>
          <p:cNvSpPr/>
          <p:nvPr/>
        </p:nvSpPr>
        <p:spPr>
          <a:xfrm rot="-5400000">
            <a:off x="5218761" y="248867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3" name="Freeform 2093"/>
          <p:cNvSpPr/>
          <p:nvPr/>
        </p:nvSpPr>
        <p:spPr>
          <a:xfrm rot="-5400000">
            <a:off x="5251370" y="248161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4" name="Freeform 2094"/>
          <p:cNvSpPr/>
          <p:nvPr/>
        </p:nvSpPr>
        <p:spPr>
          <a:xfrm rot="-5400000">
            <a:off x="5234896" y="249001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5" name="Freeform 2095"/>
          <p:cNvSpPr/>
          <p:nvPr/>
        </p:nvSpPr>
        <p:spPr>
          <a:xfrm rot="-5400000">
            <a:off x="5225483" y="246984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6" name="Freeform 2096"/>
          <p:cNvSpPr/>
          <p:nvPr/>
        </p:nvSpPr>
        <p:spPr>
          <a:xfrm rot="-5400000">
            <a:off x="5224474" y="2471527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7" name="Freeform 2097"/>
          <p:cNvSpPr/>
          <p:nvPr/>
        </p:nvSpPr>
        <p:spPr>
          <a:xfrm rot="-5400000">
            <a:off x="5289022" y="2447322"/>
            <a:ext cx="8067" cy="6723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114300" y="127000"/>
                </a:moveTo>
                <a:lnTo>
                  <a:pt x="0" y="76200"/>
                </a:lnTo>
                <a:lnTo>
                  <a:pt x="152400" y="0"/>
                </a:lnTo>
                <a:close/>
                <a:moveTo>
                  <a:pt x="-12890500" y="81445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098" name="Freeform 2098"/>
          <p:cNvSpPr/>
          <p:nvPr/>
        </p:nvSpPr>
        <p:spPr>
          <a:xfrm rot="-5400000">
            <a:off x="5267505" y="2440598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76200" y="88900"/>
                </a:moveTo>
                <a:lnTo>
                  <a:pt x="0" y="127000"/>
                </a:lnTo>
                <a:lnTo>
                  <a:pt x="25400" y="0"/>
                </a:lnTo>
                <a:close/>
                <a:moveTo>
                  <a:pt x="-12573000" y="81889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099" name="Picture 2099"/>
          <p:cNvPicPr>
            <a:picLocks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9746" y="2439476"/>
            <a:ext cx="33169" cy="46616"/>
          </a:xfrm>
          <a:prstGeom prst="rect">
            <a:avLst/>
          </a:prstGeom>
          <a:noFill/>
        </p:spPr>
      </p:pic>
      <p:sp>
        <p:nvSpPr>
          <p:cNvPr id="2100" name="Freeform 2100"/>
          <p:cNvSpPr/>
          <p:nvPr/>
        </p:nvSpPr>
        <p:spPr>
          <a:xfrm rot="-5400000">
            <a:off x="5278937" y="2457407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406400" y="114300"/>
                </a:moveTo>
                <a:lnTo>
                  <a:pt x="330200" y="152400"/>
                </a:lnTo>
                <a:lnTo>
                  <a:pt x="0" y="0"/>
                </a:lnTo>
                <a:close/>
                <a:moveTo>
                  <a:pt x="-12471400" y="8152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01" name="Picture 2101"/>
          <p:cNvPicPr>
            <a:picLocks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9661" y="2430736"/>
            <a:ext cx="43254" cy="31151"/>
          </a:xfrm>
          <a:prstGeom prst="rect">
            <a:avLst/>
          </a:prstGeom>
          <a:noFill/>
        </p:spPr>
      </p:pic>
      <p:sp>
        <p:nvSpPr>
          <p:cNvPr id="2102" name="Freeform 2102"/>
          <p:cNvSpPr/>
          <p:nvPr/>
        </p:nvSpPr>
        <p:spPr>
          <a:xfrm rot="-5400000">
            <a:off x="5268515" y="2444296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445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3" name="Freeform 2103"/>
          <p:cNvSpPr/>
          <p:nvPr/>
        </p:nvSpPr>
        <p:spPr>
          <a:xfrm rot="-5400000">
            <a:off x="5263808" y="2446985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4" name="Freeform 2104"/>
          <p:cNvSpPr/>
          <p:nvPr/>
        </p:nvSpPr>
        <p:spPr>
          <a:xfrm rot="-5400000">
            <a:off x="5280281" y="2452028"/>
            <a:ext cx="7395" cy="6050"/>
          </a:xfrm>
          <a:custGeom>
            <a:avLst/>
            <a:gdLst/>
            <a:ahLst/>
            <a:cxnLst/>
            <a:rect l="0" t="0" r="0" b="0"/>
            <a:pathLst>
              <a:path w="139700" h="114300">
                <a:moveTo>
                  <a:pt x="114300" y="114300"/>
                </a:moveTo>
                <a:lnTo>
                  <a:pt x="0" y="63500"/>
                </a:lnTo>
                <a:lnTo>
                  <a:pt x="139700" y="0"/>
                </a:lnTo>
                <a:close/>
                <a:moveTo>
                  <a:pt x="-12636500" y="81610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05" name="Freeform 2105"/>
          <p:cNvSpPr/>
          <p:nvPr/>
        </p:nvSpPr>
        <p:spPr>
          <a:xfrm rot="-5400000">
            <a:off x="5258428" y="2445641"/>
            <a:ext cx="4033" cy="6050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76200" y="88900"/>
                </a:moveTo>
                <a:lnTo>
                  <a:pt x="0" y="114300"/>
                </a:lnTo>
                <a:lnTo>
                  <a:pt x="38100" y="0"/>
                </a:lnTo>
                <a:close/>
                <a:moveTo>
                  <a:pt x="-12319000" y="82054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06" name="Picture 2106"/>
          <p:cNvPicPr>
            <a:picLocks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1006" y="2444183"/>
            <a:ext cx="33169" cy="45944"/>
          </a:xfrm>
          <a:prstGeom prst="rect">
            <a:avLst/>
          </a:prstGeom>
          <a:noFill/>
        </p:spPr>
      </p:pic>
      <p:sp>
        <p:nvSpPr>
          <p:cNvPr id="2107" name="Freeform 2107"/>
          <p:cNvSpPr/>
          <p:nvPr/>
        </p:nvSpPr>
        <p:spPr>
          <a:xfrm rot="-5400000">
            <a:off x="5269524" y="2462114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406400" y="127000"/>
                </a:moveTo>
                <a:lnTo>
                  <a:pt x="342900" y="152400"/>
                </a:lnTo>
                <a:lnTo>
                  <a:pt x="0" y="0"/>
                </a:lnTo>
                <a:close/>
                <a:moveTo>
                  <a:pt x="-12217400" y="81699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08" name="Picture 2108"/>
          <p:cNvPicPr>
            <a:picLocks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0921" y="2435443"/>
            <a:ext cx="43254" cy="31151"/>
          </a:xfrm>
          <a:prstGeom prst="rect">
            <a:avLst/>
          </a:prstGeom>
          <a:noFill/>
        </p:spPr>
      </p:pic>
      <p:sp>
        <p:nvSpPr>
          <p:cNvPr id="2109" name="Freeform 2109"/>
          <p:cNvSpPr/>
          <p:nvPr/>
        </p:nvSpPr>
        <p:spPr>
          <a:xfrm rot="-5400000">
            <a:off x="5259438" y="2449339"/>
            <a:ext cx="30255" cy="24876"/>
          </a:xfrm>
          <a:custGeom>
            <a:avLst/>
            <a:gdLst/>
            <a:ahLst/>
            <a:cxnLst/>
            <a:rect l="0" t="0" r="0" b="0"/>
            <a:pathLst>
              <a:path w="571500" h="469900">
                <a:moveTo>
                  <a:pt x="571500" y="0"/>
                </a:moveTo>
                <a:lnTo>
                  <a:pt x="457200" y="469900"/>
                </a:ln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0" name="Freeform 2110"/>
          <p:cNvSpPr/>
          <p:nvPr/>
        </p:nvSpPr>
        <p:spPr>
          <a:xfrm rot="-5400000">
            <a:off x="5255068" y="2451020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445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1" name="Freeform 2111"/>
          <p:cNvSpPr/>
          <p:nvPr/>
        </p:nvSpPr>
        <p:spPr>
          <a:xfrm rot="-5400000">
            <a:off x="5281960" y="2471190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2" name="Freeform 2112"/>
          <p:cNvSpPr/>
          <p:nvPr/>
        </p:nvSpPr>
        <p:spPr>
          <a:xfrm rot="-5400000">
            <a:off x="5273220" y="2475897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3" name="Freeform 2113"/>
          <p:cNvSpPr/>
          <p:nvPr/>
        </p:nvSpPr>
        <p:spPr>
          <a:xfrm rot="-5400000">
            <a:off x="5267168" y="2440934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4" name="Freeform 2114"/>
          <p:cNvSpPr/>
          <p:nvPr/>
        </p:nvSpPr>
        <p:spPr>
          <a:xfrm rot="-5400000">
            <a:off x="5258764" y="2445305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5" name="Freeform 2115"/>
          <p:cNvSpPr/>
          <p:nvPr/>
        </p:nvSpPr>
        <p:spPr>
          <a:xfrm rot="-5400000">
            <a:off x="3821947" y="326423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  <a:close/>
                <a:moveTo>
                  <a:pt x="30276800" y="109156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16" name="Freeform 2116"/>
          <p:cNvSpPr/>
          <p:nvPr/>
        </p:nvSpPr>
        <p:spPr>
          <a:xfrm rot="-5400000">
            <a:off x="3820603" y="32655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  <a:close/>
                <a:moveTo>
                  <a:pt x="30314900" y="109181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17" name="Picture 2117"/>
          <p:cNvPicPr>
            <a:picLocks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8051" y="3252352"/>
            <a:ext cx="33618" cy="32496"/>
          </a:xfrm>
          <a:prstGeom prst="rect">
            <a:avLst/>
          </a:prstGeom>
          <a:noFill/>
        </p:spPr>
      </p:pic>
      <p:sp>
        <p:nvSpPr>
          <p:cNvPr id="2118" name="Freeform 2118"/>
          <p:cNvSpPr/>
          <p:nvPr/>
        </p:nvSpPr>
        <p:spPr>
          <a:xfrm rot="-5400000">
            <a:off x="3818922" y="3275997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12700" y="38100"/>
                </a:moveTo>
                <a:lnTo>
                  <a:pt x="0" y="38100"/>
                </a:lnTo>
                <a:lnTo>
                  <a:pt x="50800" y="0"/>
                </a:lnTo>
                <a:close/>
                <a:moveTo>
                  <a:pt x="30530800" y="10922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19" name="Picture 2119"/>
          <p:cNvPicPr>
            <a:picLocks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6707" y="3262435"/>
            <a:ext cx="34961" cy="33618"/>
          </a:xfrm>
          <a:prstGeom prst="rect">
            <a:avLst/>
          </a:prstGeom>
          <a:noFill/>
        </p:spPr>
      </p:pic>
      <p:sp>
        <p:nvSpPr>
          <p:cNvPr id="2120" name="Freeform 2120"/>
          <p:cNvSpPr/>
          <p:nvPr/>
        </p:nvSpPr>
        <p:spPr>
          <a:xfrm rot="-5400000">
            <a:off x="3815896" y="3275661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0"/>
                </a:moveTo>
                <a:lnTo>
                  <a:pt x="0" y="38100"/>
                </a:lnTo>
                <a:close/>
                <a:moveTo>
                  <a:pt x="30619700" y="109258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21" name="Picture 2121"/>
          <p:cNvPicPr>
            <a:picLocks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6845" y="3262435"/>
            <a:ext cx="33618" cy="33618"/>
          </a:xfrm>
          <a:prstGeom prst="rect">
            <a:avLst/>
          </a:prstGeom>
          <a:noFill/>
        </p:spPr>
      </p:pic>
      <p:sp>
        <p:nvSpPr>
          <p:cNvPr id="2122" name="Freeform 2122"/>
          <p:cNvSpPr/>
          <p:nvPr/>
        </p:nvSpPr>
        <p:spPr>
          <a:xfrm rot="-5400000">
            <a:off x="3801776" y="326759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  <a:close/>
                <a:moveTo>
                  <a:pt x="30695900" y="109550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23" name="Picture 2123"/>
          <p:cNvPicPr>
            <a:picLocks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6845" y="3262435"/>
            <a:ext cx="33618" cy="44824"/>
          </a:xfrm>
          <a:prstGeom prst="rect">
            <a:avLst/>
          </a:prstGeom>
          <a:noFill/>
        </p:spPr>
      </p:pic>
      <p:sp>
        <p:nvSpPr>
          <p:cNvPr id="2124" name="Freeform 2124"/>
          <p:cNvSpPr/>
          <p:nvPr/>
        </p:nvSpPr>
        <p:spPr>
          <a:xfrm rot="-5400000">
            <a:off x="3806820" y="328944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  <a:close/>
                <a:moveTo>
                  <a:pt x="31038800" y="10943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25" name="Picture 2125"/>
          <p:cNvPicPr>
            <a:picLocks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5639" y="3258403"/>
            <a:ext cx="44824" cy="60063"/>
          </a:xfrm>
          <a:prstGeom prst="rect">
            <a:avLst/>
          </a:prstGeom>
          <a:noFill/>
        </p:spPr>
      </p:pic>
      <p:sp>
        <p:nvSpPr>
          <p:cNvPr id="2126" name="Freeform 2126"/>
          <p:cNvSpPr/>
          <p:nvPr/>
        </p:nvSpPr>
        <p:spPr>
          <a:xfrm rot="-5400000">
            <a:off x="3796734" y="328675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  <a:close/>
                <a:moveTo>
                  <a:pt x="31165800" y="109639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27" name="Picture 2127"/>
          <p:cNvPicPr>
            <a:picLocks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4433" y="3262436"/>
            <a:ext cx="56029" cy="56029"/>
          </a:xfrm>
          <a:prstGeom prst="rect">
            <a:avLst/>
          </a:prstGeom>
          <a:noFill/>
        </p:spPr>
      </p:pic>
      <p:pic>
        <p:nvPicPr>
          <p:cNvPr id="2128" name="Picture 2128"/>
          <p:cNvPicPr>
            <a:picLocks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3227" y="3262436"/>
            <a:ext cx="44824" cy="56029"/>
          </a:xfrm>
          <a:prstGeom prst="rect">
            <a:avLst/>
          </a:prstGeom>
          <a:noFill/>
        </p:spPr>
      </p:pic>
      <p:sp>
        <p:nvSpPr>
          <p:cNvPr id="2129" name="Freeform 2129"/>
          <p:cNvSpPr/>
          <p:nvPr/>
        </p:nvSpPr>
        <p:spPr>
          <a:xfrm rot="-5400000">
            <a:off x="3775892" y="329347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31673800" y="11003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30" name="Picture 2130"/>
          <p:cNvPicPr>
            <a:picLocks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3227" y="3273641"/>
            <a:ext cx="33618" cy="44824"/>
          </a:xfrm>
          <a:prstGeom prst="rect">
            <a:avLst/>
          </a:prstGeom>
          <a:noFill/>
        </p:spPr>
      </p:pic>
      <p:sp>
        <p:nvSpPr>
          <p:cNvPr id="2131" name="Freeform 2131"/>
          <p:cNvSpPr/>
          <p:nvPr/>
        </p:nvSpPr>
        <p:spPr>
          <a:xfrm rot="-5400000">
            <a:off x="3765134" y="3284065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  <a:lnTo>
                  <a:pt x="12700" y="12700"/>
                </a:lnTo>
                <a:close/>
                <a:moveTo>
                  <a:pt x="31737300" y="110223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132" name="Picture 2132"/>
          <p:cNvPicPr>
            <a:picLocks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3619" y="3291964"/>
            <a:ext cx="22524" cy="22524"/>
          </a:xfrm>
          <a:prstGeom prst="rect">
            <a:avLst/>
          </a:prstGeom>
          <a:noFill/>
        </p:spPr>
      </p:pic>
      <p:sp>
        <p:nvSpPr>
          <p:cNvPr id="2133" name="Freeform 2133"/>
          <p:cNvSpPr/>
          <p:nvPr/>
        </p:nvSpPr>
        <p:spPr>
          <a:xfrm rot="-5400000">
            <a:off x="3774547" y="330356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  <a:close/>
                <a:moveTo>
                  <a:pt x="31902400" y="11005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4" name="Freeform 2134"/>
          <p:cNvSpPr/>
          <p:nvPr/>
        </p:nvSpPr>
        <p:spPr>
          <a:xfrm rot="-5400000">
            <a:off x="3799758" y="326557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0"/>
                </a:moveTo>
                <a:lnTo>
                  <a:pt x="254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5" name="Freeform 2135"/>
          <p:cNvSpPr/>
          <p:nvPr/>
        </p:nvSpPr>
        <p:spPr>
          <a:xfrm rot="-5400000">
            <a:off x="3809173" y="3288436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0"/>
                </a:moveTo>
                <a:lnTo>
                  <a:pt x="635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6" name="Freeform 2136"/>
          <p:cNvSpPr/>
          <p:nvPr/>
        </p:nvSpPr>
        <p:spPr>
          <a:xfrm rot="-5400000">
            <a:off x="3805139" y="3289108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50800" y="2540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7" name="Freeform 2137"/>
          <p:cNvSpPr/>
          <p:nvPr/>
        </p:nvSpPr>
        <p:spPr>
          <a:xfrm rot="-5400000">
            <a:off x="3796060" y="326725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254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8" name="Freeform 2138"/>
          <p:cNvSpPr/>
          <p:nvPr/>
        </p:nvSpPr>
        <p:spPr>
          <a:xfrm rot="-5400000">
            <a:off x="3796398" y="327095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0"/>
                </a:moveTo>
                <a:lnTo>
                  <a:pt x="38100" y="12700"/>
                </a:lnTo>
                <a:lnTo>
                  <a:pt x="635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39" name="Freeform 2139"/>
          <p:cNvSpPr/>
          <p:nvPr/>
        </p:nvSpPr>
        <p:spPr>
          <a:xfrm rot="-5400000">
            <a:off x="3795052" y="32938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12700" y="12700"/>
                </a:ln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0" name="Freeform 2140"/>
          <p:cNvSpPr/>
          <p:nvPr/>
        </p:nvSpPr>
        <p:spPr>
          <a:xfrm rot="-5400000">
            <a:off x="3786647" y="3274652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0"/>
                </a:moveTo>
                <a:lnTo>
                  <a:pt x="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1" name="Freeform 2141"/>
          <p:cNvSpPr/>
          <p:nvPr/>
        </p:nvSpPr>
        <p:spPr>
          <a:xfrm rot="-5400000">
            <a:off x="3781605" y="328910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12700" y="12700"/>
                </a:ln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2" name="Freeform 2142"/>
          <p:cNvSpPr/>
          <p:nvPr/>
        </p:nvSpPr>
        <p:spPr>
          <a:xfrm rot="-5400000">
            <a:off x="3768159" y="3281039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12700" y="0"/>
                </a:lnTo>
                <a:lnTo>
                  <a:pt x="254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3" name="Freeform 2143"/>
          <p:cNvSpPr/>
          <p:nvPr/>
        </p:nvSpPr>
        <p:spPr>
          <a:xfrm rot="-5400000">
            <a:off x="3777908" y="3298857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0" y="88900"/>
                </a:moveTo>
                <a:lnTo>
                  <a:pt x="0" y="50800"/>
                </a:lnTo>
                <a:lnTo>
                  <a:pt x="12700" y="25400"/>
                </a:lnTo>
                <a:lnTo>
                  <a:pt x="38100" y="0"/>
                </a:lnTo>
                <a:lnTo>
                  <a:pt x="63500" y="12700"/>
                </a:lnTo>
                <a:lnTo>
                  <a:pt x="1016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4" name="Freeform 2144"/>
          <p:cNvSpPr/>
          <p:nvPr/>
        </p:nvSpPr>
        <p:spPr>
          <a:xfrm rot="-5400000">
            <a:off x="3820265" y="3261878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5" name="Freeform 2145"/>
          <p:cNvSpPr/>
          <p:nvPr/>
        </p:nvSpPr>
        <p:spPr>
          <a:xfrm rot="-5400000">
            <a:off x="3820937" y="3263895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25400" y="0"/>
                </a:moveTo>
                <a:lnTo>
                  <a:pt x="38100" y="25400"/>
                </a:lnTo>
                <a:lnTo>
                  <a:pt x="0" y="381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6" name="Freeform 2146"/>
          <p:cNvSpPr/>
          <p:nvPr/>
        </p:nvSpPr>
        <p:spPr>
          <a:xfrm rot="-5400000">
            <a:off x="3816568" y="326423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7" name="Freeform 2147"/>
          <p:cNvSpPr/>
          <p:nvPr/>
        </p:nvSpPr>
        <p:spPr>
          <a:xfrm rot="-5400000">
            <a:off x="3817575" y="326456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8" name="Freeform 2148"/>
          <p:cNvSpPr/>
          <p:nvPr/>
        </p:nvSpPr>
        <p:spPr>
          <a:xfrm rot="-5400000">
            <a:off x="3805809" y="3261541"/>
            <a:ext cx="6050" cy="15463"/>
          </a:xfrm>
          <a:custGeom>
            <a:avLst/>
            <a:gdLst/>
            <a:ahLst/>
            <a:cxnLst/>
            <a:rect l="0" t="0" r="0" b="0"/>
            <a:pathLst>
              <a:path w="114300" h="292100">
                <a:moveTo>
                  <a:pt x="114300" y="292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49" name="Freeform 2149"/>
          <p:cNvSpPr/>
          <p:nvPr/>
        </p:nvSpPr>
        <p:spPr>
          <a:xfrm rot="-5400000">
            <a:off x="3812196" y="3265239"/>
            <a:ext cx="2689" cy="6050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508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0" name="Freeform 2150"/>
          <p:cNvSpPr/>
          <p:nvPr/>
        </p:nvSpPr>
        <p:spPr>
          <a:xfrm rot="-5400000">
            <a:off x="3816232" y="3273980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0" y="50800"/>
                </a:moveTo>
                <a:lnTo>
                  <a:pt x="12700" y="88900"/>
                </a:lnTo>
                <a:lnTo>
                  <a:pt x="25400" y="88900"/>
                </a:lnTo>
                <a:lnTo>
                  <a:pt x="101600" y="254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1" name="Freeform 2151"/>
          <p:cNvSpPr/>
          <p:nvPr/>
        </p:nvSpPr>
        <p:spPr>
          <a:xfrm rot="-5400000">
            <a:off x="3815224" y="327498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2" name="Freeform 2152"/>
          <p:cNvSpPr/>
          <p:nvPr/>
        </p:nvSpPr>
        <p:spPr>
          <a:xfrm rot="-5400000">
            <a:off x="3818584" y="327835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3" name="Freeform 2153"/>
          <p:cNvSpPr/>
          <p:nvPr/>
        </p:nvSpPr>
        <p:spPr>
          <a:xfrm rot="-5400000">
            <a:off x="3816567" y="327767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38100"/>
                </a:moveTo>
                <a:lnTo>
                  <a:pt x="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4" name="Freeform 2154"/>
          <p:cNvSpPr/>
          <p:nvPr/>
        </p:nvSpPr>
        <p:spPr>
          <a:xfrm rot="-5400000">
            <a:off x="3815560" y="327666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5" name="Freeform 2155"/>
          <p:cNvSpPr/>
          <p:nvPr/>
        </p:nvSpPr>
        <p:spPr>
          <a:xfrm rot="-5400000">
            <a:off x="3809173" y="3270954"/>
            <a:ext cx="8067" cy="5378"/>
          </a:xfrm>
          <a:custGeom>
            <a:avLst/>
            <a:gdLst/>
            <a:ahLst/>
            <a:cxnLst/>
            <a:rect l="0" t="0" r="0" b="0"/>
            <a:pathLst>
              <a:path w="152400" h="101600">
                <a:moveTo>
                  <a:pt x="12700" y="101600"/>
                </a:moveTo>
                <a:lnTo>
                  <a:pt x="0" y="762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6" name="Freeform 2156"/>
          <p:cNvSpPr/>
          <p:nvPr/>
        </p:nvSpPr>
        <p:spPr>
          <a:xfrm rot="-5400000">
            <a:off x="3808499" y="3277005"/>
            <a:ext cx="6050" cy="8740"/>
          </a:xfrm>
          <a:custGeom>
            <a:avLst/>
            <a:gdLst/>
            <a:ahLst/>
            <a:cxnLst/>
            <a:rect l="0" t="0" r="0" b="0"/>
            <a:pathLst>
              <a:path w="114300" h="165100">
                <a:moveTo>
                  <a:pt x="114300" y="165100"/>
                </a:moveTo>
                <a:lnTo>
                  <a:pt x="889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7" name="Freeform 2157"/>
          <p:cNvSpPr/>
          <p:nvPr/>
        </p:nvSpPr>
        <p:spPr>
          <a:xfrm rot="-5400000">
            <a:off x="3793035" y="3267593"/>
            <a:ext cx="14791" cy="21514"/>
          </a:xfrm>
          <a:custGeom>
            <a:avLst/>
            <a:gdLst/>
            <a:ahLst/>
            <a:cxnLst/>
            <a:rect l="0" t="0" r="0" b="0"/>
            <a:pathLst>
              <a:path w="279400" h="406400">
                <a:moveTo>
                  <a:pt x="127000" y="406400"/>
                </a:moveTo>
                <a:lnTo>
                  <a:pt x="279400" y="330200"/>
                </a:lnTo>
                <a:lnTo>
                  <a:pt x="266700" y="304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8" name="Freeform 2158"/>
          <p:cNvSpPr/>
          <p:nvPr/>
        </p:nvSpPr>
        <p:spPr>
          <a:xfrm rot="-5400000">
            <a:off x="3805473" y="3280703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762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59" name="Freeform 2159"/>
          <p:cNvSpPr/>
          <p:nvPr/>
        </p:nvSpPr>
        <p:spPr>
          <a:xfrm rot="-5400000">
            <a:off x="3798413" y="326557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0" name="Freeform 2160"/>
          <p:cNvSpPr/>
          <p:nvPr/>
        </p:nvSpPr>
        <p:spPr>
          <a:xfrm rot="-5400000">
            <a:off x="3799760" y="3269609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508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1" name="Freeform 2161"/>
          <p:cNvSpPr/>
          <p:nvPr/>
        </p:nvSpPr>
        <p:spPr>
          <a:xfrm rot="-5400000">
            <a:off x="3807826" y="328372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12700" y="508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2" name="Freeform 2162"/>
          <p:cNvSpPr/>
          <p:nvPr/>
        </p:nvSpPr>
        <p:spPr>
          <a:xfrm rot="-5400000">
            <a:off x="3809172" y="329045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3" name="Freeform 2163"/>
          <p:cNvSpPr/>
          <p:nvPr/>
        </p:nvSpPr>
        <p:spPr>
          <a:xfrm rot="-5400000">
            <a:off x="3799086" y="327229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4" name="Freeform 2164"/>
          <p:cNvSpPr/>
          <p:nvPr/>
        </p:nvSpPr>
        <p:spPr>
          <a:xfrm rot="-5400000">
            <a:off x="3804128" y="3284065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5" name="Freeform 2165"/>
          <p:cNvSpPr/>
          <p:nvPr/>
        </p:nvSpPr>
        <p:spPr>
          <a:xfrm rot="-5400000">
            <a:off x="3795724" y="3264231"/>
            <a:ext cx="0" cy="4033"/>
          </a:xfrm>
          <a:custGeom>
            <a:avLst/>
            <a:gdLst/>
            <a:ahLst/>
            <a:cxnLst/>
            <a:rect l="0" t="0" r="0" b="0"/>
            <a:pathLst>
              <a:path h="76200">
                <a:moveTo>
                  <a:pt x="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6" name="Freeform 2166"/>
          <p:cNvSpPr/>
          <p:nvPr/>
        </p:nvSpPr>
        <p:spPr>
          <a:xfrm rot="-5400000">
            <a:off x="3807155" y="329179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7" name="Freeform 2167"/>
          <p:cNvSpPr/>
          <p:nvPr/>
        </p:nvSpPr>
        <p:spPr>
          <a:xfrm rot="-5400000">
            <a:off x="3798413" y="3284401"/>
            <a:ext cx="7395" cy="11429"/>
          </a:xfrm>
          <a:custGeom>
            <a:avLst/>
            <a:gdLst/>
            <a:ahLst/>
            <a:cxnLst/>
            <a:rect l="0" t="0" r="0" b="0"/>
            <a:pathLst>
              <a:path w="139700" h="215900">
                <a:moveTo>
                  <a:pt x="114300" y="215900"/>
                </a:moveTo>
                <a:lnTo>
                  <a:pt x="127000" y="190500"/>
                </a:lnTo>
                <a:lnTo>
                  <a:pt x="139700" y="152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8" name="Freeform 2168"/>
          <p:cNvSpPr/>
          <p:nvPr/>
        </p:nvSpPr>
        <p:spPr>
          <a:xfrm rot="-5400000">
            <a:off x="3794715" y="3267929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69" name="Freeform 2169"/>
          <p:cNvSpPr/>
          <p:nvPr/>
        </p:nvSpPr>
        <p:spPr>
          <a:xfrm rot="-5400000">
            <a:off x="3801103" y="328372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0" name="Freeform 2170"/>
          <p:cNvSpPr/>
          <p:nvPr/>
        </p:nvSpPr>
        <p:spPr>
          <a:xfrm rot="-5400000">
            <a:off x="3805810" y="329179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1" name="Freeform 2171"/>
          <p:cNvSpPr/>
          <p:nvPr/>
        </p:nvSpPr>
        <p:spPr>
          <a:xfrm rot="-5400000">
            <a:off x="3791353" y="3269274"/>
            <a:ext cx="2689" cy="10084"/>
          </a:xfrm>
          <a:custGeom>
            <a:avLst/>
            <a:gdLst/>
            <a:ahLst/>
            <a:cxnLst/>
            <a:rect l="0" t="0" r="0" b="0"/>
            <a:pathLst>
              <a:path w="50800" h="190500">
                <a:moveTo>
                  <a:pt x="508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2" name="Freeform 2172"/>
          <p:cNvSpPr/>
          <p:nvPr/>
        </p:nvSpPr>
        <p:spPr>
          <a:xfrm rot="-5400000">
            <a:off x="3796060" y="3274652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3" name="Freeform 2173"/>
          <p:cNvSpPr/>
          <p:nvPr/>
        </p:nvSpPr>
        <p:spPr>
          <a:xfrm rot="-5400000">
            <a:off x="3804801" y="329347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4" name="Freeform 2174"/>
          <p:cNvSpPr/>
          <p:nvPr/>
        </p:nvSpPr>
        <p:spPr>
          <a:xfrm rot="-5400000">
            <a:off x="3791690" y="3265575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5" name="Freeform 2175"/>
          <p:cNvSpPr/>
          <p:nvPr/>
        </p:nvSpPr>
        <p:spPr>
          <a:xfrm rot="-5400000">
            <a:off x="3793034" y="3266920"/>
            <a:ext cx="0" cy="2689"/>
          </a:xfrm>
          <a:custGeom>
            <a:avLst/>
            <a:gdLst/>
            <a:ahLst/>
            <a:cxnLst/>
            <a:rect l="0" t="0" r="0" b="0"/>
            <a:pathLst>
              <a:path h="50800">
                <a:moveTo>
                  <a:pt x="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6" name="Freeform 2176"/>
          <p:cNvSpPr/>
          <p:nvPr/>
        </p:nvSpPr>
        <p:spPr>
          <a:xfrm rot="-5400000">
            <a:off x="3804130" y="32928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7" name="Freeform 2177"/>
          <p:cNvSpPr/>
          <p:nvPr/>
        </p:nvSpPr>
        <p:spPr>
          <a:xfrm rot="-5400000">
            <a:off x="3794715" y="3286082"/>
            <a:ext cx="6723" cy="8740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127000" y="139700"/>
                </a:moveTo>
                <a:lnTo>
                  <a:pt x="1270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8" name="Freeform 2178"/>
          <p:cNvSpPr/>
          <p:nvPr/>
        </p:nvSpPr>
        <p:spPr>
          <a:xfrm rot="-5400000">
            <a:off x="3791017" y="3272299"/>
            <a:ext cx="2689" cy="8067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12700" y="0"/>
                </a:moveTo>
                <a:lnTo>
                  <a:pt x="50800" y="152400"/>
                </a:lnTo>
                <a:lnTo>
                  <a:pt x="50800" y="139700"/>
                </a:lnTo>
                <a:lnTo>
                  <a:pt x="38100" y="1270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79" name="Freeform 2179"/>
          <p:cNvSpPr/>
          <p:nvPr/>
        </p:nvSpPr>
        <p:spPr>
          <a:xfrm rot="-5400000">
            <a:off x="3789673" y="326759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0" name="Freeform 2180"/>
          <p:cNvSpPr/>
          <p:nvPr/>
        </p:nvSpPr>
        <p:spPr>
          <a:xfrm rot="-5400000">
            <a:off x="3793035" y="3276333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1" name="Freeform 2181"/>
          <p:cNvSpPr/>
          <p:nvPr/>
        </p:nvSpPr>
        <p:spPr>
          <a:xfrm rot="-5400000">
            <a:off x="3798077" y="328473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2" name="Freeform 2182"/>
          <p:cNvSpPr/>
          <p:nvPr/>
        </p:nvSpPr>
        <p:spPr>
          <a:xfrm rot="-5400000">
            <a:off x="3799086" y="3285746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3" name="Freeform 2183"/>
          <p:cNvSpPr/>
          <p:nvPr/>
        </p:nvSpPr>
        <p:spPr>
          <a:xfrm rot="-5400000">
            <a:off x="3802111" y="3294150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4" name="Freeform 2184"/>
          <p:cNvSpPr/>
          <p:nvPr/>
        </p:nvSpPr>
        <p:spPr>
          <a:xfrm rot="-5400000">
            <a:off x="3788665" y="3265912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5" name="Freeform 2185"/>
          <p:cNvSpPr/>
          <p:nvPr/>
        </p:nvSpPr>
        <p:spPr>
          <a:xfrm rot="-5400000">
            <a:off x="3802784" y="329549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6" name="Freeform 2186"/>
          <p:cNvSpPr/>
          <p:nvPr/>
        </p:nvSpPr>
        <p:spPr>
          <a:xfrm rot="-5400000">
            <a:off x="3791692" y="32844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7" name="Freeform 2187"/>
          <p:cNvSpPr/>
          <p:nvPr/>
        </p:nvSpPr>
        <p:spPr>
          <a:xfrm rot="-5400000">
            <a:off x="3794043" y="3285410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8" name="Freeform 2188"/>
          <p:cNvSpPr/>
          <p:nvPr/>
        </p:nvSpPr>
        <p:spPr>
          <a:xfrm rot="-5400000">
            <a:off x="3795388" y="3286754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89" name="Freeform 2189"/>
          <p:cNvSpPr/>
          <p:nvPr/>
        </p:nvSpPr>
        <p:spPr>
          <a:xfrm rot="-5400000">
            <a:off x="3799086" y="3295831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0" name="Freeform 2190"/>
          <p:cNvSpPr/>
          <p:nvPr/>
        </p:nvSpPr>
        <p:spPr>
          <a:xfrm rot="-5400000">
            <a:off x="3784630" y="326725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1" name="Freeform 2191"/>
          <p:cNvSpPr/>
          <p:nvPr/>
        </p:nvSpPr>
        <p:spPr>
          <a:xfrm rot="-5400000">
            <a:off x="3786984" y="326826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2" name="Freeform 2192"/>
          <p:cNvSpPr/>
          <p:nvPr/>
        </p:nvSpPr>
        <p:spPr>
          <a:xfrm rot="-5400000">
            <a:off x="3790345" y="327700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3" name="Freeform 2193"/>
          <p:cNvSpPr/>
          <p:nvPr/>
        </p:nvSpPr>
        <p:spPr>
          <a:xfrm rot="-5400000">
            <a:off x="3789336" y="3278686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4" name="Freeform 2194"/>
          <p:cNvSpPr/>
          <p:nvPr/>
        </p:nvSpPr>
        <p:spPr>
          <a:xfrm rot="-5400000">
            <a:off x="3799086" y="3296504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5" name="Freeform 2195"/>
          <p:cNvSpPr/>
          <p:nvPr/>
        </p:nvSpPr>
        <p:spPr>
          <a:xfrm rot="-5400000">
            <a:off x="3786647" y="3275324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6" name="Freeform 2196"/>
          <p:cNvSpPr/>
          <p:nvPr/>
        </p:nvSpPr>
        <p:spPr>
          <a:xfrm rot="-5400000">
            <a:off x="3791690" y="328776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7" name="Freeform 2197"/>
          <p:cNvSpPr/>
          <p:nvPr/>
        </p:nvSpPr>
        <p:spPr>
          <a:xfrm rot="-5400000">
            <a:off x="3792026" y="328809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8" name="Freeform 2198"/>
          <p:cNvSpPr/>
          <p:nvPr/>
        </p:nvSpPr>
        <p:spPr>
          <a:xfrm rot="-5400000">
            <a:off x="3781941" y="3269273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199" name="Freeform 2199"/>
          <p:cNvSpPr/>
          <p:nvPr/>
        </p:nvSpPr>
        <p:spPr>
          <a:xfrm rot="-5400000">
            <a:off x="3783285" y="326927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0" name="Freeform 2200"/>
          <p:cNvSpPr/>
          <p:nvPr/>
        </p:nvSpPr>
        <p:spPr>
          <a:xfrm rot="-5400000">
            <a:off x="3787656" y="3279022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1" name="Freeform 2201"/>
          <p:cNvSpPr/>
          <p:nvPr/>
        </p:nvSpPr>
        <p:spPr>
          <a:xfrm rot="-5400000">
            <a:off x="3787656" y="328104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2" name="Freeform 2202"/>
          <p:cNvSpPr/>
          <p:nvPr/>
        </p:nvSpPr>
        <p:spPr>
          <a:xfrm rot="-5400000">
            <a:off x="3796396" y="3297848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3" name="Freeform 2203"/>
          <p:cNvSpPr/>
          <p:nvPr/>
        </p:nvSpPr>
        <p:spPr>
          <a:xfrm rot="-5400000">
            <a:off x="3790345" y="328372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4" name="Freeform 2204"/>
          <p:cNvSpPr/>
          <p:nvPr/>
        </p:nvSpPr>
        <p:spPr>
          <a:xfrm rot="-5400000">
            <a:off x="3797069" y="3272299"/>
            <a:ext cx="7395" cy="20842"/>
          </a:xfrm>
          <a:custGeom>
            <a:avLst/>
            <a:gdLst/>
            <a:ahLst/>
            <a:cxnLst/>
            <a:rect l="0" t="0" r="0" b="0"/>
            <a:pathLst>
              <a:path w="139700" h="393700">
                <a:moveTo>
                  <a:pt x="139700" y="393700"/>
                </a:moveTo>
                <a:lnTo>
                  <a:pt x="0" y="0"/>
                </a:ln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5" name="Freeform 2205"/>
          <p:cNvSpPr/>
          <p:nvPr/>
        </p:nvSpPr>
        <p:spPr>
          <a:xfrm rot="-5400000">
            <a:off x="3794716" y="3273980"/>
            <a:ext cx="8067" cy="22187"/>
          </a:xfrm>
          <a:custGeom>
            <a:avLst/>
            <a:gdLst/>
            <a:ahLst/>
            <a:cxnLst/>
            <a:rect l="0" t="0" r="0" b="0"/>
            <a:pathLst>
              <a:path w="152400" h="419100">
                <a:moveTo>
                  <a:pt x="152400" y="419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6" name="Freeform 2206"/>
          <p:cNvSpPr/>
          <p:nvPr/>
        </p:nvSpPr>
        <p:spPr>
          <a:xfrm rot="-5400000">
            <a:off x="3788664" y="328809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7" name="Freeform 2207"/>
          <p:cNvSpPr/>
          <p:nvPr/>
        </p:nvSpPr>
        <p:spPr>
          <a:xfrm rot="-5400000">
            <a:off x="3793371" y="329885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8" name="Freeform 2208"/>
          <p:cNvSpPr/>
          <p:nvPr/>
        </p:nvSpPr>
        <p:spPr>
          <a:xfrm rot="-5400000">
            <a:off x="3779251" y="326994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09" name="Freeform 2209"/>
          <p:cNvSpPr/>
          <p:nvPr/>
        </p:nvSpPr>
        <p:spPr>
          <a:xfrm rot="-5400000">
            <a:off x="3780260" y="3270954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0" name="Freeform 2210"/>
          <p:cNvSpPr/>
          <p:nvPr/>
        </p:nvSpPr>
        <p:spPr>
          <a:xfrm rot="-5400000">
            <a:off x="3782278" y="327566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1" name="Freeform 2211"/>
          <p:cNvSpPr/>
          <p:nvPr/>
        </p:nvSpPr>
        <p:spPr>
          <a:xfrm rot="-5400000">
            <a:off x="3784966" y="3280367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2" name="Freeform 2212"/>
          <p:cNvSpPr/>
          <p:nvPr/>
        </p:nvSpPr>
        <p:spPr>
          <a:xfrm rot="-5400000">
            <a:off x="3784630" y="328137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3" name="Freeform 2213"/>
          <p:cNvSpPr/>
          <p:nvPr/>
        </p:nvSpPr>
        <p:spPr>
          <a:xfrm rot="-5400000">
            <a:off x="3790346" y="3290452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12700"/>
                </a:moveTo>
                <a:lnTo>
                  <a:pt x="50800" y="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4" name="Freeform 2214"/>
          <p:cNvSpPr/>
          <p:nvPr/>
        </p:nvSpPr>
        <p:spPr>
          <a:xfrm rot="-5400000">
            <a:off x="3792362" y="3295159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5" name="Freeform 2215"/>
          <p:cNvSpPr/>
          <p:nvPr/>
        </p:nvSpPr>
        <p:spPr>
          <a:xfrm rot="-5400000">
            <a:off x="3794043" y="3298185"/>
            <a:ext cx="2689" cy="6050"/>
          </a:xfrm>
          <a:custGeom>
            <a:avLst/>
            <a:gdLst/>
            <a:ahLst/>
            <a:cxnLst/>
            <a:rect l="0" t="0" r="0" b="0"/>
            <a:pathLst>
              <a:path w="50800" h="114300">
                <a:moveTo>
                  <a:pt x="508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6" name="Freeform 2216"/>
          <p:cNvSpPr/>
          <p:nvPr/>
        </p:nvSpPr>
        <p:spPr>
          <a:xfrm rot="-5400000">
            <a:off x="3787992" y="3292133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889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7" name="Freeform 2217"/>
          <p:cNvSpPr/>
          <p:nvPr/>
        </p:nvSpPr>
        <p:spPr>
          <a:xfrm rot="-5400000">
            <a:off x="3785975" y="3271963"/>
            <a:ext cx="14791" cy="16808"/>
          </a:xfrm>
          <a:custGeom>
            <a:avLst/>
            <a:gdLst/>
            <a:ahLst/>
            <a:cxnLst/>
            <a:rect l="0" t="0" r="0" b="0"/>
            <a:pathLst>
              <a:path w="279400" h="317500">
                <a:moveTo>
                  <a:pt x="2794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8" name="Freeform 2218"/>
          <p:cNvSpPr/>
          <p:nvPr/>
        </p:nvSpPr>
        <p:spPr>
          <a:xfrm rot="-5400000">
            <a:off x="3776899" y="327229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19" name="Freeform 2219"/>
          <p:cNvSpPr/>
          <p:nvPr/>
        </p:nvSpPr>
        <p:spPr>
          <a:xfrm rot="-5400000">
            <a:off x="3776898" y="327229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0" name="Freeform 2220"/>
          <p:cNvSpPr/>
          <p:nvPr/>
        </p:nvSpPr>
        <p:spPr>
          <a:xfrm rot="-5400000">
            <a:off x="3781941" y="328137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1" name="Freeform 2221"/>
          <p:cNvSpPr/>
          <p:nvPr/>
        </p:nvSpPr>
        <p:spPr>
          <a:xfrm rot="-5400000">
            <a:off x="3781604" y="3283056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2" name="Freeform 2222"/>
          <p:cNvSpPr/>
          <p:nvPr/>
        </p:nvSpPr>
        <p:spPr>
          <a:xfrm rot="-5400000">
            <a:off x="3790345" y="3300538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3" name="Freeform 2223"/>
          <p:cNvSpPr/>
          <p:nvPr/>
        </p:nvSpPr>
        <p:spPr>
          <a:xfrm rot="-5400000">
            <a:off x="3785975" y="329280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4" name="Freeform 2224"/>
          <p:cNvSpPr/>
          <p:nvPr/>
        </p:nvSpPr>
        <p:spPr>
          <a:xfrm rot="-5400000">
            <a:off x="3783285" y="328742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5" name="Freeform 2225"/>
          <p:cNvSpPr/>
          <p:nvPr/>
        </p:nvSpPr>
        <p:spPr>
          <a:xfrm rot="-5400000">
            <a:off x="3776561" y="3273308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6" name="Freeform 2226"/>
          <p:cNvSpPr/>
          <p:nvPr/>
        </p:nvSpPr>
        <p:spPr>
          <a:xfrm rot="-5400000">
            <a:off x="3790009" y="330154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7" name="Freeform 2227"/>
          <p:cNvSpPr/>
          <p:nvPr/>
        </p:nvSpPr>
        <p:spPr>
          <a:xfrm rot="-5400000">
            <a:off x="3782950" y="3291125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38100" y="50800"/>
                </a:ln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8" name="Freeform 2228"/>
          <p:cNvSpPr/>
          <p:nvPr/>
        </p:nvSpPr>
        <p:spPr>
          <a:xfrm rot="-5400000">
            <a:off x="3778915" y="328372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29" name="Freeform 2229"/>
          <p:cNvSpPr/>
          <p:nvPr/>
        </p:nvSpPr>
        <p:spPr>
          <a:xfrm rot="-5400000">
            <a:off x="3782949" y="3290452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0" name="Freeform 2230"/>
          <p:cNvSpPr/>
          <p:nvPr/>
        </p:nvSpPr>
        <p:spPr>
          <a:xfrm rot="-5400000">
            <a:off x="3773536" y="3272971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1" name="Freeform 2231"/>
          <p:cNvSpPr/>
          <p:nvPr/>
        </p:nvSpPr>
        <p:spPr>
          <a:xfrm rot="-5400000">
            <a:off x="3778915" y="328238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2" name="Freeform 2232"/>
          <p:cNvSpPr/>
          <p:nvPr/>
        </p:nvSpPr>
        <p:spPr>
          <a:xfrm rot="-5400000">
            <a:off x="3783286" y="329347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3" name="Freeform 2233"/>
          <p:cNvSpPr/>
          <p:nvPr/>
        </p:nvSpPr>
        <p:spPr>
          <a:xfrm rot="-5400000">
            <a:off x="3787656" y="3301210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4" name="Freeform 2234"/>
          <p:cNvSpPr/>
          <p:nvPr/>
        </p:nvSpPr>
        <p:spPr>
          <a:xfrm rot="-5400000">
            <a:off x="3786984" y="330255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5" name="Freeform 2235"/>
          <p:cNvSpPr/>
          <p:nvPr/>
        </p:nvSpPr>
        <p:spPr>
          <a:xfrm rot="-5400000">
            <a:off x="3774210" y="327498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6" name="Freeform 2236"/>
          <p:cNvSpPr/>
          <p:nvPr/>
        </p:nvSpPr>
        <p:spPr>
          <a:xfrm rot="-5400000">
            <a:off x="3778243" y="3293142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762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7" name="Freeform 2237"/>
          <p:cNvSpPr/>
          <p:nvPr/>
        </p:nvSpPr>
        <p:spPr>
          <a:xfrm rot="-5400000">
            <a:off x="3784294" y="3303900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8" name="Freeform 2238"/>
          <p:cNvSpPr/>
          <p:nvPr/>
        </p:nvSpPr>
        <p:spPr>
          <a:xfrm rot="-5400000">
            <a:off x="3770175" y="327566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39" name="Freeform 2239"/>
          <p:cNvSpPr/>
          <p:nvPr/>
        </p:nvSpPr>
        <p:spPr>
          <a:xfrm rot="-5400000">
            <a:off x="3775217" y="3282721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762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0" name="Freeform 2240"/>
          <p:cNvSpPr/>
          <p:nvPr/>
        </p:nvSpPr>
        <p:spPr>
          <a:xfrm rot="-5400000">
            <a:off x="3775217" y="3284737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1" name="Freeform 2241"/>
          <p:cNvSpPr/>
          <p:nvPr/>
        </p:nvSpPr>
        <p:spPr>
          <a:xfrm rot="-5400000">
            <a:off x="3778243" y="3289780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2" name="Freeform 2242"/>
          <p:cNvSpPr/>
          <p:nvPr/>
        </p:nvSpPr>
        <p:spPr>
          <a:xfrm rot="-5400000">
            <a:off x="3778579" y="3290116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3" name="Freeform 2243"/>
          <p:cNvSpPr/>
          <p:nvPr/>
        </p:nvSpPr>
        <p:spPr>
          <a:xfrm rot="-5400000">
            <a:off x="3780261" y="3295831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508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4" name="Freeform 2244"/>
          <p:cNvSpPr/>
          <p:nvPr/>
        </p:nvSpPr>
        <p:spPr>
          <a:xfrm rot="-5400000">
            <a:off x="3784294" y="3301882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5" name="Freeform 2245"/>
          <p:cNvSpPr/>
          <p:nvPr/>
        </p:nvSpPr>
        <p:spPr>
          <a:xfrm rot="-5400000">
            <a:off x="3771183" y="3276669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6" name="Freeform 2246"/>
          <p:cNvSpPr/>
          <p:nvPr/>
        </p:nvSpPr>
        <p:spPr>
          <a:xfrm rot="-5400000">
            <a:off x="3766814" y="3278350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7" name="Freeform 2247"/>
          <p:cNvSpPr/>
          <p:nvPr/>
        </p:nvSpPr>
        <p:spPr>
          <a:xfrm rot="-5400000">
            <a:off x="3772527" y="3285410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8" name="Freeform 2248"/>
          <p:cNvSpPr/>
          <p:nvPr/>
        </p:nvSpPr>
        <p:spPr>
          <a:xfrm rot="-5400000">
            <a:off x="3781605" y="3303899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49" name="Freeform 2249"/>
          <p:cNvSpPr/>
          <p:nvPr/>
        </p:nvSpPr>
        <p:spPr>
          <a:xfrm rot="-5400000">
            <a:off x="3770847" y="3282384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0" name="Freeform 2250"/>
          <p:cNvSpPr/>
          <p:nvPr/>
        </p:nvSpPr>
        <p:spPr>
          <a:xfrm rot="-5400000">
            <a:off x="3775891" y="32928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12700" y="25400"/>
                </a:moveTo>
                <a:lnTo>
                  <a:pt x="0" y="12700"/>
                </a:lnTo>
                <a:lnTo>
                  <a:pt x="25400" y="0"/>
                </a:lnTo>
                <a:lnTo>
                  <a:pt x="381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1" name="Freeform 2251"/>
          <p:cNvSpPr/>
          <p:nvPr/>
        </p:nvSpPr>
        <p:spPr>
          <a:xfrm rot="-5400000">
            <a:off x="3779251" y="3304908"/>
            <a:ext cx="0" cy="2016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2" name="Freeform 2252"/>
          <p:cNvSpPr/>
          <p:nvPr/>
        </p:nvSpPr>
        <p:spPr>
          <a:xfrm rot="-5400000">
            <a:off x="3773538" y="3299193"/>
            <a:ext cx="5378" cy="2689"/>
          </a:xfrm>
          <a:custGeom>
            <a:avLst/>
            <a:gdLst/>
            <a:ahLst/>
            <a:cxnLst/>
            <a:rect l="0" t="0" r="0" b="0"/>
            <a:pathLst>
              <a:path w="101600" h="50800">
                <a:moveTo>
                  <a:pt x="101600" y="508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3" name="Freeform 2253"/>
          <p:cNvSpPr/>
          <p:nvPr/>
        </p:nvSpPr>
        <p:spPr>
          <a:xfrm rot="-5400000">
            <a:off x="3767821" y="3284065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0" y="88900"/>
                </a:moveTo>
                <a:lnTo>
                  <a:pt x="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4" name="Freeform 2254"/>
          <p:cNvSpPr/>
          <p:nvPr/>
        </p:nvSpPr>
        <p:spPr>
          <a:xfrm rot="-5400000">
            <a:off x="3776226" y="3303899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50800"/>
                </a:moveTo>
                <a:lnTo>
                  <a:pt x="127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5" name="Freeform 2255"/>
          <p:cNvSpPr/>
          <p:nvPr/>
        </p:nvSpPr>
        <p:spPr>
          <a:xfrm rot="-5400000">
            <a:off x="3764461" y="3283393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6" name="Freeform 2256"/>
          <p:cNvSpPr/>
          <p:nvPr/>
        </p:nvSpPr>
        <p:spPr>
          <a:xfrm rot="-5400000">
            <a:off x="3774547" y="3303564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7" name="Freeform 2257"/>
          <p:cNvSpPr/>
          <p:nvPr/>
        </p:nvSpPr>
        <p:spPr>
          <a:xfrm rot="-5400000">
            <a:off x="3821947" y="326423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8" name="Freeform 2258"/>
          <p:cNvSpPr/>
          <p:nvPr/>
        </p:nvSpPr>
        <p:spPr>
          <a:xfrm rot="-5400000">
            <a:off x="3792026" y="3283393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59" name="Freeform 2259"/>
          <p:cNvSpPr/>
          <p:nvPr/>
        </p:nvSpPr>
        <p:spPr>
          <a:xfrm rot="-5400000">
            <a:off x="3792028" y="328540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0" name="Freeform 2260"/>
          <p:cNvSpPr/>
          <p:nvPr/>
        </p:nvSpPr>
        <p:spPr>
          <a:xfrm rot="-5400000">
            <a:off x="3792026" y="328406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1" name="Freeform 2261"/>
          <p:cNvSpPr/>
          <p:nvPr/>
        </p:nvSpPr>
        <p:spPr>
          <a:xfrm rot="-5400000">
            <a:off x="3777236" y="329280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2" name="Freeform 2262"/>
          <p:cNvSpPr/>
          <p:nvPr/>
        </p:nvSpPr>
        <p:spPr>
          <a:xfrm rot="-5400000">
            <a:off x="3810517" y="328641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3" name="Freeform 2263"/>
          <p:cNvSpPr/>
          <p:nvPr/>
        </p:nvSpPr>
        <p:spPr>
          <a:xfrm rot="-5400000">
            <a:off x="3794043" y="3294823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4" name="Freeform 2264"/>
          <p:cNvSpPr/>
          <p:nvPr/>
        </p:nvSpPr>
        <p:spPr>
          <a:xfrm rot="-5400000">
            <a:off x="3784966" y="3274988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5" name="Freeform 2265"/>
          <p:cNvSpPr/>
          <p:nvPr/>
        </p:nvSpPr>
        <p:spPr>
          <a:xfrm rot="-5400000">
            <a:off x="3783286" y="3275997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6" name="Freeform 2266"/>
          <p:cNvSpPr/>
          <p:nvPr/>
        </p:nvSpPr>
        <p:spPr>
          <a:xfrm rot="-5400000">
            <a:off x="3848505" y="3252464"/>
            <a:ext cx="7395" cy="6723"/>
          </a:xfrm>
          <a:custGeom>
            <a:avLst/>
            <a:gdLst/>
            <a:ahLst/>
            <a:cxnLst/>
            <a:rect l="0" t="0" r="0" b="0"/>
            <a:pathLst>
              <a:path w="139700" h="127000">
                <a:moveTo>
                  <a:pt x="114300" y="127000"/>
                </a:moveTo>
                <a:lnTo>
                  <a:pt x="0" y="76200"/>
                </a:lnTo>
                <a:lnTo>
                  <a:pt x="139700" y="0"/>
                </a:lnTo>
                <a:close/>
                <a:moveTo>
                  <a:pt x="29527500" y="10866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67" name="Freeform 2267"/>
          <p:cNvSpPr/>
          <p:nvPr/>
        </p:nvSpPr>
        <p:spPr>
          <a:xfrm rot="-5400000">
            <a:off x="3826652" y="3246077"/>
            <a:ext cx="3361" cy="6050"/>
          </a:xfrm>
          <a:custGeom>
            <a:avLst/>
            <a:gdLst/>
            <a:ahLst/>
            <a:cxnLst/>
            <a:rect l="0" t="0" r="0" b="0"/>
            <a:pathLst>
              <a:path w="63500" h="114300">
                <a:moveTo>
                  <a:pt x="63500" y="88900"/>
                </a:moveTo>
                <a:lnTo>
                  <a:pt x="0" y="114300"/>
                </a:lnTo>
                <a:lnTo>
                  <a:pt x="25400" y="0"/>
                </a:lnTo>
                <a:close/>
                <a:moveTo>
                  <a:pt x="29845000" y="109105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68" name="Picture 2268"/>
          <p:cNvPicPr>
            <a:picLocks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8893" y="3244283"/>
            <a:ext cx="33169" cy="46616"/>
          </a:xfrm>
          <a:prstGeom prst="rect">
            <a:avLst/>
          </a:prstGeom>
          <a:noFill/>
        </p:spPr>
      </p:pic>
      <p:sp>
        <p:nvSpPr>
          <p:cNvPr id="2269" name="Freeform 2269"/>
          <p:cNvSpPr/>
          <p:nvPr/>
        </p:nvSpPr>
        <p:spPr>
          <a:xfrm rot="-5400000">
            <a:off x="3837748" y="3262550"/>
            <a:ext cx="22187" cy="8067"/>
          </a:xfrm>
          <a:custGeom>
            <a:avLst/>
            <a:gdLst/>
            <a:ahLst/>
            <a:cxnLst/>
            <a:rect l="0" t="0" r="0" b="0"/>
            <a:pathLst>
              <a:path w="419100" h="152400">
                <a:moveTo>
                  <a:pt x="419100" y="114300"/>
                </a:moveTo>
                <a:lnTo>
                  <a:pt x="342900" y="152400"/>
                </a:lnTo>
                <a:lnTo>
                  <a:pt x="0" y="0"/>
                </a:lnTo>
                <a:close/>
                <a:moveTo>
                  <a:pt x="29959300" y="108737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70" name="Picture 2270"/>
          <p:cNvPicPr>
            <a:picLocks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8809" y="3236215"/>
            <a:ext cx="43254" cy="30480"/>
          </a:xfrm>
          <a:prstGeom prst="rect">
            <a:avLst/>
          </a:prstGeom>
          <a:noFill/>
        </p:spPr>
      </p:pic>
      <p:sp>
        <p:nvSpPr>
          <p:cNvPr id="2271" name="Freeform 2271"/>
          <p:cNvSpPr/>
          <p:nvPr/>
        </p:nvSpPr>
        <p:spPr>
          <a:xfrm rot="-5400000">
            <a:off x="3827663" y="3249775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2" name="Freeform 2272"/>
          <p:cNvSpPr/>
          <p:nvPr/>
        </p:nvSpPr>
        <p:spPr>
          <a:xfrm rot="-5400000">
            <a:off x="3822956" y="3251792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3" name="Freeform 2273"/>
          <p:cNvSpPr/>
          <p:nvPr/>
        </p:nvSpPr>
        <p:spPr>
          <a:xfrm rot="-5400000">
            <a:off x="3839093" y="3257171"/>
            <a:ext cx="8067" cy="6050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114300" y="114300"/>
                </a:moveTo>
                <a:lnTo>
                  <a:pt x="0" y="63500"/>
                </a:lnTo>
                <a:lnTo>
                  <a:pt x="152400" y="0"/>
                </a:lnTo>
                <a:close/>
                <a:moveTo>
                  <a:pt x="29794200" y="10882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4" name="Freeform 2274"/>
          <p:cNvSpPr/>
          <p:nvPr/>
        </p:nvSpPr>
        <p:spPr>
          <a:xfrm rot="-5400000">
            <a:off x="3817239" y="3250111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76200" y="88900"/>
                </a:moveTo>
                <a:lnTo>
                  <a:pt x="0" y="127000"/>
                </a:lnTo>
                <a:lnTo>
                  <a:pt x="25400" y="0"/>
                </a:lnTo>
                <a:close/>
                <a:moveTo>
                  <a:pt x="30111700" y="10928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75" name="Picture 2275"/>
          <p:cNvPicPr>
            <a:picLocks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9481" y="3248990"/>
            <a:ext cx="33169" cy="46616"/>
          </a:xfrm>
          <a:prstGeom prst="rect">
            <a:avLst/>
          </a:prstGeom>
          <a:noFill/>
        </p:spPr>
      </p:pic>
      <p:sp>
        <p:nvSpPr>
          <p:cNvPr id="2276" name="Freeform 2276"/>
          <p:cNvSpPr/>
          <p:nvPr/>
        </p:nvSpPr>
        <p:spPr>
          <a:xfrm rot="-5400000">
            <a:off x="3828671" y="3266920"/>
            <a:ext cx="21514" cy="8067"/>
          </a:xfrm>
          <a:custGeom>
            <a:avLst/>
            <a:gdLst/>
            <a:ahLst/>
            <a:cxnLst/>
            <a:rect l="0" t="0" r="0" b="0"/>
            <a:pathLst>
              <a:path w="406400" h="152400">
                <a:moveTo>
                  <a:pt x="406400" y="114300"/>
                </a:moveTo>
                <a:lnTo>
                  <a:pt x="330200" y="152400"/>
                </a:lnTo>
                <a:lnTo>
                  <a:pt x="0" y="0"/>
                </a:lnTo>
                <a:close/>
                <a:moveTo>
                  <a:pt x="30213300" y="10891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77" name="Picture 2277"/>
          <p:cNvPicPr>
            <a:picLocks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9395" y="3240249"/>
            <a:ext cx="43255" cy="31151"/>
          </a:xfrm>
          <a:prstGeom prst="rect">
            <a:avLst/>
          </a:prstGeom>
          <a:noFill/>
        </p:spPr>
      </p:pic>
      <p:sp>
        <p:nvSpPr>
          <p:cNvPr id="2278" name="Freeform 2278"/>
          <p:cNvSpPr/>
          <p:nvPr/>
        </p:nvSpPr>
        <p:spPr>
          <a:xfrm rot="-5400000">
            <a:off x="3818250" y="3253809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445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79" name="Freeform 2279"/>
          <p:cNvSpPr/>
          <p:nvPr/>
        </p:nvSpPr>
        <p:spPr>
          <a:xfrm rot="-5400000">
            <a:off x="3813543" y="3256498"/>
            <a:ext cx="30255" cy="25549"/>
          </a:xfrm>
          <a:custGeom>
            <a:avLst/>
            <a:gdLst/>
            <a:ahLst/>
            <a:cxnLst/>
            <a:rect l="0" t="0" r="0" b="0"/>
            <a:pathLst>
              <a:path w="571500" h="482600">
                <a:moveTo>
                  <a:pt x="571500" y="0"/>
                </a:moveTo>
                <a:lnTo>
                  <a:pt x="457200" y="482600"/>
                </a:ln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0" name="Freeform 2280"/>
          <p:cNvSpPr/>
          <p:nvPr/>
        </p:nvSpPr>
        <p:spPr>
          <a:xfrm rot="-5400000">
            <a:off x="3841444" y="3276333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1" name="Freeform 2281"/>
          <p:cNvSpPr/>
          <p:nvPr/>
        </p:nvSpPr>
        <p:spPr>
          <a:xfrm rot="-5400000">
            <a:off x="3831695" y="3280703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2" name="Freeform 2282"/>
          <p:cNvSpPr/>
          <p:nvPr/>
        </p:nvSpPr>
        <p:spPr>
          <a:xfrm rot="-5400000">
            <a:off x="3826652" y="3246077"/>
            <a:ext cx="2016" cy="4706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3" name="Freeform 2283"/>
          <p:cNvSpPr/>
          <p:nvPr/>
        </p:nvSpPr>
        <p:spPr>
          <a:xfrm rot="-5400000">
            <a:off x="3816903" y="3250447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508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4" name="Freeform 2284"/>
          <p:cNvSpPr/>
          <p:nvPr/>
        </p:nvSpPr>
        <p:spPr>
          <a:xfrm rot="-5400000">
            <a:off x="7992887" y="188489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  <a:close/>
                <a:moveTo>
                  <a:pt x="-74549000" y="30391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5" name="Freeform 2285"/>
          <p:cNvSpPr/>
          <p:nvPr/>
        </p:nvSpPr>
        <p:spPr>
          <a:xfrm rot="-5400000">
            <a:off x="7994232" y="188691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  <a:close/>
                <a:moveTo>
                  <a:pt x="-74536300" y="30365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86" name="Picture 2286"/>
          <p:cNvPicPr>
            <a:picLocks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45" y="1874028"/>
            <a:ext cx="28911" cy="32496"/>
          </a:xfrm>
          <a:prstGeom prst="rect">
            <a:avLst/>
          </a:prstGeom>
          <a:noFill/>
        </p:spPr>
      </p:pic>
      <p:sp>
        <p:nvSpPr>
          <p:cNvPr id="2287" name="Freeform 2287"/>
          <p:cNvSpPr/>
          <p:nvPr/>
        </p:nvSpPr>
        <p:spPr>
          <a:xfrm rot="-5400000">
            <a:off x="7995576" y="189229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74485500" y="30340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288" name="Freeform 2288"/>
          <p:cNvSpPr/>
          <p:nvPr/>
        </p:nvSpPr>
        <p:spPr>
          <a:xfrm rot="-5400000">
            <a:off x="8004653" y="188725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50800"/>
                </a:moveTo>
                <a:lnTo>
                  <a:pt x="38100" y="63500"/>
                </a:lnTo>
                <a:lnTo>
                  <a:pt x="0" y="0"/>
                </a:lnTo>
                <a:close/>
                <a:moveTo>
                  <a:pt x="-74752200" y="3017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89" name="Picture 2289"/>
          <p:cNvPicPr>
            <a:picLocks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1431" y="1876716"/>
            <a:ext cx="30031" cy="29808"/>
          </a:xfrm>
          <a:prstGeom prst="rect">
            <a:avLst/>
          </a:prstGeom>
          <a:noFill/>
        </p:spPr>
      </p:pic>
      <p:sp>
        <p:nvSpPr>
          <p:cNvPr id="2290" name="Freeform 2290"/>
          <p:cNvSpPr/>
          <p:nvPr/>
        </p:nvSpPr>
        <p:spPr>
          <a:xfrm rot="-5400000">
            <a:off x="8005998" y="189195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  <a:close/>
                <a:moveTo>
                  <a:pt x="-74663300" y="3014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91" name="Picture 2291"/>
          <p:cNvPicPr>
            <a:picLocks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845" y="1881424"/>
            <a:ext cx="44824" cy="36306"/>
          </a:xfrm>
          <a:prstGeom prst="rect">
            <a:avLst/>
          </a:prstGeom>
          <a:noFill/>
        </p:spPr>
      </p:pic>
      <p:pic>
        <p:nvPicPr>
          <p:cNvPr id="2292" name="Picture 2292"/>
          <p:cNvPicPr>
            <a:picLocks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845" y="1887475"/>
            <a:ext cx="44824" cy="41461"/>
          </a:xfrm>
          <a:prstGeom prst="rect">
            <a:avLst/>
          </a:prstGeom>
          <a:noFill/>
        </p:spPr>
      </p:pic>
      <p:sp>
        <p:nvSpPr>
          <p:cNvPr id="2293" name="Freeform 2293"/>
          <p:cNvSpPr/>
          <p:nvPr/>
        </p:nvSpPr>
        <p:spPr>
          <a:xfrm rot="-5400000">
            <a:off x="8018101" y="189868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0"/>
                </a:moveTo>
                <a:lnTo>
                  <a:pt x="38100" y="63500"/>
                </a:lnTo>
                <a:close/>
                <a:moveTo>
                  <a:pt x="-74739500" y="2992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94" name="Picture 2294"/>
          <p:cNvPicPr>
            <a:picLocks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7845" y="1895318"/>
            <a:ext cx="56029" cy="33618"/>
          </a:xfrm>
          <a:prstGeom prst="rect">
            <a:avLst/>
          </a:prstGeom>
          <a:noFill/>
        </p:spPr>
      </p:pic>
      <p:sp>
        <p:nvSpPr>
          <p:cNvPr id="2295" name="Freeform 2295"/>
          <p:cNvSpPr/>
          <p:nvPr/>
        </p:nvSpPr>
        <p:spPr>
          <a:xfrm rot="-5400000">
            <a:off x="8002637" y="1910112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  <a:close/>
                <a:moveTo>
                  <a:pt x="-74256900" y="30213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96" name="Picture 2296"/>
          <p:cNvPicPr>
            <a:picLocks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4708" y="1895318"/>
            <a:ext cx="59166" cy="44824"/>
          </a:xfrm>
          <a:prstGeom prst="rect">
            <a:avLst/>
          </a:prstGeom>
          <a:noFill/>
        </p:spPr>
      </p:pic>
      <p:sp>
        <p:nvSpPr>
          <p:cNvPr id="2297" name="Freeform 2297"/>
          <p:cNvSpPr/>
          <p:nvPr/>
        </p:nvSpPr>
        <p:spPr>
          <a:xfrm rot="-5400000">
            <a:off x="8016419" y="191784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74396600" y="2994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298" name="Picture 2298"/>
          <p:cNvPicPr>
            <a:picLocks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9051" y="1905629"/>
            <a:ext cx="44824" cy="34513"/>
          </a:xfrm>
          <a:prstGeom prst="rect">
            <a:avLst/>
          </a:prstGeom>
          <a:noFill/>
        </p:spPr>
      </p:pic>
      <p:pic>
        <p:nvPicPr>
          <p:cNvPr id="2299" name="Picture 2299"/>
          <p:cNvPicPr>
            <a:picLocks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9051" y="1906301"/>
            <a:ext cx="56029" cy="45047"/>
          </a:xfrm>
          <a:prstGeom prst="rect">
            <a:avLst/>
          </a:prstGeom>
          <a:noFill/>
        </p:spPr>
      </p:pic>
      <p:sp>
        <p:nvSpPr>
          <p:cNvPr id="2300" name="Freeform 2300"/>
          <p:cNvSpPr/>
          <p:nvPr/>
        </p:nvSpPr>
        <p:spPr>
          <a:xfrm rot="-5400000">
            <a:off x="8023145" y="193263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close/>
                <a:moveTo>
                  <a:pt x="-74256900" y="2980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301" name="Picture 2301"/>
          <p:cNvPicPr>
            <a:picLocks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2359" y="1913697"/>
            <a:ext cx="24429" cy="25100"/>
          </a:xfrm>
          <a:prstGeom prst="rect">
            <a:avLst/>
          </a:prstGeom>
          <a:noFill/>
        </p:spPr>
      </p:pic>
      <p:sp>
        <p:nvSpPr>
          <p:cNvPr id="2302" name="Freeform 2302"/>
          <p:cNvSpPr/>
          <p:nvPr/>
        </p:nvSpPr>
        <p:spPr>
          <a:xfrm rot="-5400000">
            <a:off x="8023145" y="1932635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74256900" y="2980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3" name="Freeform 2303"/>
          <p:cNvSpPr/>
          <p:nvPr/>
        </p:nvSpPr>
        <p:spPr>
          <a:xfrm rot="-5400000">
            <a:off x="8023815" y="193196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74269600" y="29806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304" name="Picture 2304"/>
          <p:cNvPicPr>
            <a:picLocks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9051" y="1917729"/>
            <a:ext cx="56029" cy="44824"/>
          </a:xfrm>
          <a:prstGeom prst="rect">
            <a:avLst/>
          </a:prstGeom>
          <a:noFill/>
        </p:spPr>
      </p:pic>
      <p:sp>
        <p:nvSpPr>
          <p:cNvPr id="2305" name="Freeform 2305"/>
          <p:cNvSpPr/>
          <p:nvPr/>
        </p:nvSpPr>
        <p:spPr>
          <a:xfrm rot="-5400000">
            <a:off x="8013730" y="1939359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  <a:lnTo>
                  <a:pt x="0" y="63500"/>
                </a:lnTo>
                <a:close/>
                <a:moveTo>
                  <a:pt x="-73875900" y="30010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306" name="Picture 2306"/>
          <p:cNvPicPr>
            <a:picLocks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1687" y="1921765"/>
            <a:ext cx="24428" cy="23083"/>
          </a:xfrm>
          <a:prstGeom prst="rect">
            <a:avLst/>
          </a:prstGeom>
          <a:noFill/>
        </p:spPr>
      </p:pic>
      <p:sp>
        <p:nvSpPr>
          <p:cNvPr id="2307" name="Freeform 2307"/>
          <p:cNvSpPr/>
          <p:nvPr/>
        </p:nvSpPr>
        <p:spPr>
          <a:xfrm rot="-5400000">
            <a:off x="7994906" y="190843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0"/>
                </a:moveTo>
                <a:lnTo>
                  <a:pt x="38100" y="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8" name="Freeform 2308"/>
          <p:cNvSpPr/>
          <p:nvPr/>
        </p:nvSpPr>
        <p:spPr>
          <a:xfrm rot="-5400000">
            <a:off x="8017092" y="1896329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635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09" name="Freeform 2309"/>
          <p:cNvSpPr/>
          <p:nvPr/>
        </p:nvSpPr>
        <p:spPr>
          <a:xfrm rot="-5400000">
            <a:off x="8018437" y="1899691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0" name="Freeform 2310"/>
          <p:cNvSpPr/>
          <p:nvPr/>
        </p:nvSpPr>
        <p:spPr>
          <a:xfrm rot="-5400000">
            <a:off x="7996923" y="191179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0"/>
                </a:moveTo>
                <a:lnTo>
                  <a:pt x="38100" y="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1" name="Freeform 2311"/>
          <p:cNvSpPr/>
          <p:nvPr/>
        </p:nvSpPr>
        <p:spPr>
          <a:xfrm rot="-5400000">
            <a:off x="8000283" y="190977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63500"/>
                </a:moveTo>
                <a:lnTo>
                  <a:pt x="2540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2" name="Freeform 2312"/>
          <p:cNvSpPr/>
          <p:nvPr/>
        </p:nvSpPr>
        <p:spPr>
          <a:xfrm rot="-5400000">
            <a:off x="8023143" y="1912465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3" name="Freeform 2313"/>
          <p:cNvSpPr/>
          <p:nvPr/>
        </p:nvSpPr>
        <p:spPr>
          <a:xfrm rot="-5400000">
            <a:off x="8004319" y="1922550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127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4" name="Freeform 2314"/>
          <p:cNvSpPr/>
          <p:nvPr/>
        </p:nvSpPr>
        <p:spPr>
          <a:xfrm rot="-5400000">
            <a:off x="8019109" y="192591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5" name="Freeform 2315"/>
          <p:cNvSpPr/>
          <p:nvPr/>
        </p:nvSpPr>
        <p:spPr>
          <a:xfrm rot="-5400000">
            <a:off x="8011377" y="1937006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12700" y="76200"/>
                </a:moveTo>
                <a:lnTo>
                  <a:pt x="0" y="63500"/>
                </a:lnTo>
                <a:lnTo>
                  <a:pt x="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6" name="Freeform 2316"/>
          <p:cNvSpPr/>
          <p:nvPr/>
        </p:nvSpPr>
        <p:spPr>
          <a:xfrm rot="-5400000">
            <a:off x="8028522" y="1925240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88900" y="101600"/>
                </a:moveTo>
                <a:lnTo>
                  <a:pt x="50800" y="101600"/>
                </a:lnTo>
                <a:lnTo>
                  <a:pt x="25400" y="88900"/>
                </a:lnTo>
                <a:lnTo>
                  <a:pt x="0" y="76200"/>
                </a:lnTo>
                <a:lnTo>
                  <a:pt x="1270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7" name="Freeform 2317"/>
          <p:cNvSpPr/>
          <p:nvPr/>
        </p:nvSpPr>
        <p:spPr>
          <a:xfrm rot="-5400000">
            <a:off x="7990872" y="1888261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8" name="Freeform 2318"/>
          <p:cNvSpPr/>
          <p:nvPr/>
        </p:nvSpPr>
        <p:spPr>
          <a:xfrm rot="-5400000">
            <a:off x="7992553" y="1886580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0"/>
                </a:moveTo>
                <a:lnTo>
                  <a:pt x="25400" y="0"/>
                </a:lnTo>
                <a:lnTo>
                  <a:pt x="50800" y="3810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19" name="Freeform 2319"/>
          <p:cNvSpPr/>
          <p:nvPr/>
        </p:nvSpPr>
        <p:spPr>
          <a:xfrm rot="-5400000">
            <a:off x="7993224" y="189061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0" name="Freeform 2320"/>
          <p:cNvSpPr/>
          <p:nvPr/>
        </p:nvSpPr>
        <p:spPr>
          <a:xfrm rot="-5400000">
            <a:off x="7993561" y="189027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1" name="Freeform 2321"/>
          <p:cNvSpPr/>
          <p:nvPr/>
        </p:nvSpPr>
        <p:spPr>
          <a:xfrm rot="-5400000">
            <a:off x="7990872" y="1897001"/>
            <a:ext cx="15463" cy="6723"/>
          </a:xfrm>
          <a:custGeom>
            <a:avLst/>
            <a:gdLst/>
            <a:ahLst/>
            <a:cxnLst/>
            <a:rect l="0" t="0" r="0" b="0"/>
            <a:pathLst>
              <a:path w="292100" h="127000">
                <a:moveTo>
                  <a:pt x="29210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2" name="Freeform 2322"/>
          <p:cNvSpPr/>
          <p:nvPr/>
        </p:nvSpPr>
        <p:spPr>
          <a:xfrm rot="-5400000">
            <a:off x="7994234" y="1894311"/>
            <a:ext cx="6050" cy="2689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1143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3" name="Freeform 2323"/>
          <p:cNvSpPr/>
          <p:nvPr/>
        </p:nvSpPr>
        <p:spPr>
          <a:xfrm rot="-5400000">
            <a:off x="8002972" y="1887588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50800" y="101600"/>
                </a:moveTo>
                <a:lnTo>
                  <a:pt x="88900" y="88900"/>
                </a:lnTo>
                <a:lnTo>
                  <a:pt x="88900" y="76200"/>
                </a:lnTo>
                <a:lnTo>
                  <a:pt x="25400" y="0"/>
                </a:lnTo>
                <a:lnTo>
                  <a:pt x="127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4" name="Freeform 2324"/>
          <p:cNvSpPr/>
          <p:nvPr/>
        </p:nvSpPr>
        <p:spPr>
          <a:xfrm rot="-5400000">
            <a:off x="8003981" y="189195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5" name="Freeform 2325"/>
          <p:cNvSpPr/>
          <p:nvPr/>
        </p:nvSpPr>
        <p:spPr>
          <a:xfrm rot="-5400000">
            <a:off x="8007344" y="1890613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6" name="Freeform 2326"/>
          <p:cNvSpPr/>
          <p:nvPr/>
        </p:nvSpPr>
        <p:spPr>
          <a:xfrm rot="-5400000">
            <a:off x="8006672" y="18919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7" name="Freeform 2327"/>
          <p:cNvSpPr/>
          <p:nvPr/>
        </p:nvSpPr>
        <p:spPr>
          <a:xfrm rot="-5400000">
            <a:off x="8005661" y="189296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8" name="Freeform 2328"/>
          <p:cNvSpPr/>
          <p:nvPr/>
        </p:nvSpPr>
        <p:spPr>
          <a:xfrm rot="-5400000">
            <a:off x="7999947" y="1891959"/>
            <a:ext cx="5378" cy="8067"/>
          </a:xfrm>
          <a:custGeom>
            <a:avLst/>
            <a:gdLst/>
            <a:ahLst/>
            <a:cxnLst/>
            <a:rect l="0" t="0" r="0" b="0"/>
            <a:pathLst>
              <a:path w="101600" h="152400">
                <a:moveTo>
                  <a:pt x="101600" y="139700"/>
                </a:moveTo>
                <a:lnTo>
                  <a:pt x="76200" y="152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29" name="Freeform 2329"/>
          <p:cNvSpPr/>
          <p:nvPr/>
        </p:nvSpPr>
        <p:spPr>
          <a:xfrm rot="-5400000">
            <a:off x="8006336" y="1894311"/>
            <a:ext cx="8740" cy="6723"/>
          </a:xfrm>
          <a:custGeom>
            <a:avLst/>
            <a:gdLst/>
            <a:ahLst/>
            <a:cxnLst/>
            <a:rect l="0" t="0" r="0" b="0"/>
            <a:pathLst>
              <a:path w="165100" h="127000">
                <a:moveTo>
                  <a:pt x="165100" y="0"/>
                </a:moveTo>
                <a:lnTo>
                  <a:pt x="114300" y="1270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0" name="Freeform 2330"/>
          <p:cNvSpPr/>
          <p:nvPr/>
        </p:nvSpPr>
        <p:spPr>
          <a:xfrm rot="-5400000">
            <a:off x="7996923" y="1901035"/>
            <a:ext cx="21514" cy="15463"/>
          </a:xfrm>
          <a:custGeom>
            <a:avLst/>
            <a:gdLst/>
            <a:ahLst/>
            <a:cxnLst/>
            <a:rect l="0" t="0" r="0" b="0"/>
            <a:pathLst>
              <a:path w="406400" h="292100">
                <a:moveTo>
                  <a:pt x="406400" y="152400"/>
                </a:moveTo>
                <a:lnTo>
                  <a:pt x="330200" y="0"/>
                </a:lnTo>
                <a:lnTo>
                  <a:pt x="304800" y="12700"/>
                </a:ln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1" name="Freeform 2331"/>
          <p:cNvSpPr/>
          <p:nvPr/>
        </p:nvSpPr>
        <p:spPr>
          <a:xfrm rot="-5400000">
            <a:off x="8009698" y="1899691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889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2" name="Freeform 2332"/>
          <p:cNvSpPr/>
          <p:nvPr/>
        </p:nvSpPr>
        <p:spPr>
          <a:xfrm rot="-5400000">
            <a:off x="7995242" y="191078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3" name="Freeform 2333"/>
          <p:cNvSpPr/>
          <p:nvPr/>
        </p:nvSpPr>
        <p:spPr>
          <a:xfrm rot="-5400000">
            <a:off x="7999275" y="1905405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0"/>
                </a:moveTo>
                <a:lnTo>
                  <a:pt x="12700" y="381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4" name="Freeform 2334"/>
          <p:cNvSpPr/>
          <p:nvPr/>
        </p:nvSpPr>
        <p:spPr>
          <a:xfrm rot="-5400000">
            <a:off x="8012724" y="1899354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508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5" name="Freeform 2335"/>
          <p:cNvSpPr/>
          <p:nvPr/>
        </p:nvSpPr>
        <p:spPr>
          <a:xfrm rot="-5400000">
            <a:off x="8019782" y="189834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6" name="Freeform 2336"/>
          <p:cNvSpPr/>
          <p:nvPr/>
        </p:nvSpPr>
        <p:spPr>
          <a:xfrm rot="-5400000">
            <a:off x="8001293" y="190809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2540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7" name="Freeform 2337"/>
          <p:cNvSpPr/>
          <p:nvPr/>
        </p:nvSpPr>
        <p:spPr>
          <a:xfrm rot="-5400000">
            <a:off x="8013060" y="1905069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8" name="Freeform 2338"/>
          <p:cNvSpPr/>
          <p:nvPr/>
        </p:nvSpPr>
        <p:spPr>
          <a:xfrm rot="-5400000">
            <a:off x="7993561" y="191313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39" name="Freeform 2339"/>
          <p:cNvSpPr/>
          <p:nvPr/>
        </p:nvSpPr>
        <p:spPr>
          <a:xfrm rot="-5400000">
            <a:off x="8020791" y="189935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0" name="Freeform 2340"/>
          <p:cNvSpPr/>
          <p:nvPr/>
        </p:nvSpPr>
        <p:spPr>
          <a:xfrm rot="-5400000">
            <a:off x="8013732" y="1903724"/>
            <a:ext cx="11429" cy="6723"/>
          </a:xfrm>
          <a:custGeom>
            <a:avLst/>
            <a:gdLst/>
            <a:ahLst/>
            <a:cxnLst/>
            <a:rect l="0" t="0" r="0" b="0"/>
            <a:pathLst>
              <a:path w="215900" h="127000">
                <a:moveTo>
                  <a:pt x="215900" y="12700"/>
                </a:moveTo>
                <a:lnTo>
                  <a:pt x="190500" y="0"/>
                </a:lnTo>
                <a:lnTo>
                  <a:pt x="165100" y="0"/>
                </a:ln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1" name="Freeform 2341"/>
          <p:cNvSpPr/>
          <p:nvPr/>
        </p:nvSpPr>
        <p:spPr>
          <a:xfrm rot="-5400000">
            <a:off x="7997259" y="1914818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2" name="Freeform 2342"/>
          <p:cNvSpPr/>
          <p:nvPr/>
        </p:nvSpPr>
        <p:spPr>
          <a:xfrm rot="-5400000">
            <a:off x="8013060" y="190708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3" name="Freeform 2343"/>
          <p:cNvSpPr/>
          <p:nvPr/>
        </p:nvSpPr>
        <p:spPr>
          <a:xfrm rot="-5400000">
            <a:off x="8020791" y="190204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4" name="Freeform 2344"/>
          <p:cNvSpPr/>
          <p:nvPr/>
        </p:nvSpPr>
        <p:spPr>
          <a:xfrm rot="-5400000">
            <a:off x="7999276" y="1915490"/>
            <a:ext cx="9412" cy="2689"/>
          </a:xfrm>
          <a:custGeom>
            <a:avLst/>
            <a:gdLst/>
            <a:ahLst/>
            <a:cxnLst/>
            <a:rect l="0" t="0" r="0" b="0"/>
            <a:pathLst>
              <a:path w="177800" h="50800">
                <a:moveTo>
                  <a:pt x="177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5" name="Freeform 2345"/>
          <p:cNvSpPr/>
          <p:nvPr/>
        </p:nvSpPr>
        <p:spPr>
          <a:xfrm rot="-5400000">
            <a:off x="8003982" y="1910784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6" name="Freeform 2346"/>
          <p:cNvSpPr/>
          <p:nvPr/>
        </p:nvSpPr>
        <p:spPr>
          <a:xfrm rot="-5400000">
            <a:off x="8022472" y="190170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7" name="Freeform 2347"/>
          <p:cNvSpPr/>
          <p:nvPr/>
        </p:nvSpPr>
        <p:spPr>
          <a:xfrm rot="-5400000">
            <a:off x="7994570" y="1916836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8" name="Freeform 2348"/>
          <p:cNvSpPr/>
          <p:nvPr/>
        </p:nvSpPr>
        <p:spPr>
          <a:xfrm rot="-5400000">
            <a:off x="7996923" y="1916499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49" name="Freeform 2349"/>
          <p:cNvSpPr/>
          <p:nvPr/>
        </p:nvSpPr>
        <p:spPr>
          <a:xfrm rot="-5400000">
            <a:off x="8021463" y="1902716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0" name="Freeform 2350"/>
          <p:cNvSpPr/>
          <p:nvPr/>
        </p:nvSpPr>
        <p:spPr>
          <a:xfrm rot="-5400000">
            <a:off x="8015413" y="1906750"/>
            <a:ext cx="8740" cy="7395"/>
          </a:xfrm>
          <a:custGeom>
            <a:avLst/>
            <a:gdLst/>
            <a:ahLst/>
            <a:cxnLst/>
            <a:rect l="0" t="0" r="0" b="0"/>
            <a:pathLst>
              <a:path w="165100" h="139700">
                <a:moveTo>
                  <a:pt x="127000" y="0"/>
                </a:moveTo>
                <a:lnTo>
                  <a:pt x="165100" y="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1" name="Freeform 2351"/>
          <p:cNvSpPr/>
          <p:nvPr/>
        </p:nvSpPr>
        <p:spPr>
          <a:xfrm rot="-5400000">
            <a:off x="8001630" y="1915154"/>
            <a:ext cx="8067" cy="3361"/>
          </a:xfrm>
          <a:custGeom>
            <a:avLst/>
            <a:gdLst/>
            <a:ahLst/>
            <a:cxnLst/>
            <a:rect l="0" t="0" r="0" b="0"/>
            <a:pathLst>
              <a:path w="152400" h="63500">
                <a:moveTo>
                  <a:pt x="0" y="50800"/>
                </a:moveTo>
                <a:lnTo>
                  <a:pt x="152400" y="0"/>
                </a:lnTo>
                <a:lnTo>
                  <a:pt x="139700" y="12700"/>
                </a:lnTo>
                <a:lnTo>
                  <a:pt x="127000" y="25400"/>
                </a:ln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2" name="Freeform 2352"/>
          <p:cNvSpPr/>
          <p:nvPr/>
        </p:nvSpPr>
        <p:spPr>
          <a:xfrm rot="-5400000">
            <a:off x="7996587" y="191885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3" name="Freeform 2353"/>
          <p:cNvSpPr/>
          <p:nvPr/>
        </p:nvSpPr>
        <p:spPr>
          <a:xfrm rot="-5400000">
            <a:off x="8006336" y="191381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4" name="Freeform 2354"/>
          <p:cNvSpPr/>
          <p:nvPr/>
        </p:nvSpPr>
        <p:spPr>
          <a:xfrm rot="-5400000">
            <a:off x="8014404" y="191044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5" name="Freeform 2355"/>
          <p:cNvSpPr/>
          <p:nvPr/>
        </p:nvSpPr>
        <p:spPr>
          <a:xfrm rot="-5400000">
            <a:off x="8015077" y="190910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6" name="Freeform 2356"/>
          <p:cNvSpPr/>
          <p:nvPr/>
        </p:nvSpPr>
        <p:spPr>
          <a:xfrm rot="-5400000">
            <a:off x="8023145" y="190506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7" name="Freeform 2357"/>
          <p:cNvSpPr/>
          <p:nvPr/>
        </p:nvSpPr>
        <p:spPr>
          <a:xfrm rot="-5400000">
            <a:off x="7995578" y="191986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8" name="Freeform 2358"/>
          <p:cNvSpPr/>
          <p:nvPr/>
        </p:nvSpPr>
        <p:spPr>
          <a:xfrm rot="-5400000">
            <a:off x="8024825" y="190406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59" name="Freeform 2359"/>
          <p:cNvSpPr/>
          <p:nvPr/>
        </p:nvSpPr>
        <p:spPr>
          <a:xfrm rot="-5400000">
            <a:off x="8013730" y="191515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0" name="Freeform 2360"/>
          <p:cNvSpPr/>
          <p:nvPr/>
        </p:nvSpPr>
        <p:spPr>
          <a:xfrm rot="-5400000">
            <a:off x="8015077" y="1913138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1" name="Freeform 2361"/>
          <p:cNvSpPr/>
          <p:nvPr/>
        </p:nvSpPr>
        <p:spPr>
          <a:xfrm rot="-5400000">
            <a:off x="8016421" y="191246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2" name="Freeform 2362"/>
          <p:cNvSpPr/>
          <p:nvPr/>
        </p:nvSpPr>
        <p:spPr>
          <a:xfrm rot="-5400000">
            <a:off x="8025162" y="190775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3" name="Freeform 2363"/>
          <p:cNvSpPr/>
          <p:nvPr/>
        </p:nvSpPr>
        <p:spPr>
          <a:xfrm rot="-5400000">
            <a:off x="7996587" y="1923559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4" name="Freeform 2364"/>
          <p:cNvSpPr/>
          <p:nvPr/>
        </p:nvSpPr>
        <p:spPr>
          <a:xfrm rot="-5400000">
            <a:off x="7997595" y="192187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5" name="Freeform 2365"/>
          <p:cNvSpPr/>
          <p:nvPr/>
        </p:nvSpPr>
        <p:spPr>
          <a:xfrm rot="-5400000">
            <a:off x="8006672" y="191683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6" name="Freeform 2366"/>
          <p:cNvSpPr/>
          <p:nvPr/>
        </p:nvSpPr>
        <p:spPr>
          <a:xfrm rot="-5400000">
            <a:off x="8007681" y="1917172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7" name="Freeform 2367"/>
          <p:cNvSpPr/>
          <p:nvPr/>
        </p:nvSpPr>
        <p:spPr>
          <a:xfrm rot="-5400000">
            <a:off x="8026171" y="1906750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8" name="Freeform 2368"/>
          <p:cNvSpPr/>
          <p:nvPr/>
        </p:nvSpPr>
        <p:spPr>
          <a:xfrm rot="-5400000">
            <a:off x="8004991" y="1922550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635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69" name="Freeform 2369"/>
          <p:cNvSpPr/>
          <p:nvPr/>
        </p:nvSpPr>
        <p:spPr>
          <a:xfrm rot="-5400000">
            <a:off x="8017430" y="191683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0" name="Freeform 2370"/>
          <p:cNvSpPr/>
          <p:nvPr/>
        </p:nvSpPr>
        <p:spPr>
          <a:xfrm rot="-5400000">
            <a:off x="8018102" y="191549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1" name="Freeform 2371"/>
          <p:cNvSpPr/>
          <p:nvPr/>
        </p:nvSpPr>
        <p:spPr>
          <a:xfrm rot="-5400000">
            <a:off x="7999275" y="192624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2" name="Freeform 2372"/>
          <p:cNvSpPr/>
          <p:nvPr/>
        </p:nvSpPr>
        <p:spPr>
          <a:xfrm rot="-5400000">
            <a:off x="7999276" y="192490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3" name="Freeform 2373"/>
          <p:cNvSpPr/>
          <p:nvPr/>
        </p:nvSpPr>
        <p:spPr>
          <a:xfrm rot="-5400000">
            <a:off x="8008689" y="192019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4" name="Freeform 2374"/>
          <p:cNvSpPr/>
          <p:nvPr/>
        </p:nvSpPr>
        <p:spPr>
          <a:xfrm rot="-5400000">
            <a:off x="8010370" y="192053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5" name="Freeform 2375"/>
          <p:cNvSpPr/>
          <p:nvPr/>
        </p:nvSpPr>
        <p:spPr>
          <a:xfrm rot="-5400000">
            <a:off x="8027179" y="191044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6" name="Freeform 2376"/>
          <p:cNvSpPr/>
          <p:nvPr/>
        </p:nvSpPr>
        <p:spPr>
          <a:xfrm rot="-5400000">
            <a:off x="8013396" y="191750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7" name="Freeform 2377"/>
          <p:cNvSpPr/>
          <p:nvPr/>
        </p:nvSpPr>
        <p:spPr>
          <a:xfrm rot="-5400000">
            <a:off x="8001630" y="1904397"/>
            <a:ext cx="20842" cy="8067"/>
          </a:xfrm>
          <a:custGeom>
            <a:avLst/>
            <a:gdLst/>
            <a:ahLst/>
            <a:cxnLst/>
            <a:rect l="0" t="0" r="0" b="0"/>
            <a:pathLst>
              <a:path w="393700" h="152400">
                <a:moveTo>
                  <a:pt x="393700" y="0"/>
                </a:moveTo>
                <a:lnTo>
                  <a:pt x="12700" y="152400"/>
                </a:lnTo>
                <a:lnTo>
                  <a:pt x="0" y="152400"/>
                </a:lnTo>
                <a:lnTo>
                  <a:pt x="381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8" name="Freeform 2378"/>
          <p:cNvSpPr/>
          <p:nvPr/>
        </p:nvSpPr>
        <p:spPr>
          <a:xfrm rot="-5400000">
            <a:off x="8002974" y="1906414"/>
            <a:ext cx="22187" cy="8067"/>
          </a:xfrm>
          <a:custGeom>
            <a:avLst/>
            <a:gdLst/>
            <a:ahLst/>
            <a:cxnLst/>
            <a:rect l="0" t="0" r="0" b="0"/>
            <a:pathLst>
              <a:path w="419100" h="152400">
                <a:moveTo>
                  <a:pt x="4191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79" name="Freeform 2379"/>
          <p:cNvSpPr/>
          <p:nvPr/>
        </p:nvSpPr>
        <p:spPr>
          <a:xfrm rot="-5400000">
            <a:off x="8017430" y="1918853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12700"/>
                </a:moveTo>
                <a:lnTo>
                  <a:pt x="254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0" name="Freeform 2380"/>
          <p:cNvSpPr/>
          <p:nvPr/>
        </p:nvSpPr>
        <p:spPr>
          <a:xfrm rot="-5400000">
            <a:off x="8028524" y="1913810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1" name="Freeform 2381"/>
          <p:cNvSpPr/>
          <p:nvPr/>
        </p:nvSpPr>
        <p:spPr>
          <a:xfrm rot="-5400000">
            <a:off x="7999612" y="192860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2" name="Freeform 2382"/>
          <p:cNvSpPr/>
          <p:nvPr/>
        </p:nvSpPr>
        <p:spPr>
          <a:xfrm rot="-5400000">
            <a:off x="8000621" y="1927593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3" name="Freeform 2383"/>
          <p:cNvSpPr/>
          <p:nvPr/>
        </p:nvSpPr>
        <p:spPr>
          <a:xfrm rot="-5400000">
            <a:off x="8005327" y="192490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127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4" name="Freeform 2384"/>
          <p:cNvSpPr/>
          <p:nvPr/>
        </p:nvSpPr>
        <p:spPr>
          <a:xfrm rot="-5400000">
            <a:off x="8010034" y="192288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5" name="Freeform 2385"/>
          <p:cNvSpPr/>
          <p:nvPr/>
        </p:nvSpPr>
        <p:spPr>
          <a:xfrm rot="-5400000">
            <a:off x="8011378" y="192288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6" name="Freeform 2386"/>
          <p:cNvSpPr/>
          <p:nvPr/>
        </p:nvSpPr>
        <p:spPr>
          <a:xfrm rot="-5400000">
            <a:off x="8019783" y="1915154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25400" y="0"/>
                </a:moveTo>
                <a:lnTo>
                  <a:pt x="0" y="12700"/>
                </a:ln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7" name="Freeform 2387"/>
          <p:cNvSpPr/>
          <p:nvPr/>
        </p:nvSpPr>
        <p:spPr>
          <a:xfrm rot="-5400000">
            <a:off x="8024153" y="1916163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8" name="Freeform 2388"/>
          <p:cNvSpPr/>
          <p:nvPr/>
        </p:nvSpPr>
        <p:spPr>
          <a:xfrm rot="-5400000">
            <a:off x="8027851" y="1911793"/>
            <a:ext cx="6050" cy="2689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1143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89" name="Freeform 2389"/>
          <p:cNvSpPr/>
          <p:nvPr/>
        </p:nvSpPr>
        <p:spPr>
          <a:xfrm rot="-5400000">
            <a:off x="8021464" y="1918180"/>
            <a:ext cx="4706" cy="3361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88900" y="63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0" name="Freeform 2390"/>
          <p:cNvSpPr/>
          <p:nvPr/>
        </p:nvSpPr>
        <p:spPr>
          <a:xfrm rot="-5400000">
            <a:off x="8001629" y="1907759"/>
            <a:ext cx="16136" cy="15463"/>
          </a:xfrm>
          <a:custGeom>
            <a:avLst/>
            <a:gdLst/>
            <a:ahLst/>
            <a:cxnLst/>
            <a:rect l="0" t="0" r="0" b="0"/>
            <a:pathLst>
              <a:path w="304800" h="292100">
                <a:moveTo>
                  <a:pt x="304800" y="0"/>
                </a:moveTo>
                <a:lnTo>
                  <a:pt x="0" y="292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1" name="Freeform 2391"/>
          <p:cNvSpPr/>
          <p:nvPr/>
        </p:nvSpPr>
        <p:spPr>
          <a:xfrm rot="-5400000">
            <a:off x="8001630" y="19312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2" name="Freeform 2392"/>
          <p:cNvSpPr/>
          <p:nvPr/>
        </p:nvSpPr>
        <p:spPr>
          <a:xfrm rot="-5400000">
            <a:off x="8001966" y="1930283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3" name="Freeform 2393"/>
          <p:cNvSpPr/>
          <p:nvPr/>
        </p:nvSpPr>
        <p:spPr>
          <a:xfrm rot="-5400000">
            <a:off x="8011042" y="192591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4" name="Freeform 2394"/>
          <p:cNvSpPr/>
          <p:nvPr/>
        </p:nvSpPr>
        <p:spPr>
          <a:xfrm rot="-5400000">
            <a:off x="8012387" y="192591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5" name="Freeform 2395"/>
          <p:cNvSpPr/>
          <p:nvPr/>
        </p:nvSpPr>
        <p:spPr>
          <a:xfrm rot="-5400000">
            <a:off x="8030204" y="191683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6" name="Freeform 2396"/>
          <p:cNvSpPr/>
          <p:nvPr/>
        </p:nvSpPr>
        <p:spPr>
          <a:xfrm rot="-5400000">
            <a:off x="8022135" y="19222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7" name="Freeform 2397"/>
          <p:cNvSpPr/>
          <p:nvPr/>
        </p:nvSpPr>
        <p:spPr>
          <a:xfrm rot="-5400000">
            <a:off x="8016757" y="192423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8" name="Freeform 2398"/>
          <p:cNvSpPr/>
          <p:nvPr/>
        </p:nvSpPr>
        <p:spPr>
          <a:xfrm rot="-5400000">
            <a:off x="8031213" y="191717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399" name="Freeform 2399"/>
          <p:cNvSpPr/>
          <p:nvPr/>
        </p:nvSpPr>
        <p:spPr>
          <a:xfrm rot="-5400000">
            <a:off x="8020118" y="1922887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0" name="Freeform 2400"/>
          <p:cNvSpPr/>
          <p:nvPr/>
        </p:nvSpPr>
        <p:spPr>
          <a:xfrm rot="-5400000">
            <a:off x="8014068" y="192893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1" name="Freeform 2401"/>
          <p:cNvSpPr/>
          <p:nvPr/>
        </p:nvSpPr>
        <p:spPr>
          <a:xfrm rot="-5400000">
            <a:off x="8019447" y="19255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2" name="Freeform 2402"/>
          <p:cNvSpPr/>
          <p:nvPr/>
        </p:nvSpPr>
        <p:spPr>
          <a:xfrm rot="-5400000">
            <a:off x="8002974" y="193330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3" name="Freeform 2403"/>
          <p:cNvSpPr/>
          <p:nvPr/>
        </p:nvSpPr>
        <p:spPr>
          <a:xfrm rot="-5400000">
            <a:off x="8012051" y="192961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4" name="Freeform 2404"/>
          <p:cNvSpPr/>
          <p:nvPr/>
        </p:nvSpPr>
        <p:spPr>
          <a:xfrm rot="-5400000">
            <a:off x="8023480" y="192355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5" name="Freeform 2405"/>
          <p:cNvSpPr/>
          <p:nvPr/>
        </p:nvSpPr>
        <p:spPr>
          <a:xfrm rot="-5400000">
            <a:off x="8030877" y="192019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6" name="Freeform 2406"/>
          <p:cNvSpPr/>
          <p:nvPr/>
        </p:nvSpPr>
        <p:spPr>
          <a:xfrm rot="-5400000">
            <a:off x="8032222" y="192087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7" name="Freeform 2407"/>
          <p:cNvSpPr/>
          <p:nvPr/>
        </p:nvSpPr>
        <p:spPr>
          <a:xfrm rot="-5400000">
            <a:off x="8004654" y="1932972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8" name="Freeform 2408"/>
          <p:cNvSpPr/>
          <p:nvPr/>
        </p:nvSpPr>
        <p:spPr>
          <a:xfrm rot="-5400000">
            <a:off x="8023480" y="1926248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09" name="Freeform 2409"/>
          <p:cNvSpPr/>
          <p:nvPr/>
        </p:nvSpPr>
        <p:spPr>
          <a:xfrm rot="-5400000">
            <a:off x="8033566" y="19235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0" name="Freeform 2410"/>
          <p:cNvSpPr/>
          <p:nvPr/>
        </p:nvSpPr>
        <p:spPr>
          <a:xfrm rot="-5400000">
            <a:off x="8005663" y="193667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1" name="Freeform 2411"/>
          <p:cNvSpPr/>
          <p:nvPr/>
        </p:nvSpPr>
        <p:spPr>
          <a:xfrm rot="-5400000">
            <a:off x="8012723" y="193297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25400" y="127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2" name="Freeform 2412"/>
          <p:cNvSpPr/>
          <p:nvPr/>
        </p:nvSpPr>
        <p:spPr>
          <a:xfrm rot="-5400000">
            <a:off x="8014404" y="1932636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3" name="Freeform 2413"/>
          <p:cNvSpPr/>
          <p:nvPr/>
        </p:nvSpPr>
        <p:spPr>
          <a:xfrm rot="-5400000">
            <a:off x="8019111" y="1927929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889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4" name="Freeform 2414"/>
          <p:cNvSpPr/>
          <p:nvPr/>
        </p:nvSpPr>
        <p:spPr>
          <a:xfrm rot="-5400000">
            <a:off x="8020119" y="1927593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5" name="Freeform 2415"/>
          <p:cNvSpPr/>
          <p:nvPr/>
        </p:nvSpPr>
        <p:spPr>
          <a:xfrm rot="-5400000">
            <a:off x="8025162" y="1925912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25400" y="254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6" name="Freeform 2416"/>
          <p:cNvSpPr/>
          <p:nvPr/>
        </p:nvSpPr>
        <p:spPr>
          <a:xfrm rot="-5400000">
            <a:off x="8031549" y="1923559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7" name="Freeform 2417"/>
          <p:cNvSpPr/>
          <p:nvPr/>
        </p:nvSpPr>
        <p:spPr>
          <a:xfrm rot="-5400000">
            <a:off x="8006671" y="1934989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8" name="Freeform 2418"/>
          <p:cNvSpPr/>
          <p:nvPr/>
        </p:nvSpPr>
        <p:spPr>
          <a:xfrm rot="-5400000">
            <a:off x="8008016" y="1939023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19" name="Freeform 2419"/>
          <p:cNvSpPr/>
          <p:nvPr/>
        </p:nvSpPr>
        <p:spPr>
          <a:xfrm rot="-5400000">
            <a:off x="8015413" y="1936334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0" name="Freeform 2420"/>
          <p:cNvSpPr/>
          <p:nvPr/>
        </p:nvSpPr>
        <p:spPr>
          <a:xfrm rot="-5400000">
            <a:off x="8033566" y="1926249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1" name="Freeform 2421"/>
          <p:cNvSpPr/>
          <p:nvPr/>
        </p:nvSpPr>
        <p:spPr>
          <a:xfrm rot="-5400000">
            <a:off x="8012387" y="1936670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2" name="Freeform 2422"/>
          <p:cNvSpPr/>
          <p:nvPr/>
        </p:nvSpPr>
        <p:spPr>
          <a:xfrm rot="-5400000">
            <a:off x="8022473" y="19312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12700"/>
                </a:moveTo>
                <a:lnTo>
                  <a:pt x="12700" y="25400"/>
                </a:lnTo>
                <a:lnTo>
                  <a:pt x="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3" name="Freeform 2423"/>
          <p:cNvSpPr/>
          <p:nvPr/>
        </p:nvSpPr>
        <p:spPr>
          <a:xfrm rot="-5400000">
            <a:off x="8034911" y="1928937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4" name="Freeform 2424"/>
          <p:cNvSpPr/>
          <p:nvPr/>
        </p:nvSpPr>
        <p:spPr>
          <a:xfrm rot="-5400000">
            <a:off x="8029530" y="1929610"/>
            <a:ext cx="2689" cy="5378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50800" y="0"/>
                </a:moveTo>
                <a:lnTo>
                  <a:pt x="12700" y="508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5" name="Freeform 2425"/>
          <p:cNvSpPr/>
          <p:nvPr/>
        </p:nvSpPr>
        <p:spPr>
          <a:xfrm rot="-5400000">
            <a:off x="8014741" y="1939695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6" name="Freeform 2426"/>
          <p:cNvSpPr/>
          <p:nvPr/>
        </p:nvSpPr>
        <p:spPr>
          <a:xfrm rot="-5400000">
            <a:off x="8033566" y="1930955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7" name="Freeform 2427"/>
          <p:cNvSpPr/>
          <p:nvPr/>
        </p:nvSpPr>
        <p:spPr>
          <a:xfrm rot="-5400000">
            <a:off x="8013394" y="1940368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0"/>
                </a:moveTo>
                <a:lnTo>
                  <a:pt x="0" y="63500"/>
                </a:lnTo>
                <a:lnTo>
                  <a:pt x="127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8" name="Freeform 2428"/>
          <p:cNvSpPr/>
          <p:nvPr/>
        </p:nvSpPr>
        <p:spPr>
          <a:xfrm rot="-5400000">
            <a:off x="8033901" y="193263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29" name="Freeform 2429"/>
          <p:cNvSpPr/>
          <p:nvPr/>
        </p:nvSpPr>
        <p:spPr>
          <a:xfrm rot="-5400000">
            <a:off x="7992887" y="1884899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0" name="Freeform 2430"/>
          <p:cNvSpPr/>
          <p:nvPr/>
        </p:nvSpPr>
        <p:spPr>
          <a:xfrm rot="-5400000">
            <a:off x="8013395" y="191616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1" name="Freeform 2431"/>
          <p:cNvSpPr/>
          <p:nvPr/>
        </p:nvSpPr>
        <p:spPr>
          <a:xfrm rot="-5400000">
            <a:off x="8014405" y="191649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2" name="Freeform 2432"/>
          <p:cNvSpPr/>
          <p:nvPr/>
        </p:nvSpPr>
        <p:spPr>
          <a:xfrm rot="-5400000">
            <a:off x="8015412" y="189733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3" name="Freeform 2433"/>
          <p:cNvSpPr/>
          <p:nvPr/>
        </p:nvSpPr>
        <p:spPr>
          <a:xfrm rot="-5400000">
            <a:off x="8024152" y="191347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4" name="Freeform 2434"/>
          <p:cNvSpPr/>
          <p:nvPr/>
        </p:nvSpPr>
        <p:spPr>
          <a:xfrm rot="-5400000">
            <a:off x="8004655" y="192423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5" name="Freeform 2435"/>
          <p:cNvSpPr/>
          <p:nvPr/>
        </p:nvSpPr>
        <p:spPr>
          <a:xfrm rot="-5400000">
            <a:off x="8005663" y="1925240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0"/>
                </a:moveTo>
                <a:lnTo>
                  <a:pt x="25400" y="127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6" name="Freeform 2436"/>
          <p:cNvSpPr/>
          <p:nvPr/>
        </p:nvSpPr>
        <p:spPr>
          <a:xfrm rot="-5400000">
            <a:off x="7980449" y="1853634"/>
            <a:ext cx="6723" cy="8067"/>
          </a:xfrm>
          <a:custGeom>
            <a:avLst/>
            <a:gdLst/>
            <a:ahLst/>
            <a:cxnLst/>
            <a:rect l="0" t="0" r="0" b="0"/>
            <a:pathLst>
              <a:path w="127000" h="152400">
                <a:moveTo>
                  <a:pt x="127000" y="38100"/>
                </a:moveTo>
                <a:lnTo>
                  <a:pt x="76200" y="152400"/>
                </a:lnTo>
                <a:lnTo>
                  <a:pt x="0" y="0"/>
                </a:lnTo>
                <a:close/>
                <a:moveTo>
                  <a:pt x="-74828400" y="30632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37" name="Freeform 2437"/>
          <p:cNvSpPr/>
          <p:nvPr/>
        </p:nvSpPr>
        <p:spPr>
          <a:xfrm rot="-5400000">
            <a:off x="7974736" y="1879520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88900" y="0"/>
                </a:moveTo>
                <a:lnTo>
                  <a:pt x="114300" y="76200"/>
                </a:lnTo>
                <a:lnTo>
                  <a:pt x="0" y="50800"/>
                </a:lnTo>
                <a:close/>
                <a:moveTo>
                  <a:pt x="-74269600" y="3070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38" name="Picture 2438"/>
          <p:cNvPicPr>
            <a:picLocks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04" y="1847806"/>
            <a:ext cx="46616" cy="32496"/>
          </a:xfrm>
          <a:prstGeom prst="rect">
            <a:avLst/>
          </a:prstGeom>
          <a:noFill/>
        </p:spPr>
      </p:pic>
      <p:sp>
        <p:nvSpPr>
          <p:cNvPr id="2439" name="Freeform 2439"/>
          <p:cNvSpPr/>
          <p:nvPr/>
        </p:nvSpPr>
        <p:spPr>
          <a:xfrm rot="-5400000">
            <a:off x="7991206" y="1849600"/>
            <a:ext cx="7395" cy="22187"/>
          </a:xfrm>
          <a:custGeom>
            <a:avLst/>
            <a:gdLst/>
            <a:ahLst/>
            <a:cxnLst/>
            <a:rect l="0" t="0" r="0" b="0"/>
            <a:pathLst>
              <a:path w="139700" h="419100">
                <a:moveTo>
                  <a:pt x="101600" y="0"/>
                </a:moveTo>
                <a:lnTo>
                  <a:pt x="139700" y="76200"/>
                </a:lnTo>
                <a:lnTo>
                  <a:pt x="0" y="419100"/>
                </a:lnTo>
                <a:close/>
                <a:moveTo>
                  <a:pt x="-74803000" y="3055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40" name="Picture 2440"/>
          <p:cNvPicPr>
            <a:picLocks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4536" y="1847806"/>
            <a:ext cx="30480" cy="43255"/>
          </a:xfrm>
          <a:prstGeom prst="rect">
            <a:avLst/>
          </a:prstGeom>
          <a:noFill/>
        </p:spPr>
      </p:pic>
      <p:sp>
        <p:nvSpPr>
          <p:cNvPr id="2441" name="Freeform 2441"/>
          <p:cNvSpPr/>
          <p:nvPr/>
        </p:nvSpPr>
        <p:spPr>
          <a:xfrm rot="-5400000">
            <a:off x="7978095" y="1851953"/>
            <a:ext cx="25549" cy="30255"/>
          </a:xfrm>
          <a:custGeom>
            <a:avLst/>
            <a:gdLst/>
            <a:ahLst/>
            <a:cxnLst/>
            <a:rect l="0" t="0" r="0" b="0"/>
            <a:pathLst>
              <a:path w="482600" h="571500">
                <a:moveTo>
                  <a:pt x="0" y="0"/>
                </a:moveTo>
                <a:lnTo>
                  <a:pt x="482600" y="114300"/>
                </a:lnTo>
                <a:lnTo>
                  <a:pt x="292100" y="571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2" name="Freeform 2442"/>
          <p:cNvSpPr/>
          <p:nvPr/>
        </p:nvSpPr>
        <p:spPr>
          <a:xfrm rot="-5400000">
            <a:off x="7980448" y="1856996"/>
            <a:ext cx="25549" cy="29583"/>
          </a:xfrm>
          <a:custGeom>
            <a:avLst/>
            <a:gdLst/>
            <a:ahLst/>
            <a:cxnLst/>
            <a:rect l="0" t="0" r="0" b="0"/>
            <a:pathLst>
              <a:path w="482600" h="558800">
                <a:moveTo>
                  <a:pt x="0" y="0"/>
                </a:moveTo>
                <a:lnTo>
                  <a:pt x="482600" y="101600"/>
                </a:lnTo>
                <a:lnTo>
                  <a:pt x="292100" y="558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3" name="Freeform 2443"/>
          <p:cNvSpPr/>
          <p:nvPr/>
        </p:nvSpPr>
        <p:spPr>
          <a:xfrm rot="-5400000">
            <a:off x="7985155" y="1863047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114300" y="25400"/>
                </a:moveTo>
                <a:lnTo>
                  <a:pt x="76200" y="139700"/>
                </a:lnTo>
                <a:lnTo>
                  <a:pt x="0" y="0"/>
                </a:lnTo>
                <a:close/>
                <a:moveTo>
                  <a:pt x="-74739500" y="3054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4" name="Freeform 2444"/>
          <p:cNvSpPr/>
          <p:nvPr/>
        </p:nvSpPr>
        <p:spPr>
          <a:xfrm rot="-5400000">
            <a:off x="7979442" y="1888261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76200" y="0"/>
                </a:moveTo>
                <a:lnTo>
                  <a:pt x="114300" y="76200"/>
                </a:lnTo>
                <a:lnTo>
                  <a:pt x="0" y="38100"/>
                </a:lnTo>
                <a:close/>
                <a:moveTo>
                  <a:pt x="-74193400" y="3061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45" name="Picture 2445"/>
          <p:cNvPicPr>
            <a:picLocks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7311" y="1856547"/>
            <a:ext cx="46616" cy="32496"/>
          </a:xfrm>
          <a:prstGeom prst="rect">
            <a:avLst/>
          </a:prstGeom>
          <a:noFill/>
        </p:spPr>
      </p:pic>
      <p:sp>
        <p:nvSpPr>
          <p:cNvPr id="2446" name="Freeform 2446"/>
          <p:cNvSpPr/>
          <p:nvPr/>
        </p:nvSpPr>
        <p:spPr>
          <a:xfrm rot="-5400000">
            <a:off x="7995241" y="1859013"/>
            <a:ext cx="8067" cy="21514"/>
          </a:xfrm>
          <a:custGeom>
            <a:avLst/>
            <a:gdLst/>
            <a:ahLst/>
            <a:cxnLst/>
            <a:rect l="0" t="0" r="0" b="0"/>
            <a:pathLst>
              <a:path w="152400" h="406400">
                <a:moveTo>
                  <a:pt x="114300" y="0"/>
                </a:moveTo>
                <a:lnTo>
                  <a:pt x="152400" y="63500"/>
                </a:lnTo>
                <a:lnTo>
                  <a:pt x="0" y="406400"/>
                </a:lnTo>
                <a:close/>
                <a:moveTo>
                  <a:pt x="-74714100" y="3046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47" name="Picture 2447"/>
          <p:cNvPicPr>
            <a:picLocks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242" y="1856547"/>
            <a:ext cx="30480" cy="43926"/>
          </a:xfrm>
          <a:prstGeom prst="rect">
            <a:avLst/>
          </a:prstGeom>
          <a:noFill/>
        </p:spPr>
      </p:pic>
      <p:sp>
        <p:nvSpPr>
          <p:cNvPr id="2448" name="Freeform 2448"/>
          <p:cNvSpPr/>
          <p:nvPr/>
        </p:nvSpPr>
        <p:spPr>
          <a:xfrm rot="-5400000">
            <a:off x="7982466" y="1861702"/>
            <a:ext cx="25549" cy="29583"/>
          </a:xfrm>
          <a:custGeom>
            <a:avLst/>
            <a:gdLst/>
            <a:ahLst/>
            <a:cxnLst/>
            <a:rect l="0" t="0" r="0" b="0"/>
            <a:pathLst>
              <a:path w="482600" h="558800">
                <a:moveTo>
                  <a:pt x="0" y="0"/>
                </a:moveTo>
                <a:lnTo>
                  <a:pt x="482600" y="101600"/>
                </a:lnTo>
                <a:lnTo>
                  <a:pt x="292100" y="558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49" name="Freeform 2449"/>
          <p:cNvSpPr/>
          <p:nvPr/>
        </p:nvSpPr>
        <p:spPr>
          <a:xfrm rot="-5400000">
            <a:off x="7984819" y="1865400"/>
            <a:ext cx="25549" cy="30255"/>
          </a:xfrm>
          <a:custGeom>
            <a:avLst/>
            <a:gdLst/>
            <a:ahLst/>
            <a:cxnLst/>
            <a:rect l="0" t="0" r="0" b="0"/>
            <a:pathLst>
              <a:path w="482600" h="571500">
                <a:moveTo>
                  <a:pt x="0" y="0"/>
                </a:moveTo>
                <a:lnTo>
                  <a:pt x="482600" y="114300"/>
                </a:lnTo>
                <a:lnTo>
                  <a:pt x="292100" y="571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0" name="Freeform 2450"/>
          <p:cNvSpPr/>
          <p:nvPr/>
        </p:nvSpPr>
        <p:spPr>
          <a:xfrm rot="-5400000">
            <a:off x="8004655" y="1865737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1" name="Freeform 2451"/>
          <p:cNvSpPr/>
          <p:nvPr/>
        </p:nvSpPr>
        <p:spPr>
          <a:xfrm rot="-5400000">
            <a:off x="8009362" y="1874477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2" name="Freeform 2452"/>
          <p:cNvSpPr/>
          <p:nvPr/>
        </p:nvSpPr>
        <p:spPr>
          <a:xfrm rot="-5400000">
            <a:off x="7974735" y="1880864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889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3" name="Freeform 2453"/>
          <p:cNvSpPr/>
          <p:nvPr/>
        </p:nvSpPr>
        <p:spPr>
          <a:xfrm rot="-5400000">
            <a:off x="7979442" y="1890278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4" name="Freeform 2454"/>
          <p:cNvSpPr/>
          <p:nvPr/>
        </p:nvSpPr>
        <p:spPr>
          <a:xfrm rot="-5400000">
            <a:off x="8801055" y="325986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  <a:close/>
                <a:moveTo>
                  <a:pt x="-63842900" y="15125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55" name="Freeform 2455"/>
          <p:cNvSpPr/>
          <p:nvPr/>
        </p:nvSpPr>
        <p:spPr>
          <a:xfrm rot="-5400000">
            <a:off x="8802737" y="32622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  <a:close/>
                <a:moveTo>
                  <a:pt x="-63842900" y="1508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56" name="Picture 2456"/>
          <p:cNvPicPr>
            <a:picLocks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9515" y="3248990"/>
            <a:ext cx="38771" cy="35858"/>
          </a:xfrm>
          <a:prstGeom prst="rect">
            <a:avLst/>
          </a:prstGeom>
          <a:noFill/>
        </p:spPr>
      </p:pic>
      <p:sp>
        <p:nvSpPr>
          <p:cNvPr id="2457" name="Freeform 2457"/>
          <p:cNvSpPr/>
          <p:nvPr/>
        </p:nvSpPr>
        <p:spPr>
          <a:xfrm rot="-5400000">
            <a:off x="8813158" y="326120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0"/>
                </a:moveTo>
                <a:lnTo>
                  <a:pt x="38100" y="50800"/>
                </a:lnTo>
                <a:close/>
                <a:moveTo>
                  <a:pt x="-64033400" y="1489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58" name="Picture 2458"/>
          <p:cNvPicPr>
            <a:picLocks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0271" y="3250335"/>
            <a:ext cx="28015" cy="34513"/>
          </a:xfrm>
          <a:prstGeom prst="rect">
            <a:avLst/>
          </a:prstGeom>
          <a:noFill/>
        </p:spPr>
      </p:pic>
      <p:sp>
        <p:nvSpPr>
          <p:cNvPr id="2459" name="Freeform 2459"/>
          <p:cNvSpPr/>
          <p:nvPr/>
        </p:nvSpPr>
        <p:spPr>
          <a:xfrm rot="-5400000">
            <a:off x="8813494" y="3263558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0"/>
                </a:moveTo>
                <a:lnTo>
                  <a:pt x="50800" y="76200"/>
                </a:lnTo>
                <a:close/>
                <a:moveTo>
                  <a:pt x="-63969900" y="14897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60" name="Picture 2460"/>
          <p:cNvPicPr>
            <a:picLocks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668" y="3253024"/>
            <a:ext cx="44824" cy="43030"/>
          </a:xfrm>
          <a:prstGeom prst="rect">
            <a:avLst/>
          </a:prstGeom>
          <a:noFill/>
        </p:spPr>
      </p:pic>
      <p:pic>
        <p:nvPicPr>
          <p:cNvPr id="2461" name="Picture 2461"/>
          <p:cNvPicPr>
            <a:picLocks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874" y="3260420"/>
            <a:ext cx="44824" cy="46840"/>
          </a:xfrm>
          <a:prstGeom prst="rect">
            <a:avLst/>
          </a:prstGeom>
          <a:noFill/>
        </p:spPr>
      </p:pic>
      <p:sp>
        <p:nvSpPr>
          <p:cNvPr id="2462" name="Freeform 2462"/>
          <p:cNvSpPr/>
          <p:nvPr/>
        </p:nvSpPr>
        <p:spPr>
          <a:xfrm rot="-5400000">
            <a:off x="8827614" y="3270954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0"/>
                </a:moveTo>
                <a:lnTo>
                  <a:pt x="50800" y="50800"/>
                </a:lnTo>
                <a:close/>
                <a:moveTo>
                  <a:pt x="-64122300" y="1461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63" name="Picture 2463"/>
          <p:cNvPicPr>
            <a:picLocks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8927" y="3262435"/>
            <a:ext cx="51770" cy="44824"/>
          </a:xfrm>
          <a:prstGeom prst="rect">
            <a:avLst/>
          </a:prstGeom>
          <a:noFill/>
        </p:spPr>
      </p:pic>
      <p:sp>
        <p:nvSpPr>
          <p:cNvPr id="2464" name="Freeform 2464"/>
          <p:cNvSpPr/>
          <p:nvPr/>
        </p:nvSpPr>
        <p:spPr>
          <a:xfrm rot="-5400000">
            <a:off x="8827277" y="3282720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  <a:close/>
                <a:moveTo>
                  <a:pt x="-63919100" y="1463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65" name="Picture 2465"/>
          <p:cNvPicPr>
            <a:picLocks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875" y="3262436"/>
            <a:ext cx="56029" cy="56029"/>
          </a:xfrm>
          <a:prstGeom prst="rect">
            <a:avLst/>
          </a:prstGeom>
          <a:noFill/>
        </p:spPr>
      </p:pic>
      <p:pic>
        <p:nvPicPr>
          <p:cNvPr id="2466" name="Picture 2466"/>
          <p:cNvPicPr>
            <a:picLocks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875" y="3273642"/>
            <a:ext cx="56029" cy="56029"/>
          </a:xfrm>
          <a:prstGeom prst="rect">
            <a:avLst/>
          </a:prstGeom>
          <a:noFill/>
        </p:spPr>
      </p:pic>
      <p:pic>
        <p:nvPicPr>
          <p:cNvPr id="2467" name="Picture 2467"/>
          <p:cNvPicPr>
            <a:picLocks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5234" y="3283952"/>
            <a:ext cx="24429" cy="24428"/>
          </a:xfrm>
          <a:prstGeom prst="rect">
            <a:avLst/>
          </a:prstGeom>
          <a:noFill/>
        </p:spPr>
      </p:pic>
      <p:sp>
        <p:nvSpPr>
          <p:cNvPr id="2468" name="Freeform 2468"/>
          <p:cNvSpPr/>
          <p:nvPr/>
        </p:nvSpPr>
        <p:spPr>
          <a:xfrm rot="-5400000">
            <a:off x="8837027" y="330322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  <a:close/>
                <a:moveTo>
                  <a:pt x="-63728600" y="14439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69" name="Picture 2469"/>
          <p:cNvPicPr>
            <a:picLocks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7080" y="3287985"/>
            <a:ext cx="44824" cy="41686"/>
          </a:xfrm>
          <a:prstGeom prst="rect">
            <a:avLst/>
          </a:prstGeom>
          <a:noFill/>
        </p:spPr>
      </p:pic>
      <p:sp>
        <p:nvSpPr>
          <p:cNvPr id="2470" name="Freeform 2470"/>
          <p:cNvSpPr/>
          <p:nvPr/>
        </p:nvSpPr>
        <p:spPr>
          <a:xfrm rot="-5400000">
            <a:off x="8828622" y="3311632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  <a:lnTo>
                  <a:pt x="12700" y="63500"/>
                </a:lnTo>
                <a:close/>
                <a:moveTo>
                  <a:pt x="-63347600" y="1461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471" name="Picture 2471"/>
          <p:cNvPicPr>
            <a:picLocks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5234" y="3292021"/>
            <a:ext cx="23083" cy="23083"/>
          </a:xfrm>
          <a:prstGeom prst="rect">
            <a:avLst/>
          </a:prstGeom>
          <a:noFill/>
        </p:spPr>
      </p:pic>
      <p:sp>
        <p:nvSpPr>
          <p:cNvPr id="2472" name="Freeform 2472"/>
          <p:cNvSpPr/>
          <p:nvPr/>
        </p:nvSpPr>
        <p:spPr>
          <a:xfrm rot="-5400000">
            <a:off x="8847112" y="3301883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38100"/>
                </a:lnTo>
                <a:lnTo>
                  <a:pt x="0" y="12700"/>
                </a:lnTo>
                <a:close/>
                <a:moveTo>
                  <a:pt x="-63919100" y="14262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3" name="Freeform 2473"/>
          <p:cNvSpPr/>
          <p:nvPr/>
        </p:nvSpPr>
        <p:spPr>
          <a:xfrm rot="-5400000">
            <a:off x="8805764" y="3282720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0"/>
                </a:moveTo>
                <a:lnTo>
                  <a:pt x="38100" y="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4" name="Freeform 2474"/>
          <p:cNvSpPr/>
          <p:nvPr/>
        </p:nvSpPr>
        <p:spPr>
          <a:xfrm rot="-5400000">
            <a:off x="8826941" y="326826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0" y="635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5" name="Freeform 2475"/>
          <p:cNvSpPr/>
          <p:nvPr/>
        </p:nvSpPr>
        <p:spPr>
          <a:xfrm rot="-5400000">
            <a:off x="8828622" y="3271291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6" name="Freeform 2476"/>
          <p:cNvSpPr/>
          <p:nvPr/>
        </p:nvSpPr>
        <p:spPr>
          <a:xfrm rot="-5400000">
            <a:off x="8808117" y="3286419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0"/>
                </a:moveTo>
                <a:lnTo>
                  <a:pt x="38100" y="0"/>
                </a:lnTo>
                <a:lnTo>
                  <a:pt x="635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7" name="Freeform 2477"/>
          <p:cNvSpPr/>
          <p:nvPr/>
        </p:nvSpPr>
        <p:spPr>
          <a:xfrm rot="-5400000">
            <a:off x="8811141" y="3283393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63500"/>
                </a:moveTo>
                <a:lnTo>
                  <a:pt x="254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8" name="Freeform 2478"/>
          <p:cNvSpPr/>
          <p:nvPr/>
        </p:nvSpPr>
        <p:spPr>
          <a:xfrm rot="-5400000">
            <a:off x="8834338" y="328372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1270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79" name="Freeform 2479"/>
          <p:cNvSpPr/>
          <p:nvPr/>
        </p:nvSpPr>
        <p:spPr>
          <a:xfrm rot="-5400000">
            <a:off x="8816521" y="329616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254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0" name="Freeform 2480"/>
          <p:cNvSpPr/>
          <p:nvPr/>
        </p:nvSpPr>
        <p:spPr>
          <a:xfrm rot="-5400000">
            <a:off x="8831984" y="329751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1" name="Freeform 2481"/>
          <p:cNvSpPr/>
          <p:nvPr/>
        </p:nvSpPr>
        <p:spPr>
          <a:xfrm rot="-5400000">
            <a:off x="8825596" y="3309278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12700" y="76200"/>
                </a:moveTo>
                <a:lnTo>
                  <a:pt x="0" y="63500"/>
                </a:lnTo>
                <a:lnTo>
                  <a:pt x="0" y="508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2" name="Freeform 2482"/>
          <p:cNvSpPr/>
          <p:nvPr/>
        </p:nvSpPr>
        <p:spPr>
          <a:xfrm rot="-5400000">
            <a:off x="8841396" y="3294823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88900" y="101600"/>
                </a:moveTo>
                <a:lnTo>
                  <a:pt x="50800" y="101600"/>
                </a:lnTo>
                <a:lnTo>
                  <a:pt x="12700" y="101600"/>
                </a:lnTo>
                <a:lnTo>
                  <a:pt x="0" y="76200"/>
                </a:lnTo>
                <a:lnTo>
                  <a:pt x="0" y="381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3" name="Freeform 2483"/>
          <p:cNvSpPr/>
          <p:nvPr/>
        </p:nvSpPr>
        <p:spPr>
          <a:xfrm rot="-5400000">
            <a:off x="8799376" y="326288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4" name="Freeform 2484"/>
          <p:cNvSpPr/>
          <p:nvPr/>
        </p:nvSpPr>
        <p:spPr>
          <a:xfrm rot="-5400000">
            <a:off x="8801057" y="3261877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0"/>
                </a:moveTo>
                <a:lnTo>
                  <a:pt x="25400" y="0"/>
                </a:lnTo>
                <a:lnTo>
                  <a:pt x="50800" y="254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5" name="Freeform 2485"/>
          <p:cNvSpPr/>
          <p:nvPr/>
        </p:nvSpPr>
        <p:spPr>
          <a:xfrm rot="-5400000">
            <a:off x="8802065" y="326557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6" name="Freeform 2486"/>
          <p:cNvSpPr/>
          <p:nvPr/>
        </p:nvSpPr>
        <p:spPr>
          <a:xfrm rot="-5400000">
            <a:off x="8803073" y="3264567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7" name="Freeform 2487"/>
          <p:cNvSpPr/>
          <p:nvPr/>
        </p:nvSpPr>
        <p:spPr>
          <a:xfrm rot="-5400000">
            <a:off x="8801057" y="3270618"/>
            <a:ext cx="14791" cy="8740"/>
          </a:xfrm>
          <a:custGeom>
            <a:avLst/>
            <a:gdLst/>
            <a:ahLst/>
            <a:cxnLst/>
            <a:rect l="0" t="0" r="0" b="0"/>
            <a:pathLst>
              <a:path w="279400" h="165100">
                <a:moveTo>
                  <a:pt x="279400" y="0"/>
                </a:move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8" name="Freeform 2488"/>
          <p:cNvSpPr/>
          <p:nvPr/>
        </p:nvSpPr>
        <p:spPr>
          <a:xfrm rot="-5400000">
            <a:off x="8804083" y="3268265"/>
            <a:ext cx="6050" cy="3361"/>
          </a:xfrm>
          <a:custGeom>
            <a:avLst/>
            <a:gdLst/>
            <a:ahLst/>
            <a:cxnLst/>
            <a:rect l="0" t="0" r="0" b="0"/>
            <a:pathLst>
              <a:path w="114300" h="63500">
                <a:moveTo>
                  <a:pt x="1143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89" name="Freeform 2489"/>
          <p:cNvSpPr/>
          <p:nvPr/>
        </p:nvSpPr>
        <p:spPr>
          <a:xfrm rot="-5400000">
            <a:off x="8811478" y="3261541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63500" y="88900"/>
                </a:moveTo>
                <a:lnTo>
                  <a:pt x="88900" y="76200"/>
                </a:lnTo>
                <a:lnTo>
                  <a:pt x="88900" y="63500"/>
                </a:lnTo>
                <a:lnTo>
                  <a:pt x="25400" y="0"/>
                </a:lnTo>
                <a:lnTo>
                  <a:pt x="127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0" name="Freeform 2490"/>
          <p:cNvSpPr/>
          <p:nvPr/>
        </p:nvSpPr>
        <p:spPr>
          <a:xfrm rot="-5400000">
            <a:off x="8813158" y="3265239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0"/>
                </a:moveTo>
                <a:lnTo>
                  <a:pt x="0" y="254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1" name="Freeform 2491"/>
          <p:cNvSpPr/>
          <p:nvPr/>
        </p:nvSpPr>
        <p:spPr>
          <a:xfrm rot="-5400000">
            <a:off x="8815849" y="326322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2" name="Freeform 2492"/>
          <p:cNvSpPr/>
          <p:nvPr/>
        </p:nvSpPr>
        <p:spPr>
          <a:xfrm rot="-5400000">
            <a:off x="8815513" y="32649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3" name="Freeform 2493"/>
          <p:cNvSpPr/>
          <p:nvPr/>
        </p:nvSpPr>
        <p:spPr>
          <a:xfrm rot="-5400000">
            <a:off x="8809460" y="3266248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114300" y="114300"/>
                </a:moveTo>
                <a:lnTo>
                  <a:pt x="889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4" name="Freeform 2494"/>
          <p:cNvSpPr/>
          <p:nvPr/>
        </p:nvSpPr>
        <p:spPr>
          <a:xfrm rot="-5400000">
            <a:off x="8815849" y="3266584"/>
            <a:ext cx="8067" cy="7395"/>
          </a:xfrm>
          <a:custGeom>
            <a:avLst/>
            <a:gdLst/>
            <a:ahLst/>
            <a:cxnLst/>
            <a:rect l="0" t="0" r="0" b="0"/>
            <a:pathLst>
              <a:path w="152400" h="139700">
                <a:moveTo>
                  <a:pt x="152400" y="0"/>
                </a:moveTo>
                <a:lnTo>
                  <a:pt x="101600" y="25400"/>
                </a:ln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5" name="Freeform 2495"/>
          <p:cNvSpPr/>
          <p:nvPr/>
        </p:nvSpPr>
        <p:spPr>
          <a:xfrm rot="-5400000">
            <a:off x="8809126" y="3272635"/>
            <a:ext cx="19497" cy="17480"/>
          </a:xfrm>
          <a:custGeom>
            <a:avLst/>
            <a:gdLst/>
            <a:ahLst/>
            <a:cxnLst/>
            <a:rect l="0" t="0" r="0" b="0"/>
            <a:pathLst>
              <a:path w="368300" h="330200">
                <a:moveTo>
                  <a:pt x="368300" y="139700"/>
                </a:moveTo>
                <a:lnTo>
                  <a:pt x="279400" y="0"/>
                </a:lnTo>
                <a:lnTo>
                  <a:pt x="254000" y="12700"/>
                </a:ln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6" name="Freeform 2496"/>
          <p:cNvSpPr/>
          <p:nvPr/>
        </p:nvSpPr>
        <p:spPr>
          <a:xfrm rot="-5400000">
            <a:off x="8819881" y="3271963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762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7" name="Freeform 2497"/>
          <p:cNvSpPr/>
          <p:nvPr/>
        </p:nvSpPr>
        <p:spPr>
          <a:xfrm rot="-5400000">
            <a:off x="8806436" y="328540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8" name="Freeform 2498"/>
          <p:cNvSpPr/>
          <p:nvPr/>
        </p:nvSpPr>
        <p:spPr>
          <a:xfrm rot="-5400000">
            <a:off x="8810132" y="3279695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0"/>
                </a:moveTo>
                <a:lnTo>
                  <a:pt x="12700" y="254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499" name="Freeform 2499"/>
          <p:cNvSpPr/>
          <p:nvPr/>
        </p:nvSpPr>
        <p:spPr>
          <a:xfrm rot="-5400000">
            <a:off x="8822236" y="327162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508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0" name="Freeform 2500"/>
          <p:cNvSpPr/>
          <p:nvPr/>
        </p:nvSpPr>
        <p:spPr>
          <a:xfrm rot="-5400000">
            <a:off x="8829295" y="326994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1" name="Freeform 2501"/>
          <p:cNvSpPr/>
          <p:nvPr/>
        </p:nvSpPr>
        <p:spPr>
          <a:xfrm rot="-5400000">
            <a:off x="8812487" y="3281375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25400" y="127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2" name="Freeform 2502"/>
          <p:cNvSpPr/>
          <p:nvPr/>
        </p:nvSpPr>
        <p:spPr>
          <a:xfrm rot="-5400000">
            <a:off x="8823581" y="327700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3" name="Freeform 2503"/>
          <p:cNvSpPr/>
          <p:nvPr/>
        </p:nvSpPr>
        <p:spPr>
          <a:xfrm rot="-5400000">
            <a:off x="8805091" y="3287427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4" name="Freeform 2504"/>
          <p:cNvSpPr/>
          <p:nvPr/>
        </p:nvSpPr>
        <p:spPr>
          <a:xfrm rot="-5400000">
            <a:off x="8830639" y="327061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5" name="Freeform 2505"/>
          <p:cNvSpPr/>
          <p:nvPr/>
        </p:nvSpPr>
        <p:spPr>
          <a:xfrm rot="-5400000">
            <a:off x="8825262" y="3274652"/>
            <a:ext cx="10084" cy="8067"/>
          </a:xfrm>
          <a:custGeom>
            <a:avLst/>
            <a:gdLst/>
            <a:ahLst/>
            <a:cxnLst/>
            <a:rect l="0" t="0" r="0" b="0"/>
            <a:pathLst>
              <a:path w="190500" h="152400">
                <a:moveTo>
                  <a:pt x="190500" y="12700"/>
                </a:moveTo>
                <a:lnTo>
                  <a:pt x="165100" y="0"/>
                </a:lnTo>
                <a:lnTo>
                  <a:pt x="139700" y="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6" name="Freeform 2506"/>
          <p:cNvSpPr/>
          <p:nvPr/>
        </p:nvSpPr>
        <p:spPr>
          <a:xfrm rot="-5400000">
            <a:off x="8808789" y="3289107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7" name="Freeform 2507"/>
          <p:cNvSpPr/>
          <p:nvPr/>
        </p:nvSpPr>
        <p:spPr>
          <a:xfrm rot="-5400000">
            <a:off x="8823917" y="327935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8" name="Freeform 2508"/>
          <p:cNvSpPr/>
          <p:nvPr/>
        </p:nvSpPr>
        <p:spPr>
          <a:xfrm rot="-5400000">
            <a:off x="8830976" y="327364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09" name="Freeform 2509"/>
          <p:cNvSpPr/>
          <p:nvPr/>
        </p:nvSpPr>
        <p:spPr>
          <a:xfrm rot="-5400000">
            <a:off x="8810806" y="3288436"/>
            <a:ext cx="9412" cy="4033"/>
          </a:xfrm>
          <a:custGeom>
            <a:avLst/>
            <a:gdLst/>
            <a:ahLst/>
            <a:cxnLst/>
            <a:rect l="0" t="0" r="0" b="0"/>
            <a:pathLst>
              <a:path w="177800" h="76200">
                <a:moveTo>
                  <a:pt x="177800" y="0"/>
                </a:move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0" name="Freeform 2510"/>
          <p:cNvSpPr/>
          <p:nvPr/>
        </p:nvSpPr>
        <p:spPr>
          <a:xfrm rot="-5400000">
            <a:off x="8815847" y="328406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1" name="Freeform 2511"/>
          <p:cNvSpPr/>
          <p:nvPr/>
        </p:nvSpPr>
        <p:spPr>
          <a:xfrm rot="-5400000">
            <a:off x="8832993" y="327297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2" name="Freeform 2512"/>
          <p:cNvSpPr/>
          <p:nvPr/>
        </p:nvSpPr>
        <p:spPr>
          <a:xfrm rot="-5400000">
            <a:off x="8806436" y="329078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3" name="Freeform 2513"/>
          <p:cNvSpPr/>
          <p:nvPr/>
        </p:nvSpPr>
        <p:spPr>
          <a:xfrm rot="-5400000">
            <a:off x="8808789" y="329045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4" name="Freeform 2514"/>
          <p:cNvSpPr/>
          <p:nvPr/>
        </p:nvSpPr>
        <p:spPr>
          <a:xfrm rot="-5400000">
            <a:off x="8831984" y="327398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5" name="Freeform 2515"/>
          <p:cNvSpPr/>
          <p:nvPr/>
        </p:nvSpPr>
        <p:spPr>
          <a:xfrm rot="-5400000">
            <a:off x="8826605" y="3278014"/>
            <a:ext cx="8067" cy="8740"/>
          </a:xfrm>
          <a:custGeom>
            <a:avLst/>
            <a:gdLst/>
            <a:ahLst/>
            <a:cxnLst/>
            <a:rect l="0" t="0" r="0" b="0"/>
            <a:pathLst>
              <a:path w="152400" h="165100">
                <a:moveTo>
                  <a:pt x="114300" y="12700"/>
                </a:moveTo>
                <a:lnTo>
                  <a:pt x="152400" y="0"/>
                </a:ln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6" name="Freeform 2516"/>
          <p:cNvSpPr/>
          <p:nvPr/>
        </p:nvSpPr>
        <p:spPr>
          <a:xfrm rot="-5400000">
            <a:off x="8813160" y="3288772"/>
            <a:ext cx="8067" cy="3361"/>
          </a:xfrm>
          <a:custGeom>
            <a:avLst/>
            <a:gdLst/>
            <a:ahLst/>
            <a:cxnLst/>
            <a:rect l="0" t="0" r="0" b="0"/>
            <a:pathLst>
              <a:path w="152400" h="63500">
                <a:moveTo>
                  <a:pt x="0" y="63500"/>
                </a:moveTo>
                <a:lnTo>
                  <a:pt x="152400" y="0"/>
                </a:lnTo>
                <a:lnTo>
                  <a:pt x="139700" y="12700"/>
                </a:lnTo>
                <a:lnTo>
                  <a:pt x="127000" y="25400"/>
                </a:lnTo>
                <a:lnTo>
                  <a:pt x="889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7" name="Freeform 2517"/>
          <p:cNvSpPr/>
          <p:nvPr/>
        </p:nvSpPr>
        <p:spPr>
          <a:xfrm rot="-5400000">
            <a:off x="8809461" y="329246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8" name="Freeform 2518"/>
          <p:cNvSpPr/>
          <p:nvPr/>
        </p:nvSpPr>
        <p:spPr>
          <a:xfrm rot="-5400000">
            <a:off x="8817866" y="3286755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19" name="Freeform 2519"/>
          <p:cNvSpPr/>
          <p:nvPr/>
        </p:nvSpPr>
        <p:spPr>
          <a:xfrm rot="-5400000">
            <a:off x="8825598" y="328238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0" name="Freeform 2520"/>
          <p:cNvSpPr/>
          <p:nvPr/>
        </p:nvSpPr>
        <p:spPr>
          <a:xfrm rot="-5400000">
            <a:off x="8826270" y="328103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1" name="Freeform 2521"/>
          <p:cNvSpPr/>
          <p:nvPr/>
        </p:nvSpPr>
        <p:spPr>
          <a:xfrm rot="-5400000">
            <a:off x="8833665" y="327566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2" name="Freeform 2522"/>
          <p:cNvSpPr/>
          <p:nvPr/>
        </p:nvSpPr>
        <p:spPr>
          <a:xfrm rot="-5400000">
            <a:off x="8808117" y="3293814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3" name="Freeform 2523"/>
          <p:cNvSpPr/>
          <p:nvPr/>
        </p:nvSpPr>
        <p:spPr>
          <a:xfrm rot="-5400000">
            <a:off x="8835010" y="327498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4" name="Freeform 2524"/>
          <p:cNvSpPr/>
          <p:nvPr/>
        </p:nvSpPr>
        <p:spPr>
          <a:xfrm rot="-5400000">
            <a:off x="8825597" y="328709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0"/>
                </a:moveTo>
                <a:lnTo>
                  <a:pt x="127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5" name="Freeform 2525"/>
          <p:cNvSpPr/>
          <p:nvPr/>
        </p:nvSpPr>
        <p:spPr>
          <a:xfrm rot="-5400000">
            <a:off x="8826271" y="3284401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6" name="Freeform 2526"/>
          <p:cNvSpPr/>
          <p:nvPr/>
        </p:nvSpPr>
        <p:spPr>
          <a:xfrm rot="-5400000">
            <a:off x="8827615" y="3283729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7" name="Freeform 2527"/>
          <p:cNvSpPr/>
          <p:nvPr/>
        </p:nvSpPr>
        <p:spPr>
          <a:xfrm rot="-5400000">
            <a:off x="8836019" y="327868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8" name="Freeform 2528"/>
          <p:cNvSpPr/>
          <p:nvPr/>
        </p:nvSpPr>
        <p:spPr>
          <a:xfrm rot="-5400000">
            <a:off x="8810134" y="3297176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29" name="Freeform 2529"/>
          <p:cNvSpPr/>
          <p:nvPr/>
        </p:nvSpPr>
        <p:spPr>
          <a:xfrm rot="-5400000">
            <a:off x="8810470" y="329549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0" name="Freeform 2530"/>
          <p:cNvSpPr/>
          <p:nvPr/>
        </p:nvSpPr>
        <p:spPr>
          <a:xfrm rot="-5400000">
            <a:off x="8818873" y="328978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1" name="Freeform 2531"/>
          <p:cNvSpPr/>
          <p:nvPr/>
        </p:nvSpPr>
        <p:spPr>
          <a:xfrm rot="-5400000">
            <a:off x="8819883" y="3289444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2" name="Freeform 2532"/>
          <p:cNvSpPr/>
          <p:nvPr/>
        </p:nvSpPr>
        <p:spPr>
          <a:xfrm rot="-5400000">
            <a:off x="8836692" y="3277342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762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3" name="Freeform 2533"/>
          <p:cNvSpPr/>
          <p:nvPr/>
        </p:nvSpPr>
        <p:spPr>
          <a:xfrm rot="-5400000">
            <a:off x="8817530" y="329583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4" name="Freeform 2534"/>
          <p:cNvSpPr/>
          <p:nvPr/>
        </p:nvSpPr>
        <p:spPr>
          <a:xfrm rot="-5400000">
            <a:off x="8829296" y="328809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5" name="Freeform 2535"/>
          <p:cNvSpPr/>
          <p:nvPr/>
        </p:nvSpPr>
        <p:spPr>
          <a:xfrm rot="-5400000">
            <a:off x="8829632" y="328709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6" name="Freeform 2536"/>
          <p:cNvSpPr/>
          <p:nvPr/>
        </p:nvSpPr>
        <p:spPr>
          <a:xfrm rot="-5400000">
            <a:off x="8812151" y="3300538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7" name="Freeform 2537"/>
          <p:cNvSpPr/>
          <p:nvPr/>
        </p:nvSpPr>
        <p:spPr>
          <a:xfrm rot="-5400000">
            <a:off x="8812151" y="3298521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8" name="Freeform 2538"/>
          <p:cNvSpPr/>
          <p:nvPr/>
        </p:nvSpPr>
        <p:spPr>
          <a:xfrm rot="-5400000">
            <a:off x="8821228" y="329280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39" name="Freeform 2539"/>
          <p:cNvSpPr/>
          <p:nvPr/>
        </p:nvSpPr>
        <p:spPr>
          <a:xfrm rot="-5400000">
            <a:off x="8822573" y="329280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0" name="Freeform 2540"/>
          <p:cNvSpPr/>
          <p:nvPr/>
        </p:nvSpPr>
        <p:spPr>
          <a:xfrm rot="-5400000">
            <a:off x="8838372" y="328104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1" name="Freeform 2541"/>
          <p:cNvSpPr/>
          <p:nvPr/>
        </p:nvSpPr>
        <p:spPr>
          <a:xfrm rot="-5400000">
            <a:off x="8825934" y="328944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2" name="Freeform 2542"/>
          <p:cNvSpPr/>
          <p:nvPr/>
        </p:nvSpPr>
        <p:spPr>
          <a:xfrm rot="-5400000">
            <a:off x="8813160" y="3275997"/>
            <a:ext cx="18825" cy="10084"/>
          </a:xfrm>
          <a:custGeom>
            <a:avLst/>
            <a:gdLst/>
            <a:ahLst/>
            <a:cxnLst/>
            <a:rect l="0" t="0" r="0" b="0"/>
            <a:pathLst>
              <a:path w="355600" h="190500">
                <a:moveTo>
                  <a:pt x="355600" y="0"/>
                </a:moveTo>
                <a:lnTo>
                  <a:pt x="0" y="190500"/>
                </a:lnTo>
                <a:lnTo>
                  <a:pt x="25400" y="165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3" name="Freeform 2543"/>
          <p:cNvSpPr/>
          <p:nvPr/>
        </p:nvSpPr>
        <p:spPr>
          <a:xfrm rot="-5400000">
            <a:off x="8814840" y="3277005"/>
            <a:ext cx="20842" cy="11429"/>
          </a:xfrm>
          <a:custGeom>
            <a:avLst/>
            <a:gdLst/>
            <a:ahLst/>
            <a:cxnLst/>
            <a:rect l="0" t="0" r="0" b="0"/>
            <a:pathLst>
              <a:path w="393700" h="215900">
                <a:moveTo>
                  <a:pt x="3937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4" name="Freeform 2544"/>
          <p:cNvSpPr/>
          <p:nvPr/>
        </p:nvSpPr>
        <p:spPr>
          <a:xfrm rot="-5400000">
            <a:off x="8829968" y="329078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5" name="Freeform 2545"/>
          <p:cNvSpPr/>
          <p:nvPr/>
        </p:nvSpPr>
        <p:spPr>
          <a:xfrm rot="-5400000">
            <a:off x="8839717" y="3283729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6" name="Freeform 2546"/>
          <p:cNvSpPr/>
          <p:nvPr/>
        </p:nvSpPr>
        <p:spPr>
          <a:xfrm rot="-5400000">
            <a:off x="8813159" y="330221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7" name="Freeform 2547"/>
          <p:cNvSpPr/>
          <p:nvPr/>
        </p:nvSpPr>
        <p:spPr>
          <a:xfrm rot="-5400000">
            <a:off x="8814504" y="330154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8" name="Freeform 2548"/>
          <p:cNvSpPr/>
          <p:nvPr/>
        </p:nvSpPr>
        <p:spPr>
          <a:xfrm rot="-5400000">
            <a:off x="8818537" y="329818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49" name="Freeform 2549"/>
          <p:cNvSpPr/>
          <p:nvPr/>
        </p:nvSpPr>
        <p:spPr>
          <a:xfrm rot="-5400000">
            <a:off x="8823245" y="329549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0" name="Freeform 2550"/>
          <p:cNvSpPr/>
          <p:nvPr/>
        </p:nvSpPr>
        <p:spPr>
          <a:xfrm rot="-5400000">
            <a:off x="8823581" y="3295159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1" name="Freeform 2551"/>
          <p:cNvSpPr/>
          <p:nvPr/>
        </p:nvSpPr>
        <p:spPr>
          <a:xfrm rot="-5400000">
            <a:off x="8831313" y="3286754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25400" y="0"/>
                </a:moveTo>
                <a:lnTo>
                  <a:pt x="0" y="12700"/>
                </a:lnTo>
                <a:lnTo>
                  <a:pt x="762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2" name="Freeform 2552"/>
          <p:cNvSpPr/>
          <p:nvPr/>
        </p:nvSpPr>
        <p:spPr>
          <a:xfrm rot="-5400000">
            <a:off x="8836019" y="328675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3" name="Freeform 2553"/>
          <p:cNvSpPr/>
          <p:nvPr/>
        </p:nvSpPr>
        <p:spPr>
          <a:xfrm rot="-5400000">
            <a:off x="8839717" y="3281712"/>
            <a:ext cx="4706" cy="3361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889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4" name="Freeform 2554"/>
          <p:cNvSpPr/>
          <p:nvPr/>
        </p:nvSpPr>
        <p:spPr>
          <a:xfrm rot="-5400000">
            <a:off x="8833666" y="3289780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5" name="Freeform 2555"/>
          <p:cNvSpPr/>
          <p:nvPr/>
        </p:nvSpPr>
        <p:spPr>
          <a:xfrm rot="-5400000">
            <a:off x="8814166" y="3279695"/>
            <a:ext cx="14791" cy="17480"/>
          </a:xfrm>
          <a:custGeom>
            <a:avLst/>
            <a:gdLst/>
            <a:ahLst/>
            <a:cxnLst/>
            <a:rect l="0" t="0" r="0" b="0"/>
            <a:pathLst>
              <a:path w="279400" h="330200">
                <a:moveTo>
                  <a:pt x="279400" y="0"/>
                </a:move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6" name="Freeform 2556"/>
          <p:cNvSpPr/>
          <p:nvPr/>
        </p:nvSpPr>
        <p:spPr>
          <a:xfrm rot="-5400000">
            <a:off x="8815512" y="330457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7" name="Freeform 2557"/>
          <p:cNvSpPr/>
          <p:nvPr/>
        </p:nvSpPr>
        <p:spPr>
          <a:xfrm rot="-5400000">
            <a:off x="8816184" y="3303227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8" name="Freeform 2558"/>
          <p:cNvSpPr/>
          <p:nvPr/>
        </p:nvSpPr>
        <p:spPr>
          <a:xfrm rot="-5400000">
            <a:off x="8824253" y="3297848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59" name="Freeform 2559"/>
          <p:cNvSpPr/>
          <p:nvPr/>
        </p:nvSpPr>
        <p:spPr>
          <a:xfrm rot="-5400000">
            <a:off x="8825598" y="329852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0" name="Freeform 2560"/>
          <p:cNvSpPr/>
          <p:nvPr/>
        </p:nvSpPr>
        <p:spPr>
          <a:xfrm rot="-5400000">
            <a:off x="8841734" y="328709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1" name="Freeform 2561"/>
          <p:cNvSpPr/>
          <p:nvPr/>
        </p:nvSpPr>
        <p:spPr>
          <a:xfrm rot="-5400000">
            <a:off x="8834675" y="3293478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2" name="Freeform 2562"/>
          <p:cNvSpPr/>
          <p:nvPr/>
        </p:nvSpPr>
        <p:spPr>
          <a:xfrm rot="-5400000">
            <a:off x="8829968" y="329616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3" name="Freeform 2563"/>
          <p:cNvSpPr/>
          <p:nvPr/>
        </p:nvSpPr>
        <p:spPr>
          <a:xfrm rot="-5400000">
            <a:off x="8816857" y="330591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4" name="Freeform 2564"/>
          <p:cNvSpPr/>
          <p:nvPr/>
        </p:nvSpPr>
        <p:spPr>
          <a:xfrm rot="-5400000">
            <a:off x="8842743" y="3286755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5" name="Freeform 2565"/>
          <p:cNvSpPr/>
          <p:nvPr/>
        </p:nvSpPr>
        <p:spPr>
          <a:xfrm rot="-5400000">
            <a:off x="8833328" y="3294150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63500"/>
                </a:moveTo>
                <a:lnTo>
                  <a:pt x="508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6" name="Freeform 2566"/>
          <p:cNvSpPr/>
          <p:nvPr/>
        </p:nvSpPr>
        <p:spPr>
          <a:xfrm rot="-5400000">
            <a:off x="8826943" y="3301210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7" name="Freeform 2567"/>
          <p:cNvSpPr/>
          <p:nvPr/>
        </p:nvSpPr>
        <p:spPr>
          <a:xfrm rot="-5400000">
            <a:off x="8832658" y="3296840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8" name="Freeform 2568"/>
          <p:cNvSpPr/>
          <p:nvPr/>
        </p:nvSpPr>
        <p:spPr>
          <a:xfrm rot="-5400000">
            <a:off x="8817529" y="3306589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69" name="Freeform 2569"/>
          <p:cNvSpPr/>
          <p:nvPr/>
        </p:nvSpPr>
        <p:spPr>
          <a:xfrm rot="-5400000">
            <a:off x="8825934" y="330154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0" name="Freeform 2570"/>
          <p:cNvSpPr/>
          <p:nvPr/>
        </p:nvSpPr>
        <p:spPr>
          <a:xfrm rot="-5400000">
            <a:off x="8835683" y="329448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1" name="Freeform 2571"/>
          <p:cNvSpPr/>
          <p:nvPr/>
        </p:nvSpPr>
        <p:spPr>
          <a:xfrm rot="-5400000">
            <a:off x="8842743" y="329011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2" name="Freeform 2572"/>
          <p:cNvSpPr/>
          <p:nvPr/>
        </p:nvSpPr>
        <p:spPr>
          <a:xfrm rot="-5400000">
            <a:off x="8845096" y="32904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3" name="Freeform 2573"/>
          <p:cNvSpPr/>
          <p:nvPr/>
        </p:nvSpPr>
        <p:spPr>
          <a:xfrm rot="-5400000">
            <a:off x="8818538" y="3306253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4" name="Freeform 2574"/>
          <p:cNvSpPr/>
          <p:nvPr/>
        </p:nvSpPr>
        <p:spPr>
          <a:xfrm rot="-5400000">
            <a:off x="8836690" y="3296840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8890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5" name="Freeform 2575"/>
          <p:cNvSpPr/>
          <p:nvPr/>
        </p:nvSpPr>
        <p:spPr>
          <a:xfrm rot="-5400000">
            <a:off x="8846105" y="329347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6" name="Freeform 2576"/>
          <p:cNvSpPr/>
          <p:nvPr/>
        </p:nvSpPr>
        <p:spPr>
          <a:xfrm rot="-5400000">
            <a:off x="8820218" y="3309278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7" name="Freeform 2577"/>
          <p:cNvSpPr/>
          <p:nvPr/>
        </p:nvSpPr>
        <p:spPr>
          <a:xfrm rot="-5400000">
            <a:off x="8826271" y="3304572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25400" y="254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8" name="Freeform 2578"/>
          <p:cNvSpPr/>
          <p:nvPr/>
        </p:nvSpPr>
        <p:spPr>
          <a:xfrm rot="-5400000">
            <a:off x="8827951" y="330423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79" name="Freeform 2579"/>
          <p:cNvSpPr/>
          <p:nvPr/>
        </p:nvSpPr>
        <p:spPr>
          <a:xfrm rot="-5400000">
            <a:off x="8832658" y="3298857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762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0" name="Freeform 2580"/>
          <p:cNvSpPr/>
          <p:nvPr/>
        </p:nvSpPr>
        <p:spPr>
          <a:xfrm rot="-5400000">
            <a:off x="8833330" y="3298184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762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1" name="Freeform 2581"/>
          <p:cNvSpPr/>
          <p:nvPr/>
        </p:nvSpPr>
        <p:spPr>
          <a:xfrm rot="-5400000">
            <a:off x="8838035" y="3296167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0"/>
                </a:moveTo>
                <a:lnTo>
                  <a:pt x="1270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2" name="Freeform 2582"/>
          <p:cNvSpPr/>
          <p:nvPr/>
        </p:nvSpPr>
        <p:spPr>
          <a:xfrm rot="-5400000">
            <a:off x="8844424" y="329314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3" name="Freeform 2583"/>
          <p:cNvSpPr/>
          <p:nvPr/>
        </p:nvSpPr>
        <p:spPr>
          <a:xfrm rot="-5400000">
            <a:off x="8821562" y="3307934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4" name="Freeform 2584"/>
          <p:cNvSpPr/>
          <p:nvPr/>
        </p:nvSpPr>
        <p:spPr>
          <a:xfrm rot="-5400000">
            <a:off x="8823243" y="3311632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5" name="Freeform 2585"/>
          <p:cNvSpPr/>
          <p:nvPr/>
        </p:nvSpPr>
        <p:spPr>
          <a:xfrm rot="-5400000">
            <a:off x="8829296" y="330759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6" name="Freeform 2586"/>
          <p:cNvSpPr/>
          <p:nvPr/>
        </p:nvSpPr>
        <p:spPr>
          <a:xfrm rot="-5400000">
            <a:off x="8846777" y="329616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7" name="Freeform 2587"/>
          <p:cNvSpPr/>
          <p:nvPr/>
        </p:nvSpPr>
        <p:spPr>
          <a:xfrm rot="-5400000">
            <a:off x="8826607" y="3308942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8" name="Freeform 2588"/>
          <p:cNvSpPr/>
          <p:nvPr/>
        </p:nvSpPr>
        <p:spPr>
          <a:xfrm rot="-5400000">
            <a:off x="8836020" y="330221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12700"/>
                </a:moveTo>
                <a:lnTo>
                  <a:pt x="12700" y="25400"/>
                </a:lnTo>
                <a:lnTo>
                  <a:pt x="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89" name="Freeform 2589"/>
          <p:cNvSpPr/>
          <p:nvPr/>
        </p:nvSpPr>
        <p:spPr>
          <a:xfrm rot="-5400000">
            <a:off x="8847450" y="3298856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0" name="Freeform 2590"/>
          <p:cNvSpPr/>
          <p:nvPr/>
        </p:nvSpPr>
        <p:spPr>
          <a:xfrm rot="-5400000">
            <a:off x="8843414" y="3300202"/>
            <a:ext cx="2016" cy="5378"/>
          </a:xfrm>
          <a:custGeom>
            <a:avLst/>
            <a:gdLst/>
            <a:ahLst/>
            <a:cxnLst/>
            <a:rect l="0" t="0" r="0" b="0"/>
            <a:pathLst>
              <a:path w="38100" h="101600">
                <a:moveTo>
                  <a:pt x="38100" y="0"/>
                </a:moveTo>
                <a:lnTo>
                  <a:pt x="12700" y="635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1" name="Freeform 2591"/>
          <p:cNvSpPr/>
          <p:nvPr/>
        </p:nvSpPr>
        <p:spPr>
          <a:xfrm rot="-5400000">
            <a:off x="8828960" y="3311968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2" name="Freeform 2592"/>
          <p:cNvSpPr/>
          <p:nvPr/>
        </p:nvSpPr>
        <p:spPr>
          <a:xfrm rot="-5400000">
            <a:off x="8847113" y="3301210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3" name="Freeform 2593"/>
          <p:cNvSpPr/>
          <p:nvPr/>
        </p:nvSpPr>
        <p:spPr>
          <a:xfrm rot="-5400000">
            <a:off x="8828286" y="3312640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0"/>
                </a:moveTo>
                <a:lnTo>
                  <a:pt x="0" y="63500"/>
                </a:lnTo>
                <a:lnTo>
                  <a:pt x="127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4" name="Freeform 2594"/>
          <p:cNvSpPr/>
          <p:nvPr/>
        </p:nvSpPr>
        <p:spPr>
          <a:xfrm rot="-5400000">
            <a:off x="8847112" y="330255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5" name="Freeform 2595"/>
          <p:cNvSpPr/>
          <p:nvPr/>
        </p:nvSpPr>
        <p:spPr>
          <a:xfrm rot="-5400000">
            <a:off x="8801055" y="325986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0"/>
                </a:moveTo>
                <a:lnTo>
                  <a:pt x="254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6" name="Freeform 2596"/>
          <p:cNvSpPr/>
          <p:nvPr/>
        </p:nvSpPr>
        <p:spPr>
          <a:xfrm rot="-5400000">
            <a:off x="8824925" y="328843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7" name="Freeform 2597"/>
          <p:cNvSpPr/>
          <p:nvPr/>
        </p:nvSpPr>
        <p:spPr>
          <a:xfrm rot="-5400000">
            <a:off x="8825933" y="3288099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8" name="Freeform 2598"/>
          <p:cNvSpPr/>
          <p:nvPr/>
        </p:nvSpPr>
        <p:spPr>
          <a:xfrm rot="-5400000">
            <a:off x="8824925" y="326961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599" name="Freeform 2599"/>
          <p:cNvSpPr/>
          <p:nvPr/>
        </p:nvSpPr>
        <p:spPr>
          <a:xfrm rot="-5400000">
            <a:off x="8836018" y="328473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0" name="Freeform 2600"/>
          <p:cNvSpPr/>
          <p:nvPr/>
        </p:nvSpPr>
        <p:spPr>
          <a:xfrm rot="-5400000">
            <a:off x="8817194" y="329751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1" name="Freeform 2601"/>
          <p:cNvSpPr/>
          <p:nvPr/>
        </p:nvSpPr>
        <p:spPr>
          <a:xfrm rot="-5400000">
            <a:off x="8818875" y="329852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0"/>
                </a:moveTo>
                <a:lnTo>
                  <a:pt x="25400" y="1270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2" name="Freeform 2602"/>
          <p:cNvSpPr/>
          <p:nvPr/>
        </p:nvSpPr>
        <p:spPr>
          <a:xfrm rot="-5400000">
            <a:off x="8785928" y="3230613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114300" y="12700"/>
                </a:moveTo>
                <a:lnTo>
                  <a:pt x="88900" y="139700"/>
                </a:lnTo>
                <a:lnTo>
                  <a:pt x="0" y="0"/>
                </a:lnTo>
                <a:close/>
                <a:moveTo>
                  <a:pt x="-64020700" y="15417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3" name="Freeform 2603"/>
          <p:cNvSpPr/>
          <p:nvPr/>
        </p:nvSpPr>
        <p:spPr>
          <a:xfrm rot="-5400000">
            <a:off x="8782231" y="3256499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76200" y="0"/>
                </a:moveTo>
                <a:lnTo>
                  <a:pt x="127000" y="63500"/>
                </a:lnTo>
                <a:lnTo>
                  <a:pt x="0" y="50800"/>
                </a:lnTo>
                <a:close/>
                <a:moveTo>
                  <a:pt x="-63525400" y="1544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04" name="Picture 2604"/>
          <p:cNvPicPr>
            <a:picLocks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8084" y="3224112"/>
            <a:ext cx="47288" cy="29808"/>
          </a:xfrm>
          <a:prstGeom prst="rect">
            <a:avLst/>
          </a:prstGeom>
          <a:noFill/>
        </p:spPr>
      </p:pic>
      <p:sp>
        <p:nvSpPr>
          <p:cNvPr id="2605" name="Freeform 2605"/>
          <p:cNvSpPr/>
          <p:nvPr/>
        </p:nvSpPr>
        <p:spPr>
          <a:xfrm rot="-5400000">
            <a:off x="8797358" y="3224562"/>
            <a:ext cx="6050" cy="22187"/>
          </a:xfrm>
          <a:custGeom>
            <a:avLst/>
            <a:gdLst/>
            <a:ahLst/>
            <a:cxnLst/>
            <a:rect l="0" t="0" r="0" b="0"/>
            <a:pathLst>
              <a:path w="114300" h="419100">
                <a:moveTo>
                  <a:pt x="63500" y="0"/>
                </a:moveTo>
                <a:lnTo>
                  <a:pt x="114300" y="63500"/>
                </a:lnTo>
                <a:lnTo>
                  <a:pt x="0" y="419100"/>
                </a:lnTo>
                <a:close/>
                <a:moveTo>
                  <a:pt x="-64058800" y="1534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06" name="Picture 2606"/>
          <p:cNvPicPr>
            <a:picLocks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2705" y="3224113"/>
            <a:ext cx="27791" cy="44599"/>
          </a:xfrm>
          <a:prstGeom prst="rect">
            <a:avLst/>
          </a:prstGeom>
          <a:noFill/>
        </p:spPr>
      </p:pic>
      <p:sp>
        <p:nvSpPr>
          <p:cNvPr id="2607" name="Freeform 2607"/>
          <p:cNvSpPr/>
          <p:nvPr/>
        </p:nvSpPr>
        <p:spPr>
          <a:xfrm rot="-5400000">
            <a:off x="8784583" y="3230613"/>
            <a:ext cx="26221" cy="27566"/>
          </a:xfrm>
          <a:custGeom>
            <a:avLst/>
            <a:gdLst/>
            <a:ahLst/>
            <a:cxnLst/>
            <a:rect l="0" t="0" r="0" b="0"/>
            <a:pathLst>
              <a:path w="495300" h="520700">
                <a:moveTo>
                  <a:pt x="0" y="0"/>
                </a:moveTo>
                <a:lnTo>
                  <a:pt x="495300" y="38100"/>
                </a:lnTo>
                <a:lnTo>
                  <a:pt x="355600" y="52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8" name="Freeform 2608"/>
          <p:cNvSpPr/>
          <p:nvPr/>
        </p:nvSpPr>
        <p:spPr>
          <a:xfrm rot="-5400000">
            <a:off x="8787272" y="3234647"/>
            <a:ext cx="26221" cy="27566"/>
          </a:xfrm>
          <a:custGeom>
            <a:avLst/>
            <a:gdLst/>
            <a:ahLst/>
            <a:cxnLst/>
            <a:rect l="0" t="0" r="0" b="0"/>
            <a:pathLst>
              <a:path w="495300" h="520700">
                <a:moveTo>
                  <a:pt x="0" y="0"/>
                </a:moveTo>
                <a:lnTo>
                  <a:pt x="495300" y="50800"/>
                </a:lnTo>
                <a:lnTo>
                  <a:pt x="355600" y="52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09" name="Freeform 2609"/>
          <p:cNvSpPr/>
          <p:nvPr/>
        </p:nvSpPr>
        <p:spPr>
          <a:xfrm rot="-5400000">
            <a:off x="8791307" y="3239353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127000" y="12700"/>
                </a:moveTo>
                <a:lnTo>
                  <a:pt x="88900" y="127000"/>
                </a:lnTo>
                <a:lnTo>
                  <a:pt x="0" y="0"/>
                </a:lnTo>
                <a:close/>
                <a:moveTo>
                  <a:pt x="-63969900" y="1530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0" name="Freeform 2610"/>
          <p:cNvSpPr/>
          <p:nvPr/>
        </p:nvSpPr>
        <p:spPr>
          <a:xfrm rot="-5400000">
            <a:off x="8787946" y="3264903"/>
            <a:ext cx="6050" cy="3361"/>
          </a:xfrm>
          <a:custGeom>
            <a:avLst/>
            <a:gdLst/>
            <a:ahLst/>
            <a:cxnLst/>
            <a:rect l="0" t="0" r="0" b="0"/>
            <a:pathLst>
              <a:path w="114300" h="63500">
                <a:moveTo>
                  <a:pt x="76200" y="0"/>
                </a:moveTo>
                <a:lnTo>
                  <a:pt x="114300" y="63500"/>
                </a:lnTo>
                <a:lnTo>
                  <a:pt x="0" y="50800"/>
                </a:lnTo>
                <a:close/>
                <a:moveTo>
                  <a:pt x="-63474600" y="1534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11" name="Picture 2611"/>
          <p:cNvPicPr>
            <a:picLocks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3463" y="3232180"/>
            <a:ext cx="47960" cy="29808"/>
          </a:xfrm>
          <a:prstGeom prst="rect">
            <a:avLst/>
          </a:prstGeom>
          <a:noFill/>
        </p:spPr>
      </p:pic>
      <p:sp>
        <p:nvSpPr>
          <p:cNvPr id="2612" name="Freeform 2612"/>
          <p:cNvSpPr/>
          <p:nvPr/>
        </p:nvSpPr>
        <p:spPr>
          <a:xfrm rot="-5400000">
            <a:off x="8803072" y="3232966"/>
            <a:ext cx="5378" cy="22187"/>
          </a:xfrm>
          <a:custGeom>
            <a:avLst/>
            <a:gdLst/>
            <a:ahLst/>
            <a:cxnLst/>
            <a:rect l="0" t="0" r="0" b="0"/>
            <a:pathLst>
              <a:path w="101600" h="419100">
                <a:moveTo>
                  <a:pt x="63500" y="0"/>
                </a:moveTo>
                <a:lnTo>
                  <a:pt x="101600" y="63500"/>
                </a:lnTo>
                <a:lnTo>
                  <a:pt x="0" y="419100"/>
                </a:lnTo>
                <a:close/>
                <a:moveTo>
                  <a:pt x="-64008000" y="15240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13" name="Picture 2613"/>
          <p:cNvPicPr>
            <a:picLocks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8084" y="3232181"/>
            <a:ext cx="27790" cy="44599"/>
          </a:xfrm>
          <a:prstGeom prst="rect">
            <a:avLst/>
          </a:prstGeom>
          <a:noFill/>
        </p:spPr>
      </p:pic>
      <p:sp>
        <p:nvSpPr>
          <p:cNvPr id="2614" name="Freeform 2614"/>
          <p:cNvSpPr/>
          <p:nvPr/>
        </p:nvSpPr>
        <p:spPr>
          <a:xfrm rot="-5400000">
            <a:off x="8789962" y="3238681"/>
            <a:ext cx="26221" cy="27566"/>
          </a:xfrm>
          <a:custGeom>
            <a:avLst/>
            <a:gdLst/>
            <a:ahLst/>
            <a:cxnLst/>
            <a:rect l="0" t="0" r="0" b="0"/>
            <a:pathLst>
              <a:path w="495300" h="520700">
                <a:moveTo>
                  <a:pt x="0" y="0"/>
                </a:moveTo>
                <a:lnTo>
                  <a:pt x="495300" y="50800"/>
                </a:lnTo>
                <a:lnTo>
                  <a:pt x="355600" y="520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5" name="Freeform 2615"/>
          <p:cNvSpPr/>
          <p:nvPr/>
        </p:nvSpPr>
        <p:spPr>
          <a:xfrm rot="-5400000">
            <a:off x="8792987" y="3242379"/>
            <a:ext cx="26221" cy="28238"/>
          </a:xfrm>
          <a:custGeom>
            <a:avLst/>
            <a:gdLst/>
            <a:ahLst/>
            <a:cxnLst/>
            <a:rect l="0" t="0" r="0" b="0"/>
            <a:pathLst>
              <a:path w="495300" h="533400">
                <a:moveTo>
                  <a:pt x="0" y="0"/>
                </a:moveTo>
                <a:lnTo>
                  <a:pt x="495300" y="50800"/>
                </a:lnTo>
                <a:lnTo>
                  <a:pt x="355600" y="533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6" name="Freeform 2616"/>
          <p:cNvSpPr/>
          <p:nvPr/>
        </p:nvSpPr>
        <p:spPr>
          <a:xfrm rot="-5400000">
            <a:off x="8810806" y="3239353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7" name="Freeform 2617"/>
          <p:cNvSpPr/>
          <p:nvPr/>
        </p:nvSpPr>
        <p:spPr>
          <a:xfrm rot="-5400000">
            <a:off x="8816521" y="3247086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762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8" name="Freeform 2618"/>
          <p:cNvSpPr/>
          <p:nvPr/>
        </p:nvSpPr>
        <p:spPr>
          <a:xfrm rot="-5400000">
            <a:off x="8783240" y="3258179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19" name="Freeform 2619"/>
          <p:cNvSpPr/>
          <p:nvPr/>
        </p:nvSpPr>
        <p:spPr>
          <a:xfrm rot="-5400000">
            <a:off x="8788619" y="3266248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0" name="Freeform 2620"/>
          <p:cNvSpPr/>
          <p:nvPr/>
        </p:nvSpPr>
        <p:spPr>
          <a:xfrm rot="-5400000">
            <a:off x="7499380" y="201331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  <a:close/>
                <a:moveTo>
                  <a:pt x="-62839600" y="39712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21" name="Freeform 2621"/>
          <p:cNvSpPr/>
          <p:nvPr/>
        </p:nvSpPr>
        <p:spPr>
          <a:xfrm rot="-5400000">
            <a:off x="7498708" y="201130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  <a:close/>
                <a:moveTo>
                  <a:pt x="-62865000" y="39725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22" name="Picture 2622"/>
          <p:cNvPicPr>
            <a:picLocks noChangeArrowheads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7167" y="2000430"/>
            <a:ext cx="30031" cy="29359"/>
          </a:xfrm>
          <a:prstGeom prst="rect">
            <a:avLst/>
          </a:prstGeom>
          <a:noFill/>
        </p:spPr>
      </p:pic>
      <p:sp>
        <p:nvSpPr>
          <p:cNvPr id="2623" name="Freeform 2623"/>
          <p:cNvSpPr/>
          <p:nvPr/>
        </p:nvSpPr>
        <p:spPr>
          <a:xfrm rot="-5400000">
            <a:off x="7500388" y="200962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  <a:close/>
                <a:moveTo>
                  <a:pt x="-62928500" y="39700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24" name="Picture 2624"/>
          <p:cNvPicPr>
            <a:picLocks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3580" y="1996396"/>
            <a:ext cx="33618" cy="33393"/>
          </a:xfrm>
          <a:prstGeom prst="rect">
            <a:avLst/>
          </a:prstGeom>
          <a:noFill/>
        </p:spPr>
      </p:pic>
      <p:sp>
        <p:nvSpPr>
          <p:cNvPr id="2625" name="Freeform 2625"/>
          <p:cNvSpPr/>
          <p:nvPr/>
        </p:nvSpPr>
        <p:spPr>
          <a:xfrm rot="-5400000">
            <a:off x="7487614" y="2009620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25400" y="50800"/>
                </a:moveTo>
                <a:lnTo>
                  <a:pt x="0" y="0"/>
                </a:lnTo>
                <a:close/>
                <a:moveTo>
                  <a:pt x="-62687200" y="3994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26" name="Picture 2626"/>
          <p:cNvPicPr>
            <a:picLocks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5064" y="1996171"/>
            <a:ext cx="30927" cy="33618"/>
          </a:xfrm>
          <a:prstGeom prst="rect">
            <a:avLst/>
          </a:prstGeom>
          <a:noFill/>
        </p:spPr>
      </p:pic>
      <p:sp>
        <p:nvSpPr>
          <p:cNvPr id="2627" name="Freeform 2627"/>
          <p:cNvSpPr/>
          <p:nvPr/>
        </p:nvSpPr>
        <p:spPr>
          <a:xfrm rot="-5400000">
            <a:off x="7487278" y="2005922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  <a:close/>
                <a:moveTo>
                  <a:pt x="-62750700" y="39954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28" name="Picture 2628"/>
          <p:cNvPicPr>
            <a:picLocks noChangeArrowheads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2374" y="1984965"/>
            <a:ext cx="44824" cy="44824"/>
          </a:xfrm>
          <a:prstGeom prst="rect">
            <a:avLst/>
          </a:prstGeom>
          <a:noFill/>
        </p:spPr>
      </p:pic>
      <p:pic>
        <p:nvPicPr>
          <p:cNvPr id="2629" name="Picture 2629"/>
          <p:cNvPicPr>
            <a:picLocks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1030" y="1984965"/>
            <a:ext cx="46167" cy="33618"/>
          </a:xfrm>
          <a:prstGeom prst="rect">
            <a:avLst/>
          </a:prstGeom>
          <a:noFill/>
        </p:spPr>
      </p:pic>
      <p:sp>
        <p:nvSpPr>
          <p:cNvPr id="2630" name="Freeform 2630"/>
          <p:cNvSpPr/>
          <p:nvPr/>
        </p:nvSpPr>
        <p:spPr>
          <a:xfrm rot="-5400000">
            <a:off x="7474167" y="1997518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  <a:close/>
                <a:moveTo>
                  <a:pt x="-62661800" y="4019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31" name="Picture 2631"/>
          <p:cNvPicPr>
            <a:picLocks noChangeArrowheads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169" y="1978243"/>
            <a:ext cx="56029" cy="40340"/>
          </a:xfrm>
          <a:prstGeom prst="rect">
            <a:avLst/>
          </a:prstGeom>
          <a:noFill/>
        </p:spPr>
      </p:pic>
      <p:sp>
        <p:nvSpPr>
          <p:cNvPr id="2632" name="Freeform 2632"/>
          <p:cNvSpPr/>
          <p:nvPr/>
        </p:nvSpPr>
        <p:spPr>
          <a:xfrm rot="-5400000">
            <a:off x="7490976" y="198810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-63157100" y="39878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33" name="Picture 2633"/>
          <p:cNvPicPr>
            <a:picLocks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169" y="1962553"/>
            <a:ext cx="56029" cy="56029"/>
          </a:xfrm>
          <a:prstGeom prst="rect">
            <a:avLst/>
          </a:prstGeom>
          <a:noFill/>
        </p:spPr>
      </p:pic>
      <p:pic>
        <p:nvPicPr>
          <p:cNvPr id="2634" name="Picture 2634"/>
          <p:cNvPicPr>
            <a:picLocks noChangeArrowheads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8256" y="1962553"/>
            <a:ext cx="47736" cy="44824"/>
          </a:xfrm>
          <a:prstGeom prst="rect">
            <a:avLst/>
          </a:prstGeom>
          <a:noFill/>
        </p:spPr>
      </p:pic>
      <p:sp>
        <p:nvSpPr>
          <p:cNvPr id="2635" name="Freeform 2635"/>
          <p:cNvSpPr/>
          <p:nvPr/>
        </p:nvSpPr>
        <p:spPr>
          <a:xfrm rot="-5400000">
            <a:off x="7474840" y="1972641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-63144400" y="40182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36" name="Picture 2636"/>
          <p:cNvPicPr>
            <a:picLocks noChangeArrowheads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9963" y="1951347"/>
            <a:ext cx="56029" cy="44824"/>
          </a:xfrm>
          <a:prstGeom prst="rect">
            <a:avLst/>
          </a:prstGeom>
          <a:noFill/>
        </p:spPr>
      </p:pic>
      <p:sp>
        <p:nvSpPr>
          <p:cNvPr id="2637" name="Freeform 2637"/>
          <p:cNvSpPr/>
          <p:nvPr/>
        </p:nvSpPr>
        <p:spPr>
          <a:xfrm rot="-5400000">
            <a:off x="7471479" y="196659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0" y="0"/>
                </a:lnTo>
                <a:lnTo>
                  <a:pt x="12700" y="12700"/>
                </a:lnTo>
                <a:close/>
                <a:moveTo>
                  <a:pt x="-63195200" y="40233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38" name="Picture 2638"/>
          <p:cNvPicPr>
            <a:picLocks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8170" y="1951347"/>
            <a:ext cx="57821" cy="33842"/>
          </a:xfrm>
          <a:prstGeom prst="rect">
            <a:avLst/>
          </a:prstGeom>
          <a:noFill/>
        </p:spPr>
      </p:pic>
      <p:sp>
        <p:nvSpPr>
          <p:cNvPr id="2639" name="Freeform 2639"/>
          <p:cNvSpPr/>
          <p:nvPr/>
        </p:nvSpPr>
        <p:spPr>
          <a:xfrm rot="-5400000">
            <a:off x="7479210" y="195616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38100" y="76200"/>
                </a:moveTo>
                <a:lnTo>
                  <a:pt x="0" y="0"/>
                </a:lnTo>
                <a:lnTo>
                  <a:pt x="25400" y="12700"/>
                </a:lnTo>
                <a:close/>
                <a:moveTo>
                  <a:pt x="-63538100" y="40106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640" name="Picture 2640"/>
          <p:cNvPicPr>
            <a:picLocks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0803" y="1954654"/>
            <a:ext cx="22524" cy="22524"/>
          </a:xfrm>
          <a:prstGeom prst="rect">
            <a:avLst/>
          </a:prstGeom>
          <a:noFill/>
        </p:spPr>
      </p:pic>
      <p:sp>
        <p:nvSpPr>
          <p:cNvPr id="2641" name="Freeform 2641"/>
          <p:cNvSpPr/>
          <p:nvPr/>
        </p:nvSpPr>
        <p:spPr>
          <a:xfrm rot="-5400000">
            <a:off x="7461056" y="1965581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  <a:close/>
                <a:moveTo>
                  <a:pt x="-63017400" y="40436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2" name="Freeform 2642"/>
          <p:cNvSpPr/>
          <p:nvPr/>
        </p:nvSpPr>
        <p:spPr>
          <a:xfrm rot="-5400000">
            <a:off x="7496356" y="1990122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127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3" name="Freeform 2643"/>
          <p:cNvSpPr/>
          <p:nvPr/>
        </p:nvSpPr>
        <p:spPr>
          <a:xfrm rot="-5400000">
            <a:off x="7476184" y="2000207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4" name="Freeform 2644"/>
          <p:cNvSpPr/>
          <p:nvPr/>
        </p:nvSpPr>
        <p:spPr>
          <a:xfrm rot="-5400000">
            <a:off x="7474839" y="1996173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0" y="508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5" name="Freeform 2645"/>
          <p:cNvSpPr/>
          <p:nvPr/>
        </p:nvSpPr>
        <p:spPr>
          <a:xfrm rot="-5400000">
            <a:off x="7494675" y="198709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6" name="Freeform 2646"/>
          <p:cNvSpPr/>
          <p:nvPr/>
        </p:nvSpPr>
        <p:spPr>
          <a:xfrm rot="-5400000">
            <a:off x="7493329" y="1987096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0"/>
                </a:moveTo>
                <a:lnTo>
                  <a:pt x="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7" name="Freeform 2647"/>
          <p:cNvSpPr/>
          <p:nvPr/>
        </p:nvSpPr>
        <p:spPr>
          <a:xfrm rot="-5400000">
            <a:off x="7470134" y="1986088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254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8" name="Freeform 2648"/>
          <p:cNvSpPr/>
          <p:nvPr/>
        </p:nvSpPr>
        <p:spPr>
          <a:xfrm rot="-5400000">
            <a:off x="7488960" y="1977347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49" name="Freeform 2649"/>
          <p:cNvSpPr/>
          <p:nvPr/>
        </p:nvSpPr>
        <p:spPr>
          <a:xfrm rot="-5400000">
            <a:off x="7475176" y="1972304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0" name="Freeform 2650"/>
          <p:cNvSpPr/>
          <p:nvPr/>
        </p:nvSpPr>
        <p:spPr>
          <a:xfrm rot="-5400000">
            <a:off x="7482907" y="1959194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25400" y="12700"/>
                </a:lnTo>
                <a:lnTo>
                  <a:pt x="25400" y="254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1" name="Freeform 2651"/>
          <p:cNvSpPr/>
          <p:nvPr/>
        </p:nvSpPr>
        <p:spPr>
          <a:xfrm rot="-5400000">
            <a:off x="7461728" y="1968943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0"/>
                </a:moveTo>
                <a:lnTo>
                  <a:pt x="38100" y="0"/>
                </a:lnTo>
                <a:lnTo>
                  <a:pt x="63500" y="12700"/>
                </a:lnTo>
                <a:lnTo>
                  <a:pt x="88900" y="38100"/>
                </a:lnTo>
                <a:lnTo>
                  <a:pt x="76200" y="63500"/>
                </a:lnTo>
                <a:lnTo>
                  <a:pt x="635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2" name="Freeform 2652"/>
          <p:cNvSpPr/>
          <p:nvPr/>
        </p:nvSpPr>
        <p:spPr>
          <a:xfrm rot="-5400000">
            <a:off x="7498710" y="2011301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3" name="Freeform 2653"/>
          <p:cNvSpPr/>
          <p:nvPr/>
        </p:nvSpPr>
        <p:spPr>
          <a:xfrm rot="-5400000">
            <a:off x="7497028" y="2011637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25400"/>
                </a:moveTo>
                <a:lnTo>
                  <a:pt x="63500" y="38100"/>
                </a:lnTo>
                <a:lnTo>
                  <a:pt x="381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4" name="Freeform 2654"/>
          <p:cNvSpPr/>
          <p:nvPr/>
        </p:nvSpPr>
        <p:spPr>
          <a:xfrm rot="-5400000">
            <a:off x="7498710" y="200793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5" name="Freeform 2655"/>
          <p:cNvSpPr/>
          <p:nvPr/>
        </p:nvSpPr>
        <p:spPr>
          <a:xfrm rot="-5400000">
            <a:off x="7497365" y="200793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6" name="Freeform 2656"/>
          <p:cNvSpPr/>
          <p:nvPr/>
        </p:nvSpPr>
        <p:spPr>
          <a:xfrm rot="-5400000">
            <a:off x="7488288" y="1996846"/>
            <a:ext cx="15463" cy="6050"/>
          </a:xfrm>
          <a:custGeom>
            <a:avLst/>
            <a:gdLst/>
            <a:ahLst/>
            <a:cxnLst/>
            <a:rect l="0" t="0" r="0" b="0"/>
            <a:pathLst>
              <a:path w="292100" h="114300">
                <a:moveTo>
                  <a:pt x="0" y="1143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7" name="Freeform 2657"/>
          <p:cNvSpPr/>
          <p:nvPr/>
        </p:nvSpPr>
        <p:spPr>
          <a:xfrm rot="-5400000">
            <a:off x="7493667" y="2003569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0" y="381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8" name="Freeform 2658"/>
          <p:cNvSpPr/>
          <p:nvPr/>
        </p:nvSpPr>
        <p:spPr>
          <a:xfrm rot="-5400000">
            <a:off x="7486605" y="2007267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38100" y="0"/>
                </a:moveTo>
                <a:lnTo>
                  <a:pt x="12700" y="12700"/>
                </a:lnTo>
                <a:lnTo>
                  <a:pt x="0" y="12700"/>
                </a:lnTo>
                <a:lnTo>
                  <a:pt x="63500" y="101600"/>
                </a:lnTo>
                <a:lnTo>
                  <a:pt x="76200" y="101600"/>
                </a:ln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59" name="Freeform 2659"/>
          <p:cNvSpPr/>
          <p:nvPr/>
        </p:nvSpPr>
        <p:spPr>
          <a:xfrm rot="-5400000">
            <a:off x="7488959" y="2005586"/>
            <a:ext cx="1344" cy="2689"/>
          </a:xfrm>
          <a:custGeom>
            <a:avLst/>
            <a:gdLst/>
            <a:ahLst/>
            <a:cxnLst/>
            <a:rect l="0" t="0" r="0" b="0"/>
            <a:pathLst>
              <a:path w="25400" h="50800">
                <a:moveTo>
                  <a:pt x="0" y="50800"/>
                </a:moveTo>
                <a:lnTo>
                  <a:pt x="12700" y="254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0" name="Freeform 2660"/>
          <p:cNvSpPr/>
          <p:nvPr/>
        </p:nvSpPr>
        <p:spPr>
          <a:xfrm rot="-5400000">
            <a:off x="7485599" y="2009620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1" name="Freeform 2661"/>
          <p:cNvSpPr/>
          <p:nvPr/>
        </p:nvSpPr>
        <p:spPr>
          <a:xfrm rot="-5400000">
            <a:off x="7485599" y="200760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127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2" name="Freeform 2662"/>
          <p:cNvSpPr/>
          <p:nvPr/>
        </p:nvSpPr>
        <p:spPr>
          <a:xfrm rot="-5400000">
            <a:off x="7489295" y="1999871"/>
            <a:ext cx="4706" cy="8067"/>
          </a:xfrm>
          <a:custGeom>
            <a:avLst/>
            <a:gdLst/>
            <a:ahLst/>
            <a:cxnLst/>
            <a:rect l="0" t="0" r="0" b="0"/>
            <a:pathLst>
              <a:path w="88900" h="152400">
                <a:moveTo>
                  <a:pt x="0" y="12700"/>
                </a:moveTo>
                <a:lnTo>
                  <a:pt x="12700" y="0"/>
                </a:lnTo>
                <a:lnTo>
                  <a:pt x="8890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3" name="Freeform 2663"/>
          <p:cNvSpPr/>
          <p:nvPr/>
        </p:nvSpPr>
        <p:spPr>
          <a:xfrm rot="-5400000">
            <a:off x="7479211" y="1999198"/>
            <a:ext cx="8740" cy="6723"/>
          </a:xfrm>
          <a:custGeom>
            <a:avLst/>
            <a:gdLst/>
            <a:ahLst/>
            <a:cxnLst/>
            <a:rect l="0" t="0" r="0" b="0"/>
            <a:pathLst>
              <a:path w="165100" h="127000">
                <a:moveTo>
                  <a:pt x="0" y="127000"/>
                </a:moveTo>
                <a:lnTo>
                  <a:pt x="50800" y="1016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4" name="Freeform 2664"/>
          <p:cNvSpPr/>
          <p:nvPr/>
        </p:nvSpPr>
        <p:spPr>
          <a:xfrm rot="-5400000">
            <a:off x="7476186" y="1984071"/>
            <a:ext cx="21514" cy="14791"/>
          </a:xfrm>
          <a:custGeom>
            <a:avLst/>
            <a:gdLst/>
            <a:ahLst/>
            <a:cxnLst/>
            <a:rect l="0" t="0" r="0" b="0"/>
            <a:pathLst>
              <a:path w="406400" h="279400">
                <a:moveTo>
                  <a:pt x="0" y="127000"/>
                </a:moveTo>
                <a:lnTo>
                  <a:pt x="76200" y="279400"/>
                </a:lnTo>
                <a:lnTo>
                  <a:pt x="101600" y="266700"/>
                </a:ln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5" name="Freeform 2665"/>
          <p:cNvSpPr/>
          <p:nvPr/>
        </p:nvSpPr>
        <p:spPr>
          <a:xfrm rot="-5400000">
            <a:off x="7479883" y="1996509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76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6" name="Freeform 2666"/>
          <p:cNvSpPr/>
          <p:nvPr/>
        </p:nvSpPr>
        <p:spPr>
          <a:xfrm rot="-5400000">
            <a:off x="7498710" y="1989113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7" name="Freeform 2667"/>
          <p:cNvSpPr/>
          <p:nvPr/>
        </p:nvSpPr>
        <p:spPr>
          <a:xfrm rot="-5400000">
            <a:off x="7494674" y="1990458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0" y="508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8" name="Freeform 2668"/>
          <p:cNvSpPr/>
          <p:nvPr/>
        </p:nvSpPr>
        <p:spPr>
          <a:xfrm rot="-5400000">
            <a:off x="7477867" y="199919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0"/>
                </a:moveTo>
                <a:lnTo>
                  <a:pt x="12700" y="1270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69" name="Freeform 2669"/>
          <p:cNvSpPr/>
          <p:nvPr/>
        </p:nvSpPr>
        <p:spPr>
          <a:xfrm rot="-5400000">
            <a:off x="7473495" y="200020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0" name="Freeform 2670"/>
          <p:cNvSpPr/>
          <p:nvPr/>
        </p:nvSpPr>
        <p:spPr>
          <a:xfrm rot="-5400000">
            <a:off x="7489633" y="1990122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381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1" name="Freeform 2671"/>
          <p:cNvSpPr/>
          <p:nvPr/>
        </p:nvSpPr>
        <p:spPr>
          <a:xfrm rot="-5400000">
            <a:off x="7479211" y="1995164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2" name="Freeform 2672"/>
          <p:cNvSpPr/>
          <p:nvPr/>
        </p:nvSpPr>
        <p:spPr>
          <a:xfrm rot="-5400000">
            <a:off x="7496693" y="198642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3" name="Freeform 2673"/>
          <p:cNvSpPr/>
          <p:nvPr/>
        </p:nvSpPr>
        <p:spPr>
          <a:xfrm rot="-5400000">
            <a:off x="7471478" y="199819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4" name="Freeform 2674"/>
          <p:cNvSpPr/>
          <p:nvPr/>
        </p:nvSpPr>
        <p:spPr>
          <a:xfrm rot="-5400000">
            <a:off x="7469462" y="1989449"/>
            <a:ext cx="10757" cy="6723"/>
          </a:xfrm>
          <a:custGeom>
            <a:avLst/>
            <a:gdLst/>
            <a:ahLst/>
            <a:cxnLst/>
            <a:rect l="0" t="0" r="0" b="0"/>
            <a:pathLst>
              <a:path w="203200" h="127000">
                <a:moveTo>
                  <a:pt x="0" y="114300"/>
                </a:moveTo>
                <a:lnTo>
                  <a:pt x="12700" y="127000"/>
                </a:lnTo>
                <a:lnTo>
                  <a:pt x="50800" y="1270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5" name="Freeform 2675"/>
          <p:cNvSpPr/>
          <p:nvPr/>
        </p:nvSpPr>
        <p:spPr>
          <a:xfrm rot="-5400000">
            <a:off x="7496693" y="198575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6" name="Freeform 2676"/>
          <p:cNvSpPr/>
          <p:nvPr/>
        </p:nvSpPr>
        <p:spPr>
          <a:xfrm rot="-5400000">
            <a:off x="7478203" y="1992139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7" name="Freeform 2677"/>
          <p:cNvSpPr/>
          <p:nvPr/>
        </p:nvSpPr>
        <p:spPr>
          <a:xfrm rot="-5400000">
            <a:off x="7472823" y="1996846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8" name="Freeform 2678"/>
          <p:cNvSpPr/>
          <p:nvPr/>
        </p:nvSpPr>
        <p:spPr>
          <a:xfrm rot="-5400000">
            <a:off x="7485935" y="1981717"/>
            <a:ext cx="10084" cy="2689"/>
          </a:xfrm>
          <a:custGeom>
            <a:avLst/>
            <a:gdLst/>
            <a:ahLst/>
            <a:cxnLst/>
            <a:rect l="0" t="0" r="0" b="0"/>
            <a:pathLst>
              <a:path w="190500" h="50800">
                <a:moveTo>
                  <a:pt x="0" y="508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79" name="Freeform 2679"/>
          <p:cNvSpPr/>
          <p:nvPr/>
        </p:nvSpPr>
        <p:spPr>
          <a:xfrm rot="-5400000">
            <a:off x="7487952" y="198709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0" name="Freeform 2680"/>
          <p:cNvSpPr/>
          <p:nvPr/>
        </p:nvSpPr>
        <p:spPr>
          <a:xfrm rot="-5400000">
            <a:off x="7469126" y="1995837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1" name="Freeform 2681"/>
          <p:cNvSpPr/>
          <p:nvPr/>
        </p:nvSpPr>
        <p:spPr>
          <a:xfrm rot="-5400000">
            <a:off x="7496692" y="198306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2" name="Freeform 2682"/>
          <p:cNvSpPr/>
          <p:nvPr/>
        </p:nvSpPr>
        <p:spPr>
          <a:xfrm rot="-5400000">
            <a:off x="7495684" y="1984070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3" name="Freeform 2683"/>
          <p:cNvSpPr/>
          <p:nvPr/>
        </p:nvSpPr>
        <p:spPr>
          <a:xfrm rot="-5400000">
            <a:off x="7470806" y="199482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4" name="Freeform 2684"/>
          <p:cNvSpPr/>
          <p:nvPr/>
        </p:nvSpPr>
        <p:spPr>
          <a:xfrm rot="-5400000">
            <a:off x="7470471" y="1985751"/>
            <a:ext cx="8740" cy="6723"/>
          </a:xfrm>
          <a:custGeom>
            <a:avLst/>
            <a:gdLst/>
            <a:ahLst/>
            <a:cxnLst/>
            <a:rect l="0" t="0" r="0" b="0"/>
            <a:pathLst>
              <a:path w="165100" h="127000">
                <a:moveTo>
                  <a:pt x="38100" y="127000"/>
                </a:moveTo>
                <a:lnTo>
                  <a:pt x="0" y="1270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5" name="Freeform 2685"/>
          <p:cNvSpPr/>
          <p:nvPr/>
        </p:nvSpPr>
        <p:spPr>
          <a:xfrm rot="-5400000">
            <a:off x="7485263" y="1981717"/>
            <a:ext cx="7395" cy="2689"/>
          </a:xfrm>
          <a:custGeom>
            <a:avLst/>
            <a:gdLst/>
            <a:ahLst/>
            <a:cxnLst/>
            <a:rect l="0" t="0" r="0" b="0"/>
            <a:pathLst>
              <a:path w="139700" h="50800">
                <a:moveTo>
                  <a:pt x="139700" y="12700"/>
                </a:moveTo>
                <a:lnTo>
                  <a:pt x="0" y="50800"/>
                </a:lnTo>
                <a:lnTo>
                  <a:pt x="0" y="38100"/>
                </a:lnTo>
                <a:lnTo>
                  <a:pt x="127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6" name="Freeform 2686"/>
          <p:cNvSpPr/>
          <p:nvPr/>
        </p:nvSpPr>
        <p:spPr>
          <a:xfrm rot="-5400000">
            <a:off x="7494675" y="198037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7" name="Freeform 2687"/>
          <p:cNvSpPr/>
          <p:nvPr/>
        </p:nvSpPr>
        <p:spPr>
          <a:xfrm rot="-5400000">
            <a:off x="7485599" y="1984071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8" name="Freeform 2688"/>
          <p:cNvSpPr/>
          <p:nvPr/>
        </p:nvSpPr>
        <p:spPr>
          <a:xfrm rot="-5400000">
            <a:off x="7477530" y="198877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89" name="Freeform 2689"/>
          <p:cNvSpPr/>
          <p:nvPr/>
        </p:nvSpPr>
        <p:spPr>
          <a:xfrm rot="-5400000">
            <a:off x="7476522" y="1989786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0" name="Freeform 2690"/>
          <p:cNvSpPr/>
          <p:nvPr/>
        </p:nvSpPr>
        <p:spPr>
          <a:xfrm rot="-5400000">
            <a:off x="7468453" y="1992475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1" name="Freeform 2691"/>
          <p:cNvSpPr/>
          <p:nvPr/>
        </p:nvSpPr>
        <p:spPr>
          <a:xfrm rot="-5400000">
            <a:off x="7495348" y="1979701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2" name="Freeform 2692"/>
          <p:cNvSpPr/>
          <p:nvPr/>
        </p:nvSpPr>
        <p:spPr>
          <a:xfrm rot="-5400000">
            <a:off x="7467444" y="199348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3" name="Freeform 2693"/>
          <p:cNvSpPr/>
          <p:nvPr/>
        </p:nvSpPr>
        <p:spPr>
          <a:xfrm rot="-5400000">
            <a:off x="7479882" y="198306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4" name="Freeform 2694"/>
          <p:cNvSpPr/>
          <p:nvPr/>
        </p:nvSpPr>
        <p:spPr>
          <a:xfrm rot="-5400000">
            <a:off x="7475514" y="1985415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5" name="Freeform 2695"/>
          <p:cNvSpPr/>
          <p:nvPr/>
        </p:nvSpPr>
        <p:spPr>
          <a:xfrm rot="-5400000">
            <a:off x="7475177" y="198642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6" name="Freeform 2696"/>
          <p:cNvSpPr/>
          <p:nvPr/>
        </p:nvSpPr>
        <p:spPr>
          <a:xfrm rot="-5400000">
            <a:off x="7466436" y="198978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7" name="Freeform 2697"/>
          <p:cNvSpPr/>
          <p:nvPr/>
        </p:nvSpPr>
        <p:spPr>
          <a:xfrm rot="-5400000">
            <a:off x="7494003" y="1974994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8" name="Freeform 2698"/>
          <p:cNvSpPr/>
          <p:nvPr/>
        </p:nvSpPr>
        <p:spPr>
          <a:xfrm rot="-5400000">
            <a:off x="7493667" y="197734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699" name="Freeform 2699"/>
          <p:cNvSpPr/>
          <p:nvPr/>
        </p:nvSpPr>
        <p:spPr>
          <a:xfrm rot="-5400000">
            <a:off x="7485262" y="1981045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0" name="Freeform 2700"/>
          <p:cNvSpPr/>
          <p:nvPr/>
        </p:nvSpPr>
        <p:spPr>
          <a:xfrm rot="-5400000">
            <a:off x="7483245" y="1980373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1" name="Freeform 2701"/>
          <p:cNvSpPr/>
          <p:nvPr/>
        </p:nvSpPr>
        <p:spPr>
          <a:xfrm rot="-5400000">
            <a:off x="7464420" y="1990458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2" name="Freeform 2702"/>
          <p:cNvSpPr/>
          <p:nvPr/>
        </p:nvSpPr>
        <p:spPr>
          <a:xfrm rot="-5400000">
            <a:off x="7486271" y="1977347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3" name="Freeform 2703"/>
          <p:cNvSpPr/>
          <p:nvPr/>
        </p:nvSpPr>
        <p:spPr>
          <a:xfrm rot="-5400000">
            <a:off x="7474841" y="198205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4" name="Freeform 2704"/>
          <p:cNvSpPr/>
          <p:nvPr/>
        </p:nvSpPr>
        <p:spPr>
          <a:xfrm rot="-5400000">
            <a:off x="7473832" y="198306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5" name="Freeform 2705"/>
          <p:cNvSpPr/>
          <p:nvPr/>
        </p:nvSpPr>
        <p:spPr>
          <a:xfrm rot="-5400000">
            <a:off x="7494003" y="197297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6" name="Freeform 2706"/>
          <p:cNvSpPr/>
          <p:nvPr/>
        </p:nvSpPr>
        <p:spPr>
          <a:xfrm rot="-5400000">
            <a:off x="7492994" y="197398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7" name="Freeform 2707"/>
          <p:cNvSpPr/>
          <p:nvPr/>
        </p:nvSpPr>
        <p:spPr>
          <a:xfrm rot="-5400000">
            <a:off x="7483245" y="197835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8" name="Freeform 2708"/>
          <p:cNvSpPr/>
          <p:nvPr/>
        </p:nvSpPr>
        <p:spPr>
          <a:xfrm rot="-5400000">
            <a:off x="7482237" y="197869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09" name="Freeform 2709"/>
          <p:cNvSpPr/>
          <p:nvPr/>
        </p:nvSpPr>
        <p:spPr>
          <a:xfrm rot="-5400000">
            <a:off x="7464756" y="198743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0" name="Freeform 2710"/>
          <p:cNvSpPr/>
          <p:nvPr/>
        </p:nvSpPr>
        <p:spPr>
          <a:xfrm rot="-5400000">
            <a:off x="7479211" y="1981045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1" name="Freeform 2711"/>
          <p:cNvSpPr/>
          <p:nvPr/>
        </p:nvSpPr>
        <p:spPr>
          <a:xfrm rot="-5400000">
            <a:off x="7472152" y="1988105"/>
            <a:ext cx="20842" cy="7395"/>
          </a:xfrm>
          <a:custGeom>
            <a:avLst/>
            <a:gdLst/>
            <a:ahLst/>
            <a:cxnLst/>
            <a:rect l="0" t="0" r="0" b="0"/>
            <a:pathLst>
              <a:path w="393700" h="139700">
                <a:moveTo>
                  <a:pt x="0" y="139700"/>
                </a:moveTo>
                <a:lnTo>
                  <a:pt x="393700" y="0"/>
                </a:lnTo>
                <a:lnTo>
                  <a:pt x="3556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2" name="Freeform 2712"/>
          <p:cNvSpPr/>
          <p:nvPr/>
        </p:nvSpPr>
        <p:spPr>
          <a:xfrm rot="-5400000">
            <a:off x="7468790" y="1985416"/>
            <a:ext cx="22859" cy="8067"/>
          </a:xfrm>
          <a:custGeom>
            <a:avLst/>
            <a:gdLst/>
            <a:ahLst/>
            <a:cxnLst/>
            <a:rect l="0" t="0" r="0" b="0"/>
            <a:pathLst>
              <a:path w="431800" h="152400">
                <a:moveTo>
                  <a:pt x="0" y="152400"/>
                </a:moveTo>
                <a:lnTo>
                  <a:pt x="431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3" name="Freeform 2713"/>
          <p:cNvSpPr/>
          <p:nvPr/>
        </p:nvSpPr>
        <p:spPr>
          <a:xfrm rot="-5400000">
            <a:off x="7473832" y="197902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12700"/>
                </a:moveTo>
                <a:lnTo>
                  <a:pt x="38100" y="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4" name="Freeform 2714"/>
          <p:cNvSpPr/>
          <p:nvPr/>
        </p:nvSpPr>
        <p:spPr>
          <a:xfrm rot="-5400000">
            <a:off x="7463075" y="198440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5" name="Freeform 2715"/>
          <p:cNvSpPr/>
          <p:nvPr/>
        </p:nvSpPr>
        <p:spPr>
          <a:xfrm rot="-5400000">
            <a:off x="7491986" y="197028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6" name="Freeform 2716"/>
          <p:cNvSpPr/>
          <p:nvPr/>
        </p:nvSpPr>
        <p:spPr>
          <a:xfrm rot="-5400000">
            <a:off x="7491650" y="197129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7" name="Freeform 2717"/>
          <p:cNvSpPr/>
          <p:nvPr/>
        </p:nvSpPr>
        <p:spPr>
          <a:xfrm rot="-5400000">
            <a:off x="7487615" y="1973313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1270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8" name="Freeform 2718"/>
          <p:cNvSpPr/>
          <p:nvPr/>
        </p:nvSpPr>
        <p:spPr>
          <a:xfrm rot="-5400000">
            <a:off x="7482573" y="197566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19" name="Freeform 2719"/>
          <p:cNvSpPr/>
          <p:nvPr/>
        </p:nvSpPr>
        <p:spPr>
          <a:xfrm rot="-5400000">
            <a:off x="7480556" y="197566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0" name="Freeform 2720"/>
          <p:cNvSpPr/>
          <p:nvPr/>
        </p:nvSpPr>
        <p:spPr>
          <a:xfrm rot="-5400000">
            <a:off x="7471143" y="1981045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50800" y="63500"/>
                </a:moveTo>
                <a:lnTo>
                  <a:pt x="762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1" name="Freeform 2721"/>
          <p:cNvSpPr/>
          <p:nvPr/>
        </p:nvSpPr>
        <p:spPr>
          <a:xfrm rot="-5400000">
            <a:off x="7468118" y="198339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2" name="Freeform 2722"/>
          <p:cNvSpPr/>
          <p:nvPr/>
        </p:nvSpPr>
        <p:spPr>
          <a:xfrm rot="-5400000">
            <a:off x="7461058" y="1985079"/>
            <a:ext cx="6050" cy="2689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0" y="508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3" name="Freeform 2723"/>
          <p:cNvSpPr/>
          <p:nvPr/>
        </p:nvSpPr>
        <p:spPr>
          <a:xfrm rot="-5400000">
            <a:off x="7468453" y="1979028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0"/>
                </a:moveTo>
                <a:lnTo>
                  <a:pt x="889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4" name="Freeform 2724"/>
          <p:cNvSpPr/>
          <p:nvPr/>
        </p:nvSpPr>
        <p:spPr>
          <a:xfrm rot="-5400000">
            <a:off x="7476522" y="1977011"/>
            <a:ext cx="16808" cy="14791"/>
          </a:xfrm>
          <a:custGeom>
            <a:avLst/>
            <a:gdLst/>
            <a:ahLst/>
            <a:cxnLst/>
            <a:rect l="0" t="0" r="0" b="0"/>
            <a:pathLst>
              <a:path w="317500" h="279400">
                <a:moveTo>
                  <a:pt x="0" y="2794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5" name="Freeform 2725"/>
          <p:cNvSpPr/>
          <p:nvPr/>
        </p:nvSpPr>
        <p:spPr>
          <a:xfrm rot="-5400000">
            <a:off x="7491314" y="1967598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6" name="Freeform 2726"/>
          <p:cNvSpPr/>
          <p:nvPr/>
        </p:nvSpPr>
        <p:spPr>
          <a:xfrm rot="-5400000">
            <a:off x="7489633" y="1967934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7" name="Freeform 2727"/>
          <p:cNvSpPr/>
          <p:nvPr/>
        </p:nvSpPr>
        <p:spPr>
          <a:xfrm rot="-5400000">
            <a:off x="7480220" y="197264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8" name="Freeform 2728"/>
          <p:cNvSpPr/>
          <p:nvPr/>
        </p:nvSpPr>
        <p:spPr>
          <a:xfrm rot="-5400000">
            <a:off x="7479547" y="197264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29" name="Freeform 2729"/>
          <p:cNvSpPr/>
          <p:nvPr/>
        </p:nvSpPr>
        <p:spPr>
          <a:xfrm rot="-5400000">
            <a:off x="7462066" y="198138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0" name="Freeform 2730"/>
          <p:cNvSpPr/>
          <p:nvPr/>
        </p:nvSpPr>
        <p:spPr>
          <a:xfrm rot="-5400000">
            <a:off x="7471143" y="197701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1" name="Freeform 2731"/>
          <p:cNvSpPr/>
          <p:nvPr/>
        </p:nvSpPr>
        <p:spPr>
          <a:xfrm rot="-5400000">
            <a:off x="7475513" y="197398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2" name="Freeform 2732"/>
          <p:cNvSpPr/>
          <p:nvPr/>
        </p:nvSpPr>
        <p:spPr>
          <a:xfrm rot="-5400000">
            <a:off x="7460385" y="198104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3" name="Freeform 2733"/>
          <p:cNvSpPr/>
          <p:nvPr/>
        </p:nvSpPr>
        <p:spPr>
          <a:xfrm rot="-5400000">
            <a:off x="7471478" y="1973985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0" y="38100"/>
                </a:lnTo>
                <a:lnTo>
                  <a:pt x="3810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4" name="Freeform 2734"/>
          <p:cNvSpPr/>
          <p:nvPr/>
        </p:nvSpPr>
        <p:spPr>
          <a:xfrm rot="-5400000">
            <a:off x="7478203" y="196995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5" name="Freeform 2735"/>
          <p:cNvSpPr/>
          <p:nvPr/>
        </p:nvSpPr>
        <p:spPr>
          <a:xfrm rot="-5400000">
            <a:off x="7473496" y="1973985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6" name="Freeform 2736"/>
          <p:cNvSpPr/>
          <p:nvPr/>
        </p:nvSpPr>
        <p:spPr>
          <a:xfrm rot="-5400000">
            <a:off x="7488960" y="1964573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7" name="Freeform 2737"/>
          <p:cNvSpPr/>
          <p:nvPr/>
        </p:nvSpPr>
        <p:spPr>
          <a:xfrm rot="-5400000">
            <a:off x="7479883" y="196961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8" name="Freeform 2738"/>
          <p:cNvSpPr/>
          <p:nvPr/>
        </p:nvSpPr>
        <p:spPr>
          <a:xfrm rot="-5400000">
            <a:off x="7469126" y="1974322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39" name="Freeform 2739"/>
          <p:cNvSpPr/>
          <p:nvPr/>
        </p:nvSpPr>
        <p:spPr>
          <a:xfrm rot="-5400000">
            <a:off x="7460722" y="197869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0" name="Freeform 2740"/>
          <p:cNvSpPr/>
          <p:nvPr/>
        </p:nvSpPr>
        <p:spPr>
          <a:xfrm rot="-5400000">
            <a:off x="7459041" y="197768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1" name="Freeform 2741"/>
          <p:cNvSpPr/>
          <p:nvPr/>
        </p:nvSpPr>
        <p:spPr>
          <a:xfrm rot="-5400000">
            <a:off x="7487952" y="196490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2" name="Freeform 2742"/>
          <p:cNvSpPr/>
          <p:nvPr/>
        </p:nvSpPr>
        <p:spPr>
          <a:xfrm rot="-5400000">
            <a:off x="7466437" y="1968943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0" y="88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3" name="Freeform 2743"/>
          <p:cNvSpPr/>
          <p:nvPr/>
        </p:nvSpPr>
        <p:spPr>
          <a:xfrm rot="-5400000">
            <a:off x="7458704" y="1975330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4" name="Freeform 2744"/>
          <p:cNvSpPr/>
          <p:nvPr/>
        </p:nvSpPr>
        <p:spPr>
          <a:xfrm rot="-5400000">
            <a:off x="7486942" y="196121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5" name="Freeform 2745"/>
          <p:cNvSpPr/>
          <p:nvPr/>
        </p:nvSpPr>
        <p:spPr>
          <a:xfrm rot="-5400000">
            <a:off x="7478539" y="196625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50800" y="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6" name="Freeform 2746"/>
          <p:cNvSpPr/>
          <p:nvPr/>
        </p:nvSpPr>
        <p:spPr>
          <a:xfrm rot="-5400000">
            <a:off x="7477194" y="196625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7" name="Freeform 2747"/>
          <p:cNvSpPr/>
          <p:nvPr/>
        </p:nvSpPr>
        <p:spPr>
          <a:xfrm rot="-5400000">
            <a:off x="7471479" y="1969279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8" name="Freeform 2748"/>
          <p:cNvSpPr/>
          <p:nvPr/>
        </p:nvSpPr>
        <p:spPr>
          <a:xfrm rot="-5400000">
            <a:off x="7470471" y="1969615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508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49" name="Freeform 2749"/>
          <p:cNvSpPr/>
          <p:nvPr/>
        </p:nvSpPr>
        <p:spPr>
          <a:xfrm rot="-5400000">
            <a:off x="7466437" y="1970960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381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0" name="Freeform 2750"/>
          <p:cNvSpPr/>
          <p:nvPr/>
        </p:nvSpPr>
        <p:spPr>
          <a:xfrm rot="-5400000">
            <a:off x="7460049" y="1975330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1" name="Freeform 2751"/>
          <p:cNvSpPr/>
          <p:nvPr/>
        </p:nvSpPr>
        <p:spPr>
          <a:xfrm rot="-5400000">
            <a:off x="7485598" y="1961883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2" name="Freeform 2752"/>
          <p:cNvSpPr/>
          <p:nvPr/>
        </p:nvSpPr>
        <p:spPr>
          <a:xfrm rot="-5400000">
            <a:off x="7483581" y="1957849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3" name="Freeform 2753"/>
          <p:cNvSpPr/>
          <p:nvPr/>
        </p:nvSpPr>
        <p:spPr>
          <a:xfrm rot="-5400000">
            <a:off x="7476186" y="1963227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4" name="Freeform 2754"/>
          <p:cNvSpPr/>
          <p:nvPr/>
        </p:nvSpPr>
        <p:spPr>
          <a:xfrm rot="-5400000">
            <a:off x="7458032" y="1971969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5" name="Freeform 2755"/>
          <p:cNvSpPr/>
          <p:nvPr/>
        </p:nvSpPr>
        <p:spPr>
          <a:xfrm rot="-5400000">
            <a:off x="7478875" y="1961883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508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6" name="Freeform 2756"/>
          <p:cNvSpPr/>
          <p:nvPr/>
        </p:nvSpPr>
        <p:spPr>
          <a:xfrm rot="-5400000">
            <a:off x="7470471" y="196692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12700"/>
                </a:moveTo>
                <a:lnTo>
                  <a:pt x="12700" y="0"/>
                </a:lnTo>
                <a:lnTo>
                  <a:pt x="38100" y="25400"/>
                </a:ln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7" name="Freeform 2757"/>
          <p:cNvSpPr/>
          <p:nvPr/>
        </p:nvSpPr>
        <p:spPr>
          <a:xfrm rot="-5400000">
            <a:off x="7458704" y="196995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8" name="Freeform 2758"/>
          <p:cNvSpPr/>
          <p:nvPr/>
        </p:nvSpPr>
        <p:spPr>
          <a:xfrm rot="-5400000">
            <a:off x="7463073" y="1964908"/>
            <a:ext cx="2689" cy="4706"/>
          </a:xfrm>
          <a:custGeom>
            <a:avLst/>
            <a:gdLst/>
            <a:ahLst/>
            <a:cxnLst/>
            <a:rect l="0" t="0" r="0" b="0"/>
            <a:pathLst>
              <a:path w="50800" h="88900">
                <a:moveTo>
                  <a:pt x="0" y="88900"/>
                </a:moveTo>
                <a:lnTo>
                  <a:pt x="38100" y="381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59" name="Freeform 2759"/>
          <p:cNvSpPr/>
          <p:nvPr/>
        </p:nvSpPr>
        <p:spPr>
          <a:xfrm rot="-5400000">
            <a:off x="7476858" y="195852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0"/>
                </a:moveTo>
                <a:lnTo>
                  <a:pt x="38100" y="0"/>
                </a:lnTo>
                <a:lnTo>
                  <a:pt x="762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0" name="Freeform 2760"/>
          <p:cNvSpPr/>
          <p:nvPr/>
        </p:nvSpPr>
        <p:spPr>
          <a:xfrm rot="-5400000">
            <a:off x="7458704" y="196726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25400" y="127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1" name="Freeform 2761"/>
          <p:cNvSpPr/>
          <p:nvPr/>
        </p:nvSpPr>
        <p:spPr>
          <a:xfrm rot="-5400000">
            <a:off x="7480890" y="1955160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0" y="76200"/>
                </a:moveTo>
                <a:lnTo>
                  <a:pt x="254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2" name="Freeform 2762"/>
          <p:cNvSpPr/>
          <p:nvPr/>
        </p:nvSpPr>
        <p:spPr>
          <a:xfrm rot="-5400000">
            <a:off x="7461056" y="1965581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3" name="Freeform 2763"/>
          <p:cNvSpPr/>
          <p:nvPr/>
        </p:nvSpPr>
        <p:spPr>
          <a:xfrm rot="-5400000">
            <a:off x="7499380" y="2013318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4" name="Freeform 2764"/>
          <p:cNvSpPr/>
          <p:nvPr/>
        </p:nvSpPr>
        <p:spPr>
          <a:xfrm rot="-5400000">
            <a:off x="7480220" y="1983398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5" name="Freeform 2765"/>
          <p:cNvSpPr/>
          <p:nvPr/>
        </p:nvSpPr>
        <p:spPr>
          <a:xfrm rot="-5400000">
            <a:off x="7479881" y="198306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6" name="Freeform 2766"/>
          <p:cNvSpPr/>
          <p:nvPr/>
        </p:nvSpPr>
        <p:spPr>
          <a:xfrm rot="-5400000">
            <a:off x="7471816" y="1968270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7" name="Freeform 2767"/>
          <p:cNvSpPr/>
          <p:nvPr/>
        </p:nvSpPr>
        <p:spPr>
          <a:xfrm rot="-5400000">
            <a:off x="7478202" y="2001552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8" name="Freeform 2768"/>
          <p:cNvSpPr/>
          <p:nvPr/>
        </p:nvSpPr>
        <p:spPr>
          <a:xfrm rot="-5400000">
            <a:off x="7469126" y="198507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69" name="Freeform 2769"/>
          <p:cNvSpPr/>
          <p:nvPr/>
        </p:nvSpPr>
        <p:spPr>
          <a:xfrm rot="-5400000">
            <a:off x="7488288" y="197533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0" name="Freeform 2770"/>
          <p:cNvSpPr/>
          <p:nvPr/>
        </p:nvSpPr>
        <p:spPr>
          <a:xfrm rot="-5400000">
            <a:off x="7486943" y="197398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127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1" name="Freeform 2771"/>
          <p:cNvSpPr/>
          <p:nvPr/>
        </p:nvSpPr>
        <p:spPr>
          <a:xfrm rot="-5400000">
            <a:off x="7506440" y="2039204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14300"/>
                </a:moveTo>
                <a:lnTo>
                  <a:pt x="50800" y="0"/>
                </a:lnTo>
                <a:lnTo>
                  <a:pt x="114300" y="139700"/>
                </a:lnTo>
                <a:close/>
                <a:moveTo>
                  <a:pt x="-62458600" y="3958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2" name="Freeform 2772"/>
          <p:cNvSpPr/>
          <p:nvPr/>
        </p:nvSpPr>
        <p:spPr>
          <a:xfrm rot="-5400000">
            <a:off x="7512829" y="2017352"/>
            <a:ext cx="6050" cy="4033"/>
          </a:xfrm>
          <a:custGeom>
            <a:avLst/>
            <a:gdLst/>
            <a:ahLst/>
            <a:cxnLst/>
            <a:rect l="0" t="0" r="0" b="0"/>
            <a:pathLst>
              <a:path w="114300" h="76200">
                <a:moveTo>
                  <a:pt x="25400" y="76200"/>
                </a:moveTo>
                <a:lnTo>
                  <a:pt x="0" y="0"/>
                </a:lnTo>
                <a:lnTo>
                  <a:pt x="114300" y="38100"/>
                </a:lnTo>
                <a:close/>
                <a:moveTo>
                  <a:pt x="-63017400" y="3943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73" name="Picture 2773"/>
          <p:cNvPicPr>
            <a:picLocks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4392" y="2019928"/>
            <a:ext cx="45943" cy="33169"/>
          </a:xfrm>
          <a:prstGeom prst="rect">
            <a:avLst/>
          </a:prstGeom>
          <a:noFill/>
        </p:spPr>
      </p:pic>
      <p:sp>
        <p:nvSpPr>
          <p:cNvPr id="2774" name="Freeform 2774"/>
          <p:cNvSpPr/>
          <p:nvPr/>
        </p:nvSpPr>
        <p:spPr>
          <a:xfrm rot="-5400000">
            <a:off x="7494338" y="2028446"/>
            <a:ext cx="8067" cy="21514"/>
          </a:xfrm>
          <a:custGeom>
            <a:avLst/>
            <a:gdLst/>
            <a:ahLst/>
            <a:cxnLst/>
            <a:rect l="0" t="0" r="0" b="0"/>
            <a:pathLst>
              <a:path w="152400" h="406400">
                <a:moveTo>
                  <a:pt x="25400" y="406400"/>
                </a:moveTo>
                <a:lnTo>
                  <a:pt x="0" y="342900"/>
                </a:lnTo>
                <a:lnTo>
                  <a:pt x="152400" y="0"/>
                </a:lnTo>
                <a:close/>
                <a:moveTo>
                  <a:pt x="-62458600" y="39928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75" name="Picture 2775"/>
          <p:cNvPicPr>
            <a:picLocks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7924" y="2009843"/>
            <a:ext cx="31151" cy="43255"/>
          </a:xfrm>
          <a:prstGeom prst="rect">
            <a:avLst/>
          </a:prstGeom>
          <a:noFill/>
        </p:spPr>
      </p:pic>
      <p:sp>
        <p:nvSpPr>
          <p:cNvPr id="2776" name="Freeform 2776"/>
          <p:cNvSpPr/>
          <p:nvPr/>
        </p:nvSpPr>
        <p:spPr>
          <a:xfrm rot="-5400000">
            <a:off x="7490303" y="2018361"/>
            <a:ext cx="24876" cy="30255"/>
          </a:xfrm>
          <a:custGeom>
            <a:avLst/>
            <a:gdLst/>
            <a:ahLst/>
            <a:cxnLst/>
            <a:rect l="0" t="0" r="0" b="0"/>
            <a:pathLst>
              <a:path w="469900" h="571500">
                <a:moveTo>
                  <a:pt x="469900" y="571500"/>
                </a:moveTo>
                <a:lnTo>
                  <a:pt x="0" y="4572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7" name="Freeform 2777"/>
          <p:cNvSpPr/>
          <p:nvPr/>
        </p:nvSpPr>
        <p:spPr>
          <a:xfrm rot="-5400000">
            <a:off x="7487950" y="2013990"/>
            <a:ext cx="25549" cy="30255"/>
          </a:xfrm>
          <a:custGeom>
            <a:avLst/>
            <a:gdLst/>
            <a:ahLst/>
            <a:cxnLst/>
            <a:rect l="0" t="0" r="0" b="0"/>
            <a:pathLst>
              <a:path w="482600" h="571500">
                <a:moveTo>
                  <a:pt x="482600" y="571500"/>
                </a:moveTo>
                <a:lnTo>
                  <a:pt x="0" y="4445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8" name="Freeform 2778"/>
          <p:cNvSpPr/>
          <p:nvPr/>
        </p:nvSpPr>
        <p:spPr>
          <a:xfrm rot="-5400000">
            <a:off x="7501734" y="2030463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14300"/>
                </a:moveTo>
                <a:lnTo>
                  <a:pt x="50800" y="0"/>
                </a:lnTo>
                <a:lnTo>
                  <a:pt x="114300" y="139700"/>
                </a:lnTo>
                <a:close/>
                <a:moveTo>
                  <a:pt x="-62534800" y="3967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79" name="Freeform 2779"/>
          <p:cNvSpPr/>
          <p:nvPr/>
        </p:nvSpPr>
        <p:spPr>
          <a:xfrm rot="-5400000">
            <a:off x="7508122" y="2008612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38100" y="63500"/>
                </a:moveTo>
                <a:lnTo>
                  <a:pt x="0" y="0"/>
                </a:lnTo>
                <a:lnTo>
                  <a:pt x="127000" y="25400"/>
                </a:lnTo>
                <a:close/>
                <a:moveTo>
                  <a:pt x="-63093600" y="3950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80" name="Picture 2780"/>
          <p:cNvPicPr>
            <a:picLocks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9685" y="2010515"/>
            <a:ext cx="46616" cy="33169"/>
          </a:xfrm>
          <a:prstGeom prst="rect">
            <a:avLst/>
          </a:prstGeom>
          <a:noFill/>
        </p:spPr>
      </p:pic>
      <p:sp>
        <p:nvSpPr>
          <p:cNvPr id="2781" name="Freeform 2781"/>
          <p:cNvSpPr/>
          <p:nvPr/>
        </p:nvSpPr>
        <p:spPr>
          <a:xfrm rot="-5400000">
            <a:off x="7489967" y="2019369"/>
            <a:ext cx="8067" cy="22187"/>
          </a:xfrm>
          <a:custGeom>
            <a:avLst/>
            <a:gdLst/>
            <a:ahLst/>
            <a:cxnLst/>
            <a:rect l="0" t="0" r="0" b="0"/>
            <a:pathLst>
              <a:path w="152400" h="419100">
                <a:moveTo>
                  <a:pt x="38100" y="419100"/>
                </a:moveTo>
                <a:lnTo>
                  <a:pt x="0" y="342900"/>
                </a:lnTo>
                <a:lnTo>
                  <a:pt x="152400" y="0"/>
                </a:lnTo>
                <a:close/>
                <a:moveTo>
                  <a:pt x="-62547500" y="40017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82" name="Picture 2782"/>
          <p:cNvPicPr>
            <a:picLocks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3889" y="2000430"/>
            <a:ext cx="30480" cy="43255"/>
          </a:xfrm>
          <a:prstGeom prst="rect">
            <a:avLst/>
          </a:prstGeom>
          <a:noFill/>
        </p:spPr>
      </p:pic>
      <p:sp>
        <p:nvSpPr>
          <p:cNvPr id="2783" name="Freeform 2783"/>
          <p:cNvSpPr/>
          <p:nvPr/>
        </p:nvSpPr>
        <p:spPr>
          <a:xfrm rot="-5400000">
            <a:off x="7485261" y="2009284"/>
            <a:ext cx="25549" cy="30255"/>
          </a:xfrm>
          <a:custGeom>
            <a:avLst/>
            <a:gdLst/>
            <a:ahLst/>
            <a:cxnLst/>
            <a:rect l="0" t="0" r="0" b="0"/>
            <a:pathLst>
              <a:path w="482600" h="571500">
                <a:moveTo>
                  <a:pt x="482600" y="571500"/>
                </a:moveTo>
                <a:lnTo>
                  <a:pt x="0" y="4572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4" name="Freeform 2784"/>
          <p:cNvSpPr/>
          <p:nvPr/>
        </p:nvSpPr>
        <p:spPr>
          <a:xfrm rot="-5400000">
            <a:off x="7483243" y="2004577"/>
            <a:ext cx="25549" cy="30255"/>
          </a:xfrm>
          <a:custGeom>
            <a:avLst/>
            <a:gdLst/>
            <a:ahLst/>
            <a:cxnLst/>
            <a:rect l="0" t="0" r="0" b="0"/>
            <a:pathLst>
              <a:path w="482600" h="571500">
                <a:moveTo>
                  <a:pt x="482600" y="571500"/>
                </a:moveTo>
                <a:lnTo>
                  <a:pt x="0" y="457200"/>
                </a:ln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5" name="Freeform 2785"/>
          <p:cNvSpPr/>
          <p:nvPr/>
        </p:nvSpPr>
        <p:spPr>
          <a:xfrm rot="-5400000">
            <a:off x="7484590" y="2032144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6" name="Freeform 2786"/>
          <p:cNvSpPr/>
          <p:nvPr/>
        </p:nvSpPr>
        <p:spPr>
          <a:xfrm rot="-5400000">
            <a:off x="7479547" y="2023067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7" name="Freeform 2787"/>
          <p:cNvSpPr/>
          <p:nvPr/>
        </p:nvSpPr>
        <p:spPr>
          <a:xfrm rot="-5400000">
            <a:off x="7514510" y="2017688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8" name="Freeform 2788"/>
          <p:cNvSpPr/>
          <p:nvPr/>
        </p:nvSpPr>
        <p:spPr>
          <a:xfrm rot="-5400000">
            <a:off x="7509803" y="2008275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38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89" name="Freeform 2789"/>
          <p:cNvSpPr/>
          <p:nvPr/>
        </p:nvSpPr>
        <p:spPr>
          <a:xfrm rot="-5400000">
            <a:off x="8187869" y="320405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  <a:close/>
                <a:moveTo>
                  <a:pt x="-53352700" y="26708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790" name="Freeform 2790"/>
          <p:cNvSpPr/>
          <p:nvPr/>
        </p:nvSpPr>
        <p:spPr>
          <a:xfrm rot="-5400000">
            <a:off x="8186861" y="3202374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0"/>
                </a:lnTo>
                <a:close/>
                <a:moveTo>
                  <a:pt x="-53365400" y="2673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91" name="Picture 2791"/>
          <p:cNvPicPr>
            <a:picLocks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7139" y="3191167"/>
            <a:ext cx="33618" cy="26445"/>
          </a:xfrm>
          <a:prstGeom prst="rect">
            <a:avLst/>
          </a:prstGeom>
          <a:noFill/>
        </p:spPr>
      </p:pic>
      <p:sp>
        <p:nvSpPr>
          <p:cNvPr id="2792" name="Freeform 2792"/>
          <p:cNvSpPr/>
          <p:nvPr/>
        </p:nvSpPr>
        <p:spPr>
          <a:xfrm rot="-5400000">
            <a:off x="8175095" y="3202038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  <a:close/>
                <a:moveTo>
                  <a:pt x="-53149500" y="2694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93" name="Picture 2793"/>
          <p:cNvPicPr>
            <a:picLocks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3552" y="3183994"/>
            <a:ext cx="37204" cy="33618"/>
          </a:xfrm>
          <a:prstGeom prst="rect">
            <a:avLst/>
          </a:prstGeom>
          <a:noFill/>
        </p:spPr>
      </p:pic>
      <p:pic>
        <p:nvPicPr>
          <p:cNvPr id="2794" name="Picture 2794"/>
          <p:cNvPicPr>
            <a:picLocks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4728" y="3161583"/>
            <a:ext cx="56029" cy="56029"/>
          </a:xfrm>
          <a:prstGeom prst="rect">
            <a:avLst/>
          </a:prstGeom>
          <a:noFill/>
        </p:spPr>
      </p:pic>
      <p:sp>
        <p:nvSpPr>
          <p:cNvPr id="2795" name="Freeform 2795"/>
          <p:cNvSpPr/>
          <p:nvPr/>
        </p:nvSpPr>
        <p:spPr>
          <a:xfrm rot="-5400000">
            <a:off x="8162993" y="3181867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25400"/>
                </a:moveTo>
                <a:lnTo>
                  <a:pt x="0" y="0"/>
                </a:lnTo>
                <a:close/>
                <a:moveTo>
                  <a:pt x="-53301900" y="27178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96" name="Picture 2796"/>
          <p:cNvPicPr>
            <a:picLocks noChangeArrowheads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2038" y="3161582"/>
            <a:ext cx="58718" cy="44824"/>
          </a:xfrm>
          <a:prstGeom prst="rect">
            <a:avLst/>
          </a:prstGeom>
          <a:noFill/>
        </p:spPr>
      </p:pic>
      <p:sp>
        <p:nvSpPr>
          <p:cNvPr id="2797" name="Freeform 2797"/>
          <p:cNvSpPr/>
          <p:nvPr/>
        </p:nvSpPr>
        <p:spPr>
          <a:xfrm rot="-5400000">
            <a:off x="8153245" y="317749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lnTo>
                  <a:pt x="12700" y="0"/>
                </a:lnTo>
                <a:close/>
                <a:moveTo>
                  <a:pt x="-53200300" y="27355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798" name="Picture 2798"/>
          <p:cNvPicPr>
            <a:picLocks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2038" y="3162927"/>
            <a:ext cx="36306" cy="32273"/>
          </a:xfrm>
          <a:prstGeom prst="rect">
            <a:avLst/>
          </a:prstGeom>
          <a:noFill/>
        </p:spPr>
      </p:pic>
      <p:pic>
        <p:nvPicPr>
          <p:cNvPr id="2799" name="Picture 2799"/>
          <p:cNvPicPr>
            <a:picLocks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3522" y="3150376"/>
            <a:ext cx="56029" cy="44824"/>
          </a:xfrm>
          <a:prstGeom prst="rect">
            <a:avLst/>
          </a:prstGeom>
          <a:noFill/>
        </p:spPr>
      </p:pic>
      <p:sp>
        <p:nvSpPr>
          <p:cNvPr id="2800" name="Freeform 2800"/>
          <p:cNvSpPr/>
          <p:nvPr/>
        </p:nvSpPr>
        <p:spPr>
          <a:xfrm rot="-5400000">
            <a:off x="8154251" y="316169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53517800" y="27343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801" name="Picture 2801"/>
          <p:cNvPicPr>
            <a:picLocks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1953" y="3150377"/>
            <a:ext cx="57597" cy="33618"/>
          </a:xfrm>
          <a:prstGeom prst="rect">
            <a:avLst/>
          </a:prstGeom>
          <a:noFill/>
        </p:spPr>
      </p:pic>
      <p:sp>
        <p:nvSpPr>
          <p:cNvPr id="2802" name="Freeform 2802"/>
          <p:cNvSpPr/>
          <p:nvPr/>
        </p:nvSpPr>
        <p:spPr>
          <a:xfrm rot="-5400000">
            <a:off x="8160639" y="3150603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0" y="0"/>
                </a:lnTo>
                <a:lnTo>
                  <a:pt x="25400" y="0"/>
                </a:lnTo>
                <a:close/>
                <a:moveTo>
                  <a:pt x="-53848000" y="27228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803" name="Picture 2803"/>
          <p:cNvPicPr>
            <a:picLocks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1953" y="3150826"/>
            <a:ext cx="23756" cy="23756"/>
          </a:xfrm>
          <a:prstGeom prst="rect">
            <a:avLst/>
          </a:prstGeom>
          <a:noFill/>
        </p:spPr>
      </p:pic>
      <p:sp>
        <p:nvSpPr>
          <p:cNvPr id="2804" name="Freeform 2804"/>
          <p:cNvSpPr/>
          <p:nvPr/>
        </p:nvSpPr>
        <p:spPr>
          <a:xfrm rot="-5400000">
            <a:off x="8181820" y="3181867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05" name="Freeform 2805"/>
          <p:cNvSpPr/>
          <p:nvPr/>
        </p:nvSpPr>
        <p:spPr>
          <a:xfrm rot="-5400000">
            <a:off x="8163329" y="3194306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06" name="Freeform 2806"/>
          <p:cNvSpPr/>
          <p:nvPr/>
        </p:nvSpPr>
        <p:spPr>
          <a:xfrm rot="-5400000">
            <a:off x="8161648" y="3190608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0"/>
                </a:moveTo>
                <a:lnTo>
                  <a:pt x="0" y="508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07" name="Freeform 2807"/>
          <p:cNvSpPr/>
          <p:nvPr/>
        </p:nvSpPr>
        <p:spPr>
          <a:xfrm rot="-5400000">
            <a:off x="8179131" y="317917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08" name="Freeform 2808"/>
          <p:cNvSpPr/>
          <p:nvPr/>
        </p:nvSpPr>
        <p:spPr>
          <a:xfrm rot="-5400000">
            <a:off x="8178793" y="3179514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0" y="3810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09" name="Freeform 2809"/>
          <p:cNvSpPr/>
          <p:nvPr/>
        </p:nvSpPr>
        <p:spPr>
          <a:xfrm rot="-5400000">
            <a:off x="8155261" y="3180859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127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0" name="Freeform 2810"/>
          <p:cNvSpPr/>
          <p:nvPr/>
        </p:nvSpPr>
        <p:spPr>
          <a:xfrm rot="-5400000">
            <a:off x="8172743" y="3170101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1" name="Freeform 2811"/>
          <p:cNvSpPr/>
          <p:nvPr/>
        </p:nvSpPr>
        <p:spPr>
          <a:xfrm rot="-5400000">
            <a:off x="8158286" y="3167076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127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2" name="Freeform 2812"/>
          <p:cNvSpPr/>
          <p:nvPr/>
        </p:nvSpPr>
        <p:spPr>
          <a:xfrm rot="-5400000">
            <a:off x="8164337" y="3152284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12700" y="0"/>
                </a:moveTo>
                <a:lnTo>
                  <a:pt x="25400" y="12700"/>
                </a:lnTo>
                <a:lnTo>
                  <a:pt x="25400" y="381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3" name="Freeform 2813"/>
          <p:cNvSpPr/>
          <p:nvPr/>
        </p:nvSpPr>
        <p:spPr>
          <a:xfrm rot="-5400000">
            <a:off x="8144839" y="3165059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12700"/>
                </a:moveTo>
                <a:lnTo>
                  <a:pt x="38100" y="0"/>
                </a:lnTo>
                <a:lnTo>
                  <a:pt x="63500" y="12700"/>
                </a:lnTo>
                <a:lnTo>
                  <a:pt x="88900" y="25400"/>
                </a:lnTo>
                <a:lnTo>
                  <a:pt x="88900" y="63500"/>
                </a:lnTo>
                <a:lnTo>
                  <a:pt x="635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4" name="Freeform 2814"/>
          <p:cNvSpPr/>
          <p:nvPr/>
        </p:nvSpPr>
        <p:spPr>
          <a:xfrm rot="-5400000">
            <a:off x="8187199" y="320203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5" name="Freeform 2815"/>
          <p:cNvSpPr/>
          <p:nvPr/>
        </p:nvSpPr>
        <p:spPr>
          <a:xfrm rot="-5400000">
            <a:off x="8185182" y="3202710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25400"/>
                </a:moveTo>
                <a:lnTo>
                  <a:pt x="50800" y="38100"/>
                </a:lnTo>
                <a:lnTo>
                  <a:pt x="381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6" name="Freeform 2816"/>
          <p:cNvSpPr/>
          <p:nvPr/>
        </p:nvSpPr>
        <p:spPr>
          <a:xfrm rot="-5400000">
            <a:off x="8186862" y="319834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7" name="Freeform 2817"/>
          <p:cNvSpPr/>
          <p:nvPr/>
        </p:nvSpPr>
        <p:spPr>
          <a:xfrm rot="-5400000">
            <a:off x="8185182" y="319934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8" name="Freeform 2818"/>
          <p:cNvSpPr/>
          <p:nvPr/>
        </p:nvSpPr>
        <p:spPr>
          <a:xfrm rot="-5400000">
            <a:off x="8175433" y="3186910"/>
            <a:ext cx="14119" cy="8740"/>
          </a:xfrm>
          <a:custGeom>
            <a:avLst/>
            <a:gdLst/>
            <a:ahLst/>
            <a:cxnLst/>
            <a:rect l="0" t="0" r="0" b="0"/>
            <a:pathLst>
              <a:path w="266700" h="165100">
                <a:moveTo>
                  <a:pt x="0" y="165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19" name="Freeform 2819"/>
          <p:cNvSpPr/>
          <p:nvPr/>
        </p:nvSpPr>
        <p:spPr>
          <a:xfrm rot="-5400000">
            <a:off x="8180812" y="3194306"/>
            <a:ext cx="6050" cy="3361"/>
          </a:xfrm>
          <a:custGeom>
            <a:avLst/>
            <a:gdLst/>
            <a:ahLst/>
            <a:cxnLst/>
            <a:rect l="0" t="0" r="0" b="0"/>
            <a:pathLst>
              <a:path w="114300" h="63500">
                <a:moveTo>
                  <a:pt x="0" y="635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0" name="Freeform 2820"/>
          <p:cNvSpPr/>
          <p:nvPr/>
        </p:nvSpPr>
        <p:spPr>
          <a:xfrm rot="-5400000">
            <a:off x="8174422" y="3199349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25400" y="0"/>
                </a:moveTo>
                <a:lnTo>
                  <a:pt x="0" y="12700"/>
                </a:lnTo>
                <a:lnTo>
                  <a:pt x="0" y="25400"/>
                </a:lnTo>
                <a:lnTo>
                  <a:pt x="63500" y="101600"/>
                </a:lnTo>
                <a:lnTo>
                  <a:pt x="76200" y="101600"/>
                </a:lnTo>
                <a:lnTo>
                  <a:pt x="889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1" name="Freeform 2821"/>
          <p:cNvSpPr/>
          <p:nvPr/>
        </p:nvSpPr>
        <p:spPr>
          <a:xfrm rot="-5400000">
            <a:off x="8177112" y="3198004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127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2" name="Freeform 2822"/>
          <p:cNvSpPr/>
          <p:nvPr/>
        </p:nvSpPr>
        <p:spPr>
          <a:xfrm rot="-5400000">
            <a:off x="8173416" y="3202374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3" name="Freeform 2823"/>
          <p:cNvSpPr/>
          <p:nvPr/>
        </p:nvSpPr>
        <p:spPr>
          <a:xfrm rot="-5400000">
            <a:off x="8173416" y="3200357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127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4" name="Freeform 2824"/>
          <p:cNvSpPr/>
          <p:nvPr/>
        </p:nvSpPr>
        <p:spPr>
          <a:xfrm rot="-5400000">
            <a:off x="8175767" y="3198677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5" name="Freeform 2825"/>
          <p:cNvSpPr/>
          <p:nvPr/>
        </p:nvSpPr>
        <p:spPr>
          <a:xfrm rot="-5400000">
            <a:off x="8175431" y="3192289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2700"/>
                </a:moveTo>
                <a:lnTo>
                  <a:pt x="25400" y="0"/>
                </a:lnTo>
                <a:lnTo>
                  <a:pt x="114300" y="13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6" name="Freeform 2826"/>
          <p:cNvSpPr/>
          <p:nvPr/>
        </p:nvSpPr>
        <p:spPr>
          <a:xfrm rot="-5400000">
            <a:off x="8166692" y="3191617"/>
            <a:ext cx="8067" cy="8067"/>
          </a:xfrm>
          <a:custGeom>
            <a:avLst/>
            <a:gdLst/>
            <a:ahLst/>
            <a:cxnLst/>
            <a:rect l="0" t="0" r="0" b="0"/>
            <a:pathLst>
              <a:path w="152400" h="152400">
                <a:moveTo>
                  <a:pt x="0" y="152400"/>
                </a:moveTo>
                <a:lnTo>
                  <a:pt x="50800" y="1143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7" name="Freeform 2827"/>
          <p:cNvSpPr/>
          <p:nvPr/>
        </p:nvSpPr>
        <p:spPr>
          <a:xfrm rot="-5400000">
            <a:off x="8161986" y="3176153"/>
            <a:ext cx="20170" cy="17480"/>
          </a:xfrm>
          <a:custGeom>
            <a:avLst/>
            <a:gdLst/>
            <a:ahLst/>
            <a:cxnLst/>
            <a:rect l="0" t="0" r="0" b="0"/>
            <a:pathLst>
              <a:path w="381000" h="330200">
                <a:moveTo>
                  <a:pt x="0" y="190500"/>
                </a:moveTo>
                <a:lnTo>
                  <a:pt x="101600" y="330200"/>
                </a:lnTo>
                <a:lnTo>
                  <a:pt x="127000" y="317500"/>
                </a:ln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8" name="Freeform 2828"/>
          <p:cNvSpPr/>
          <p:nvPr/>
        </p:nvSpPr>
        <p:spPr>
          <a:xfrm rot="-5400000">
            <a:off x="8167027" y="3189263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88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29" name="Freeform 2829"/>
          <p:cNvSpPr/>
          <p:nvPr/>
        </p:nvSpPr>
        <p:spPr>
          <a:xfrm rot="-5400000">
            <a:off x="8183837" y="3180522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0" name="Freeform 2830"/>
          <p:cNvSpPr/>
          <p:nvPr/>
        </p:nvSpPr>
        <p:spPr>
          <a:xfrm rot="-5400000">
            <a:off x="8180138" y="3182203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88900"/>
                </a:moveTo>
                <a:lnTo>
                  <a:pt x="0" y="508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1" name="Freeform 2831"/>
          <p:cNvSpPr/>
          <p:nvPr/>
        </p:nvSpPr>
        <p:spPr>
          <a:xfrm rot="-5400000">
            <a:off x="8164339" y="319329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25400" y="1270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2" name="Freeform 2832"/>
          <p:cNvSpPr/>
          <p:nvPr/>
        </p:nvSpPr>
        <p:spPr>
          <a:xfrm rot="-5400000">
            <a:off x="8160976" y="3194642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3" name="Freeform 2833"/>
          <p:cNvSpPr/>
          <p:nvPr/>
        </p:nvSpPr>
        <p:spPr>
          <a:xfrm rot="-5400000">
            <a:off x="8175097" y="3181867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381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4" name="Freeform 2834"/>
          <p:cNvSpPr/>
          <p:nvPr/>
        </p:nvSpPr>
        <p:spPr>
          <a:xfrm rot="-5400000">
            <a:off x="8165348" y="3188255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5" name="Freeform 2835"/>
          <p:cNvSpPr/>
          <p:nvPr/>
        </p:nvSpPr>
        <p:spPr>
          <a:xfrm rot="-5400000">
            <a:off x="8181820" y="317783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6" name="Freeform 2836"/>
          <p:cNvSpPr/>
          <p:nvPr/>
        </p:nvSpPr>
        <p:spPr>
          <a:xfrm rot="-5400000">
            <a:off x="8158286" y="3192625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7" name="Freeform 2837"/>
          <p:cNvSpPr/>
          <p:nvPr/>
        </p:nvSpPr>
        <p:spPr>
          <a:xfrm rot="-5400000">
            <a:off x="8155599" y="3183212"/>
            <a:ext cx="10084" cy="8067"/>
          </a:xfrm>
          <a:custGeom>
            <a:avLst/>
            <a:gdLst/>
            <a:ahLst/>
            <a:cxnLst/>
            <a:rect l="0" t="0" r="0" b="0"/>
            <a:pathLst>
              <a:path w="190500" h="152400">
                <a:moveTo>
                  <a:pt x="0" y="139700"/>
                </a:moveTo>
                <a:lnTo>
                  <a:pt x="25400" y="152400"/>
                </a:lnTo>
                <a:lnTo>
                  <a:pt x="50800" y="1524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8" name="Freeform 2838"/>
          <p:cNvSpPr/>
          <p:nvPr/>
        </p:nvSpPr>
        <p:spPr>
          <a:xfrm rot="-5400000">
            <a:off x="8181148" y="317716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39" name="Freeform 2839"/>
          <p:cNvSpPr/>
          <p:nvPr/>
        </p:nvSpPr>
        <p:spPr>
          <a:xfrm rot="-5400000">
            <a:off x="8163667" y="318522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0" name="Freeform 2840"/>
          <p:cNvSpPr/>
          <p:nvPr/>
        </p:nvSpPr>
        <p:spPr>
          <a:xfrm rot="-5400000">
            <a:off x="8159296" y="3191617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1" name="Freeform 2841"/>
          <p:cNvSpPr/>
          <p:nvPr/>
        </p:nvSpPr>
        <p:spPr>
          <a:xfrm rot="-5400000">
            <a:off x="8170390" y="3173799"/>
            <a:ext cx="10084" cy="4033"/>
          </a:xfrm>
          <a:custGeom>
            <a:avLst/>
            <a:gdLst/>
            <a:ahLst/>
            <a:cxnLst/>
            <a:rect l="0" t="0" r="0" b="0"/>
            <a:pathLst>
              <a:path w="190500" h="76200">
                <a:moveTo>
                  <a:pt x="0" y="7620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2" name="Freeform 2842"/>
          <p:cNvSpPr/>
          <p:nvPr/>
        </p:nvSpPr>
        <p:spPr>
          <a:xfrm rot="-5400000">
            <a:off x="8173415" y="317951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3" name="Freeform 2843"/>
          <p:cNvSpPr/>
          <p:nvPr/>
        </p:nvSpPr>
        <p:spPr>
          <a:xfrm rot="-5400000">
            <a:off x="8155934" y="319094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4" name="Freeform 2844"/>
          <p:cNvSpPr/>
          <p:nvPr/>
        </p:nvSpPr>
        <p:spPr>
          <a:xfrm rot="-5400000">
            <a:off x="8181148" y="317379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5" name="Freeform 2845"/>
          <p:cNvSpPr/>
          <p:nvPr/>
        </p:nvSpPr>
        <p:spPr>
          <a:xfrm rot="-5400000">
            <a:off x="8180139" y="317548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6" name="Freeform 2846"/>
          <p:cNvSpPr/>
          <p:nvPr/>
        </p:nvSpPr>
        <p:spPr>
          <a:xfrm rot="-5400000">
            <a:off x="8157614" y="318993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7" name="Freeform 2847"/>
          <p:cNvSpPr/>
          <p:nvPr/>
        </p:nvSpPr>
        <p:spPr>
          <a:xfrm rot="-5400000">
            <a:off x="8156269" y="3179178"/>
            <a:ext cx="8067" cy="8740"/>
          </a:xfrm>
          <a:custGeom>
            <a:avLst/>
            <a:gdLst/>
            <a:ahLst/>
            <a:cxnLst/>
            <a:rect l="0" t="0" r="0" b="0"/>
            <a:pathLst>
              <a:path w="152400" h="165100">
                <a:moveTo>
                  <a:pt x="38100" y="152400"/>
                </a:moveTo>
                <a:lnTo>
                  <a:pt x="0" y="1651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8" name="Freeform 2848"/>
          <p:cNvSpPr/>
          <p:nvPr/>
        </p:nvSpPr>
        <p:spPr>
          <a:xfrm rot="-5400000">
            <a:off x="8170054" y="3174135"/>
            <a:ext cx="7395" cy="3361"/>
          </a:xfrm>
          <a:custGeom>
            <a:avLst/>
            <a:gdLst/>
            <a:ahLst/>
            <a:cxnLst/>
            <a:rect l="0" t="0" r="0" b="0"/>
            <a:pathLst>
              <a:path w="139700" h="63500">
                <a:moveTo>
                  <a:pt x="139700" y="0"/>
                </a:moveTo>
                <a:lnTo>
                  <a:pt x="0" y="635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49" name="Freeform 2849"/>
          <p:cNvSpPr/>
          <p:nvPr/>
        </p:nvSpPr>
        <p:spPr>
          <a:xfrm rot="-5400000">
            <a:off x="8178795" y="3172791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0" name="Freeform 2850"/>
          <p:cNvSpPr/>
          <p:nvPr/>
        </p:nvSpPr>
        <p:spPr>
          <a:xfrm rot="-5400000">
            <a:off x="8170725" y="3176825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1" name="Freeform 2851"/>
          <p:cNvSpPr/>
          <p:nvPr/>
        </p:nvSpPr>
        <p:spPr>
          <a:xfrm rot="-5400000">
            <a:off x="8163331" y="3182876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2" name="Freeform 2852"/>
          <p:cNvSpPr/>
          <p:nvPr/>
        </p:nvSpPr>
        <p:spPr>
          <a:xfrm rot="-5400000">
            <a:off x="8161986" y="318354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3" name="Freeform 2853"/>
          <p:cNvSpPr/>
          <p:nvPr/>
        </p:nvSpPr>
        <p:spPr>
          <a:xfrm rot="-5400000">
            <a:off x="8154589" y="3187582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4" name="Freeform 2854"/>
          <p:cNvSpPr/>
          <p:nvPr/>
        </p:nvSpPr>
        <p:spPr>
          <a:xfrm rot="-5400000">
            <a:off x="8180139" y="317077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5" name="Freeform 2855"/>
          <p:cNvSpPr/>
          <p:nvPr/>
        </p:nvSpPr>
        <p:spPr>
          <a:xfrm rot="-5400000">
            <a:off x="8153917" y="318892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6" name="Freeform 2856"/>
          <p:cNvSpPr/>
          <p:nvPr/>
        </p:nvSpPr>
        <p:spPr>
          <a:xfrm rot="-5400000">
            <a:off x="8164674" y="317682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7" name="Freeform 2857"/>
          <p:cNvSpPr/>
          <p:nvPr/>
        </p:nvSpPr>
        <p:spPr>
          <a:xfrm rot="-5400000">
            <a:off x="8160641" y="3178842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8" name="Freeform 2858"/>
          <p:cNvSpPr/>
          <p:nvPr/>
        </p:nvSpPr>
        <p:spPr>
          <a:xfrm rot="-5400000">
            <a:off x="8159969" y="3180187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59" name="Freeform 2859"/>
          <p:cNvSpPr/>
          <p:nvPr/>
        </p:nvSpPr>
        <p:spPr>
          <a:xfrm rot="-5400000">
            <a:off x="8152236" y="318522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0" name="Freeform 2860"/>
          <p:cNvSpPr/>
          <p:nvPr/>
        </p:nvSpPr>
        <p:spPr>
          <a:xfrm rot="-5400000">
            <a:off x="8177786" y="3167076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0" y="381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1" name="Freeform 2861"/>
          <p:cNvSpPr/>
          <p:nvPr/>
        </p:nvSpPr>
        <p:spPr>
          <a:xfrm rot="-5400000">
            <a:off x="8177450" y="3168757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2" name="Freeform 2862"/>
          <p:cNvSpPr/>
          <p:nvPr/>
        </p:nvSpPr>
        <p:spPr>
          <a:xfrm rot="-5400000">
            <a:off x="8169718" y="317379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3" name="Freeform 2863"/>
          <p:cNvSpPr/>
          <p:nvPr/>
        </p:nvSpPr>
        <p:spPr>
          <a:xfrm rot="-5400000">
            <a:off x="8167701" y="3173799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4" name="Freeform 2864"/>
          <p:cNvSpPr/>
          <p:nvPr/>
        </p:nvSpPr>
        <p:spPr>
          <a:xfrm rot="-5400000">
            <a:off x="8150220" y="3185229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5" name="Freeform 2865"/>
          <p:cNvSpPr/>
          <p:nvPr/>
        </p:nvSpPr>
        <p:spPr>
          <a:xfrm rot="-5400000">
            <a:off x="8169718" y="3169765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127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6" name="Freeform 2866"/>
          <p:cNvSpPr/>
          <p:nvPr/>
        </p:nvSpPr>
        <p:spPr>
          <a:xfrm rot="-5400000">
            <a:off x="8159633" y="3176489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7" name="Freeform 2867"/>
          <p:cNvSpPr/>
          <p:nvPr/>
        </p:nvSpPr>
        <p:spPr>
          <a:xfrm rot="-5400000">
            <a:off x="8158624" y="317749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8" name="Freeform 2868"/>
          <p:cNvSpPr/>
          <p:nvPr/>
        </p:nvSpPr>
        <p:spPr>
          <a:xfrm rot="-5400000">
            <a:off x="8177449" y="316472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69" name="Freeform 2869"/>
          <p:cNvSpPr/>
          <p:nvPr/>
        </p:nvSpPr>
        <p:spPr>
          <a:xfrm rot="-5400000">
            <a:off x="8175769" y="3165731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0" name="Freeform 2870"/>
          <p:cNvSpPr/>
          <p:nvPr/>
        </p:nvSpPr>
        <p:spPr>
          <a:xfrm rot="-5400000">
            <a:off x="8167701" y="317111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1" name="Freeform 2871"/>
          <p:cNvSpPr/>
          <p:nvPr/>
        </p:nvSpPr>
        <p:spPr>
          <a:xfrm rot="-5400000">
            <a:off x="8166356" y="3171782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2" name="Freeform 2872"/>
          <p:cNvSpPr/>
          <p:nvPr/>
        </p:nvSpPr>
        <p:spPr>
          <a:xfrm rot="-5400000">
            <a:off x="8150219" y="318254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3" name="Freeform 2873"/>
          <p:cNvSpPr/>
          <p:nvPr/>
        </p:nvSpPr>
        <p:spPr>
          <a:xfrm rot="-5400000">
            <a:off x="8163330" y="3174808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4" name="Freeform 2874"/>
          <p:cNvSpPr/>
          <p:nvPr/>
        </p:nvSpPr>
        <p:spPr>
          <a:xfrm rot="-5400000">
            <a:off x="8158624" y="3180187"/>
            <a:ext cx="19497" cy="10084"/>
          </a:xfrm>
          <a:custGeom>
            <a:avLst/>
            <a:gdLst/>
            <a:ahLst/>
            <a:cxnLst/>
            <a:rect l="0" t="0" r="0" b="0"/>
            <a:pathLst>
              <a:path w="368300" h="190500">
                <a:moveTo>
                  <a:pt x="0" y="190500"/>
                </a:moveTo>
                <a:lnTo>
                  <a:pt x="368300" y="0"/>
                </a:lnTo>
                <a:lnTo>
                  <a:pt x="3429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5" name="Freeform 2875"/>
          <p:cNvSpPr/>
          <p:nvPr/>
        </p:nvSpPr>
        <p:spPr>
          <a:xfrm rot="-5400000">
            <a:off x="8155262" y="3177497"/>
            <a:ext cx="20842" cy="11429"/>
          </a:xfrm>
          <a:custGeom>
            <a:avLst/>
            <a:gdLst/>
            <a:ahLst/>
            <a:cxnLst/>
            <a:rect l="0" t="0" r="0" b="0"/>
            <a:pathLst>
              <a:path w="393700" h="215900">
                <a:moveTo>
                  <a:pt x="0" y="215900"/>
                </a:moveTo>
                <a:lnTo>
                  <a:pt x="393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6" name="Freeform 2876"/>
          <p:cNvSpPr/>
          <p:nvPr/>
        </p:nvSpPr>
        <p:spPr>
          <a:xfrm rot="-5400000">
            <a:off x="8157615" y="317379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38100" y="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7" name="Freeform 2877"/>
          <p:cNvSpPr/>
          <p:nvPr/>
        </p:nvSpPr>
        <p:spPr>
          <a:xfrm rot="-5400000">
            <a:off x="8148202" y="317985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8" name="Freeform 2878"/>
          <p:cNvSpPr/>
          <p:nvPr/>
        </p:nvSpPr>
        <p:spPr>
          <a:xfrm rot="-5400000">
            <a:off x="8174760" y="3162033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79" name="Freeform 2879"/>
          <p:cNvSpPr/>
          <p:nvPr/>
        </p:nvSpPr>
        <p:spPr>
          <a:xfrm rot="-5400000">
            <a:off x="8174088" y="316337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0" name="Freeform 2880"/>
          <p:cNvSpPr/>
          <p:nvPr/>
        </p:nvSpPr>
        <p:spPr>
          <a:xfrm rot="-5400000">
            <a:off x="8171061" y="316573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1270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1" name="Freeform 2881"/>
          <p:cNvSpPr/>
          <p:nvPr/>
        </p:nvSpPr>
        <p:spPr>
          <a:xfrm rot="-5400000">
            <a:off x="8166019" y="3168757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2" name="Freeform 2882"/>
          <p:cNvSpPr/>
          <p:nvPr/>
        </p:nvSpPr>
        <p:spPr>
          <a:xfrm rot="-5400000">
            <a:off x="8164003" y="3168757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3" name="Freeform 2883"/>
          <p:cNvSpPr/>
          <p:nvPr/>
        </p:nvSpPr>
        <p:spPr>
          <a:xfrm rot="-5400000">
            <a:off x="8155599" y="3175816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50800" y="63500"/>
                </a:moveTo>
                <a:lnTo>
                  <a:pt x="762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4" name="Freeform 2884"/>
          <p:cNvSpPr/>
          <p:nvPr/>
        </p:nvSpPr>
        <p:spPr>
          <a:xfrm rot="-5400000">
            <a:off x="8152573" y="317817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25400" y="0"/>
                </a:lnTo>
                <a:lnTo>
                  <a:pt x="381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5" name="Freeform 2885"/>
          <p:cNvSpPr/>
          <p:nvPr/>
        </p:nvSpPr>
        <p:spPr>
          <a:xfrm rot="-5400000">
            <a:off x="8146185" y="3180523"/>
            <a:ext cx="5378" cy="3361"/>
          </a:xfrm>
          <a:custGeom>
            <a:avLst/>
            <a:gdLst/>
            <a:ahLst/>
            <a:cxnLst/>
            <a:rect l="0" t="0" r="0" b="0"/>
            <a:pathLst>
              <a:path w="101600" h="63500">
                <a:moveTo>
                  <a:pt x="0" y="635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6" name="Freeform 2886"/>
          <p:cNvSpPr/>
          <p:nvPr/>
        </p:nvSpPr>
        <p:spPr>
          <a:xfrm rot="-5400000">
            <a:off x="8152573" y="3174135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0" y="0"/>
                </a:moveTo>
                <a:lnTo>
                  <a:pt x="889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7" name="Freeform 2887"/>
          <p:cNvSpPr/>
          <p:nvPr/>
        </p:nvSpPr>
        <p:spPr>
          <a:xfrm rot="-5400000">
            <a:off x="8162320" y="3169093"/>
            <a:ext cx="14791" cy="16808"/>
          </a:xfrm>
          <a:custGeom>
            <a:avLst/>
            <a:gdLst/>
            <a:ahLst/>
            <a:cxnLst/>
            <a:rect l="0" t="0" r="0" b="0"/>
            <a:pathLst>
              <a:path w="279400" h="317500">
                <a:moveTo>
                  <a:pt x="0" y="317500"/>
                </a:moveTo>
                <a:lnTo>
                  <a:pt x="279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8" name="Freeform 2888"/>
          <p:cNvSpPr/>
          <p:nvPr/>
        </p:nvSpPr>
        <p:spPr>
          <a:xfrm rot="-5400000">
            <a:off x="8174087" y="3160016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89" name="Freeform 2889"/>
          <p:cNvSpPr/>
          <p:nvPr/>
        </p:nvSpPr>
        <p:spPr>
          <a:xfrm rot="-5400000">
            <a:off x="8172407" y="3160352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0" name="Freeform 2890"/>
          <p:cNvSpPr/>
          <p:nvPr/>
        </p:nvSpPr>
        <p:spPr>
          <a:xfrm rot="-5400000">
            <a:off x="8163667" y="3166403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1" name="Freeform 2891"/>
          <p:cNvSpPr/>
          <p:nvPr/>
        </p:nvSpPr>
        <p:spPr>
          <a:xfrm rot="-5400000">
            <a:off x="8162658" y="316606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2" name="Freeform 2892"/>
          <p:cNvSpPr/>
          <p:nvPr/>
        </p:nvSpPr>
        <p:spPr>
          <a:xfrm rot="-5400000">
            <a:off x="8146521" y="3177497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3" name="Freeform 2893"/>
          <p:cNvSpPr/>
          <p:nvPr/>
        </p:nvSpPr>
        <p:spPr>
          <a:xfrm rot="-5400000">
            <a:off x="8154926" y="317178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4" name="Freeform 2894"/>
          <p:cNvSpPr/>
          <p:nvPr/>
        </p:nvSpPr>
        <p:spPr>
          <a:xfrm rot="-5400000">
            <a:off x="8159296" y="3168084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5" name="Freeform 2895"/>
          <p:cNvSpPr/>
          <p:nvPr/>
        </p:nvSpPr>
        <p:spPr>
          <a:xfrm rot="-5400000">
            <a:off x="8173752" y="315967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6" name="Freeform 2896"/>
          <p:cNvSpPr/>
          <p:nvPr/>
        </p:nvSpPr>
        <p:spPr>
          <a:xfrm rot="-5400000">
            <a:off x="8144505" y="317682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7" name="Freeform 2897"/>
          <p:cNvSpPr/>
          <p:nvPr/>
        </p:nvSpPr>
        <p:spPr>
          <a:xfrm rot="-5400000">
            <a:off x="8156607" y="31701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8" name="Freeform 2898"/>
          <p:cNvSpPr/>
          <p:nvPr/>
        </p:nvSpPr>
        <p:spPr>
          <a:xfrm rot="-5400000">
            <a:off x="8154589" y="3168756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0" y="381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899" name="Freeform 2899"/>
          <p:cNvSpPr/>
          <p:nvPr/>
        </p:nvSpPr>
        <p:spPr>
          <a:xfrm rot="-5400000">
            <a:off x="8161313" y="316337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0" name="Freeform 2900"/>
          <p:cNvSpPr/>
          <p:nvPr/>
        </p:nvSpPr>
        <p:spPr>
          <a:xfrm rot="-5400000">
            <a:off x="8156943" y="3168421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1" name="Freeform 2901"/>
          <p:cNvSpPr/>
          <p:nvPr/>
        </p:nvSpPr>
        <p:spPr>
          <a:xfrm rot="-5400000">
            <a:off x="8171398" y="3156654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2" name="Freeform 2902"/>
          <p:cNvSpPr/>
          <p:nvPr/>
        </p:nvSpPr>
        <p:spPr>
          <a:xfrm rot="-5400000">
            <a:off x="8162658" y="3163378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3" name="Freeform 2903"/>
          <p:cNvSpPr/>
          <p:nvPr/>
        </p:nvSpPr>
        <p:spPr>
          <a:xfrm rot="-5400000">
            <a:off x="8153244" y="316942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4" name="Freeform 2904"/>
          <p:cNvSpPr/>
          <p:nvPr/>
        </p:nvSpPr>
        <p:spPr>
          <a:xfrm rot="-5400000">
            <a:off x="8144841" y="317447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5" name="Freeform 2905"/>
          <p:cNvSpPr/>
          <p:nvPr/>
        </p:nvSpPr>
        <p:spPr>
          <a:xfrm rot="-5400000">
            <a:off x="8143160" y="317413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6" name="Freeform 2906"/>
          <p:cNvSpPr/>
          <p:nvPr/>
        </p:nvSpPr>
        <p:spPr>
          <a:xfrm rot="-5400000">
            <a:off x="8170388" y="3157663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7" name="Freeform 2907"/>
          <p:cNvSpPr/>
          <p:nvPr/>
        </p:nvSpPr>
        <p:spPr>
          <a:xfrm rot="-5400000">
            <a:off x="8149882" y="3164050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0" y="88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8" name="Freeform 2908"/>
          <p:cNvSpPr/>
          <p:nvPr/>
        </p:nvSpPr>
        <p:spPr>
          <a:xfrm rot="-5400000">
            <a:off x="8142151" y="317178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09" name="Freeform 2909"/>
          <p:cNvSpPr/>
          <p:nvPr/>
        </p:nvSpPr>
        <p:spPr>
          <a:xfrm rot="-5400000">
            <a:off x="8168708" y="3153965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0" name="Freeform 2910"/>
          <p:cNvSpPr/>
          <p:nvPr/>
        </p:nvSpPr>
        <p:spPr>
          <a:xfrm rot="-5400000">
            <a:off x="8160641" y="316001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50800" y="1270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1" name="Freeform 2911"/>
          <p:cNvSpPr/>
          <p:nvPr/>
        </p:nvSpPr>
        <p:spPr>
          <a:xfrm rot="-5400000">
            <a:off x="8159632" y="316035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2" name="Freeform 2912"/>
          <p:cNvSpPr/>
          <p:nvPr/>
        </p:nvSpPr>
        <p:spPr>
          <a:xfrm rot="-5400000">
            <a:off x="8154254" y="3163714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3" name="Freeform 2913"/>
          <p:cNvSpPr/>
          <p:nvPr/>
        </p:nvSpPr>
        <p:spPr>
          <a:xfrm rot="-5400000">
            <a:off x="8153918" y="3164722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4" name="Freeform 2914"/>
          <p:cNvSpPr/>
          <p:nvPr/>
        </p:nvSpPr>
        <p:spPr>
          <a:xfrm rot="-5400000">
            <a:off x="8150218" y="3166403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63500"/>
                </a:moveTo>
                <a:lnTo>
                  <a:pt x="38100" y="254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5" name="Freeform 2915"/>
          <p:cNvSpPr/>
          <p:nvPr/>
        </p:nvSpPr>
        <p:spPr>
          <a:xfrm rot="-5400000">
            <a:off x="8143832" y="3171446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6" name="Freeform 2916"/>
          <p:cNvSpPr/>
          <p:nvPr/>
        </p:nvSpPr>
        <p:spPr>
          <a:xfrm rot="-5400000">
            <a:off x="8167363" y="3155309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7" name="Freeform 2917"/>
          <p:cNvSpPr/>
          <p:nvPr/>
        </p:nvSpPr>
        <p:spPr>
          <a:xfrm rot="-5400000">
            <a:off x="8165346" y="3150603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762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8" name="Freeform 2918"/>
          <p:cNvSpPr/>
          <p:nvPr/>
        </p:nvSpPr>
        <p:spPr>
          <a:xfrm rot="-5400000">
            <a:off x="8158624" y="315732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19" name="Freeform 2919"/>
          <p:cNvSpPr/>
          <p:nvPr/>
        </p:nvSpPr>
        <p:spPr>
          <a:xfrm rot="-5400000">
            <a:off x="8141143" y="316875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0" name="Freeform 2920"/>
          <p:cNvSpPr/>
          <p:nvPr/>
        </p:nvSpPr>
        <p:spPr>
          <a:xfrm rot="-5400000">
            <a:off x="8160305" y="315631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50800" y="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1" name="Freeform 2921"/>
          <p:cNvSpPr/>
          <p:nvPr/>
        </p:nvSpPr>
        <p:spPr>
          <a:xfrm rot="-5400000">
            <a:off x="8153244" y="316203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12700"/>
                </a:moveTo>
                <a:lnTo>
                  <a:pt x="25400" y="0"/>
                </a:lnTo>
                <a:lnTo>
                  <a:pt x="38100" y="12700"/>
                </a:ln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2" name="Freeform 2922"/>
          <p:cNvSpPr/>
          <p:nvPr/>
        </p:nvSpPr>
        <p:spPr>
          <a:xfrm rot="-5400000">
            <a:off x="8141815" y="316673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3" name="Freeform 2923"/>
          <p:cNvSpPr/>
          <p:nvPr/>
        </p:nvSpPr>
        <p:spPr>
          <a:xfrm rot="-5400000">
            <a:off x="8145848" y="3160016"/>
            <a:ext cx="2016" cy="6050"/>
          </a:xfrm>
          <a:custGeom>
            <a:avLst/>
            <a:gdLst/>
            <a:ahLst/>
            <a:cxnLst/>
            <a:rect l="0" t="0" r="0" b="0"/>
            <a:pathLst>
              <a:path w="38100" h="114300">
                <a:moveTo>
                  <a:pt x="0" y="114300"/>
                </a:moveTo>
                <a:lnTo>
                  <a:pt x="25400" y="508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4" name="Freeform 2924"/>
          <p:cNvSpPr/>
          <p:nvPr/>
        </p:nvSpPr>
        <p:spPr>
          <a:xfrm rot="-5400000">
            <a:off x="8157615" y="3153628"/>
            <a:ext cx="4706" cy="0"/>
          </a:xfrm>
          <a:custGeom>
            <a:avLst/>
            <a:gdLst/>
            <a:ahLst/>
            <a:cxnLst/>
            <a:rect l="0" t="0" r="0" b="0"/>
            <a:pathLst>
              <a:path w="88900">
                <a:moveTo>
                  <a:pt x="0" y="0"/>
                </a:moveTo>
                <a:lnTo>
                  <a:pt x="50800" y="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5" name="Freeform 2925"/>
          <p:cNvSpPr/>
          <p:nvPr/>
        </p:nvSpPr>
        <p:spPr>
          <a:xfrm rot="-5400000">
            <a:off x="8141479" y="316438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0"/>
                </a:moveTo>
                <a:lnTo>
                  <a:pt x="25400" y="0"/>
                </a:ln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6" name="Freeform 2926"/>
          <p:cNvSpPr/>
          <p:nvPr/>
        </p:nvSpPr>
        <p:spPr>
          <a:xfrm rot="-5400000">
            <a:off x="8161984" y="3148586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0" y="88900"/>
                </a:moveTo>
                <a:lnTo>
                  <a:pt x="127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7" name="Freeform 2927"/>
          <p:cNvSpPr/>
          <p:nvPr/>
        </p:nvSpPr>
        <p:spPr>
          <a:xfrm rot="-5400000">
            <a:off x="8142824" y="316236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8" name="Freeform 2928"/>
          <p:cNvSpPr/>
          <p:nvPr/>
        </p:nvSpPr>
        <p:spPr>
          <a:xfrm rot="-5400000">
            <a:off x="8187869" y="320405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29" name="Freeform 2929"/>
          <p:cNvSpPr/>
          <p:nvPr/>
        </p:nvSpPr>
        <p:spPr>
          <a:xfrm rot="-5400000">
            <a:off x="8165347" y="317682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0" name="Freeform 2930"/>
          <p:cNvSpPr/>
          <p:nvPr/>
        </p:nvSpPr>
        <p:spPr>
          <a:xfrm rot="-5400000">
            <a:off x="8164002" y="3176825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1" name="Freeform 2931"/>
          <p:cNvSpPr/>
          <p:nvPr/>
        </p:nvSpPr>
        <p:spPr>
          <a:xfrm rot="-5400000">
            <a:off x="8154924" y="316304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2" name="Freeform 2932"/>
          <p:cNvSpPr/>
          <p:nvPr/>
        </p:nvSpPr>
        <p:spPr>
          <a:xfrm rot="-5400000">
            <a:off x="8154251" y="316371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3" name="Freeform 2933"/>
          <p:cNvSpPr/>
          <p:nvPr/>
        </p:nvSpPr>
        <p:spPr>
          <a:xfrm rot="-5400000">
            <a:off x="8165347" y="3195651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4" name="Freeform 2934"/>
          <p:cNvSpPr/>
          <p:nvPr/>
        </p:nvSpPr>
        <p:spPr>
          <a:xfrm rot="-5400000">
            <a:off x="8153917" y="317951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5" name="Freeform 2935"/>
          <p:cNvSpPr/>
          <p:nvPr/>
        </p:nvSpPr>
        <p:spPr>
          <a:xfrm rot="-5400000">
            <a:off x="8172071" y="3168084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6" name="Freeform 2936"/>
          <p:cNvSpPr/>
          <p:nvPr/>
        </p:nvSpPr>
        <p:spPr>
          <a:xfrm rot="-5400000">
            <a:off x="8170054" y="3166740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127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7" name="Freeform 2937"/>
          <p:cNvSpPr/>
          <p:nvPr/>
        </p:nvSpPr>
        <p:spPr>
          <a:xfrm rot="-5400000">
            <a:off x="8197955" y="3228260"/>
            <a:ext cx="6723" cy="7395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127000"/>
                </a:moveTo>
                <a:lnTo>
                  <a:pt x="38100" y="0"/>
                </a:lnTo>
                <a:lnTo>
                  <a:pt x="127000" y="139700"/>
                </a:lnTo>
                <a:close/>
                <a:moveTo>
                  <a:pt x="-53073300" y="2651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38" name="Freeform 2938"/>
          <p:cNvSpPr/>
          <p:nvPr/>
        </p:nvSpPr>
        <p:spPr>
          <a:xfrm rot="-5400000">
            <a:off x="8201991" y="3206744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50800" y="63500"/>
                </a:moveTo>
                <a:lnTo>
                  <a:pt x="0" y="0"/>
                </a:lnTo>
                <a:lnTo>
                  <a:pt x="127000" y="12700"/>
                </a:lnTo>
                <a:close/>
                <a:moveTo>
                  <a:pt x="-53568600" y="26403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39" name="Picture 2939"/>
          <p:cNvPicPr>
            <a:picLocks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4899" y="3212009"/>
            <a:ext cx="47960" cy="30480"/>
          </a:xfrm>
          <a:prstGeom prst="rect">
            <a:avLst/>
          </a:prstGeom>
          <a:noFill/>
        </p:spPr>
      </p:pic>
      <p:sp>
        <p:nvSpPr>
          <p:cNvPr id="2940" name="Freeform 2940"/>
          <p:cNvSpPr/>
          <p:nvPr/>
        </p:nvSpPr>
        <p:spPr>
          <a:xfrm rot="-5400000">
            <a:off x="8187533" y="3219183"/>
            <a:ext cx="5378" cy="22859"/>
          </a:xfrm>
          <a:custGeom>
            <a:avLst/>
            <a:gdLst/>
            <a:ahLst/>
            <a:cxnLst/>
            <a:rect l="0" t="0" r="0" b="0"/>
            <a:pathLst>
              <a:path w="101600" h="431800">
                <a:moveTo>
                  <a:pt x="38100" y="431800"/>
                </a:moveTo>
                <a:lnTo>
                  <a:pt x="0" y="355600"/>
                </a:lnTo>
                <a:lnTo>
                  <a:pt x="101600" y="0"/>
                </a:lnTo>
                <a:close/>
                <a:moveTo>
                  <a:pt x="-53060600" y="2687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41" name="Picture 2941"/>
          <p:cNvPicPr>
            <a:picLocks noChangeArrowheads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0448" y="3197891"/>
            <a:ext cx="27790" cy="44599"/>
          </a:xfrm>
          <a:prstGeom prst="rect">
            <a:avLst/>
          </a:prstGeom>
          <a:noFill/>
        </p:spPr>
      </p:pic>
      <p:sp>
        <p:nvSpPr>
          <p:cNvPr id="2942" name="Freeform 2942"/>
          <p:cNvSpPr/>
          <p:nvPr/>
        </p:nvSpPr>
        <p:spPr>
          <a:xfrm rot="-5400000">
            <a:off x="8179801" y="3208089"/>
            <a:ext cx="26221" cy="28238"/>
          </a:xfrm>
          <a:custGeom>
            <a:avLst/>
            <a:gdLst/>
            <a:ahLst/>
            <a:cxnLst/>
            <a:rect l="0" t="0" r="0" b="0"/>
            <a:pathLst>
              <a:path w="495300" h="533400">
                <a:moveTo>
                  <a:pt x="495300" y="533400"/>
                </a:moveTo>
                <a:lnTo>
                  <a:pt x="0" y="4826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43" name="Freeform 2943"/>
          <p:cNvSpPr/>
          <p:nvPr/>
        </p:nvSpPr>
        <p:spPr>
          <a:xfrm rot="-5400000">
            <a:off x="8177112" y="3204055"/>
            <a:ext cx="26221" cy="28238"/>
          </a:xfrm>
          <a:custGeom>
            <a:avLst/>
            <a:gdLst/>
            <a:ahLst/>
            <a:cxnLst/>
            <a:rect l="0" t="0" r="0" b="0"/>
            <a:pathLst>
              <a:path w="495300" h="533400">
                <a:moveTo>
                  <a:pt x="495300" y="533400"/>
                </a:moveTo>
                <a:lnTo>
                  <a:pt x="0" y="4826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44" name="Freeform 2944"/>
          <p:cNvSpPr/>
          <p:nvPr/>
        </p:nvSpPr>
        <p:spPr>
          <a:xfrm rot="-5400000">
            <a:off x="8192912" y="3219855"/>
            <a:ext cx="6050" cy="7395"/>
          </a:xfrm>
          <a:custGeom>
            <a:avLst/>
            <a:gdLst/>
            <a:ahLst/>
            <a:cxnLst/>
            <a:rect l="0" t="0" r="0" b="0"/>
            <a:pathLst>
              <a:path w="114300" h="139700">
                <a:moveTo>
                  <a:pt x="0" y="127000"/>
                </a:moveTo>
                <a:lnTo>
                  <a:pt x="25400" y="0"/>
                </a:lnTo>
                <a:lnTo>
                  <a:pt x="114300" y="139700"/>
                </a:lnTo>
                <a:close/>
                <a:moveTo>
                  <a:pt x="-53136800" y="26619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45" name="Freeform 2945"/>
          <p:cNvSpPr/>
          <p:nvPr/>
        </p:nvSpPr>
        <p:spPr>
          <a:xfrm rot="-5400000">
            <a:off x="8196612" y="3198004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38100" y="63500"/>
                </a:moveTo>
                <a:lnTo>
                  <a:pt x="0" y="0"/>
                </a:lnTo>
                <a:lnTo>
                  <a:pt x="127000" y="12700"/>
                </a:lnTo>
                <a:close/>
                <a:moveTo>
                  <a:pt x="-53632100" y="2650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46" name="Picture 2946"/>
          <p:cNvPicPr>
            <a:picLocks noChangeArrowheads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519" y="3203941"/>
            <a:ext cx="47289" cy="29808"/>
          </a:xfrm>
          <a:prstGeom prst="rect">
            <a:avLst/>
          </a:prstGeom>
          <a:noFill/>
        </p:spPr>
      </p:pic>
      <p:sp>
        <p:nvSpPr>
          <p:cNvPr id="2947" name="Freeform 2947"/>
          <p:cNvSpPr/>
          <p:nvPr/>
        </p:nvSpPr>
        <p:spPr>
          <a:xfrm rot="-5400000">
            <a:off x="8181482" y="3211115"/>
            <a:ext cx="6050" cy="22187"/>
          </a:xfrm>
          <a:custGeom>
            <a:avLst/>
            <a:gdLst/>
            <a:ahLst/>
            <a:cxnLst/>
            <a:rect l="0" t="0" r="0" b="0"/>
            <a:pathLst>
              <a:path w="114300" h="419100">
                <a:moveTo>
                  <a:pt x="50800" y="419100"/>
                </a:moveTo>
                <a:lnTo>
                  <a:pt x="0" y="355600"/>
                </a:lnTo>
                <a:lnTo>
                  <a:pt x="114300" y="0"/>
                </a:lnTo>
                <a:close/>
                <a:moveTo>
                  <a:pt x="-53098700" y="26974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48" name="Picture 2948"/>
          <p:cNvPicPr>
            <a:picLocks noChangeArrowheads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4397" y="3189823"/>
            <a:ext cx="28462" cy="43926"/>
          </a:xfrm>
          <a:prstGeom prst="rect">
            <a:avLst/>
          </a:prstGeom>
          <a:noFill/>
        </p:spPr>
      </p:pic>
      <p:sp>
        <p:nvSpPr>
          <p:cNvPr id="2949" name="Freeform 2949"/>
          <p:cNvSpPr/>
          <p:nvPr/>
        </p:nvSpPr>
        <p:spPr>
          <a:xfrm rot="-5400000">
            <a:off x="8174758" y="3199685"/>
            <a:ext cx="25549" cy="28238"/>
          </a:xfrm>
          <a:custGeom>
            <a:avLst/>
            <a:gdLst/>
            <a:ahLst/>
            <a:cxnLst/>
            <a:rect l="0" t="0" r="0" b="0"/>
            <a:pathLst>
              <a:path w="482600" h="533400">
                <a:moveTo>
                  <a:pt x="482600" y="533400"/>
                </a:moveTo>
                <a:lnTo>
                  <a:pt x="0" y="4826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0" name="Freeform 2950"/>
          <p:cNvSpPr/>
          <p:nvPr/>
        </p:nvSpPr>
        <p:spPr>
          <a:xfrm rot="-5400000">
            <a:off x="8171733" y="3195314"/>
            <a:ext cx="26221" cy="28238"/>
          </a:xfrm>
          <a:custGeom>
            <a:avLst/>
            <a:gdLst/>
            <a:ahLst/>
            <a:cxnLst/>
            <a:rect l="0" t="0" r="0" b="0"/>
            <a:pathLst>
              <a:path w="495300" h="533400">
                <a:moveTo>
                  <a:pt x="495300" y="533400"/>
                </a:moveTo>
                <a:lnTo>
                  <a:pt x="0" y="4699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1" name="Freeform 2951"/>
          <p:cNvSpPr/>
          <p:nvPr/>
        </p:nvSpPr>
        <p:spPr>
          <a:xfrm rot="-5400000">
            <a:off x="8175096" y="3224225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508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2" name="Freeform 2952"/>
          <p:cNvSpPr/>
          <p:nvPr/>
        </p:nvSpPr>
        <p:spPr>
          <a:xfrm rot="-5400000">
            <a:off x="8170054" y="3215821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3" name="Freeform 2953"/>
          <p:cNvSpPr/>
          <p:nvPr/>
        </p:nvSpPr>
        <p:spPr>
          <a:xfrm rot="-5400000">
            <a:off x="8203672" y="3205736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4" name="Freeform 2954"/>
          <p:cNvSpPr/>
          <p:nvPr/>
        </p:nvSpPr>
        <p:spPr>
          <a:xfrm rot="-5400000">
            <a:off x="8197956" y="3197331"/>
            <a:ext cx="4706" cy="2689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508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5" name="Freeform 2955"/>
          <p:cNvSpPr/>
          <p:nvPr/>
        </p:nvSpPr>
        <p:spPr>
          <a:xfrm rot="-5400000">
            <a:off x="8848120" y="411240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  <a:close/>
                <a:moveTo>
                  <a:pt x="-48666400" y="1423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56" name="Freeform 2956"/>
          <p:cNvSpPr/>
          <p:nvPr/>
        </p:nvSpPr>
        <p:spPr>
          <a:xfrm rot="-5400000">
            <a:off x="8846775" y="4110387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  <a:close/>
                <a:moveTo>
                  <a:pt x="-48679100" y="14262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57" name="Picture 2957"/>
          <p:cNvPicPr>
            <a:picLocks noChangeArrowheads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8286" y="4098844"/>
            <a:ext cx="33618" cy="26445"/>
          </a:xfrm>
          <a:prstGeom prst="rect">
            <a:avLst/>
          </a:prstGeom>
          <a:noFill/>
        </p:spPr>
      </p:pic>
      <p:sp>
        <p:nvSpPr>
          <p:cNvPr id="2958" name="Freeform 2958"/>
          <p:cNvSpPr/>
          <p:nvPr/>
        </p:nvSpPr>
        <p:spPr>
          <a:xfrm rot="-5400000">
            <a:off x="8835346" y="4111059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  <a:close/>
                <a:moveTo>
                  <a:pt x="-48450500" y="14478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59" name="Picture 2959"/>
          <p:cNvPicPr>
            <a:picLocks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3803" y="4098172"/>
            <a:ext cx="26894" cy="27117"/>
          </a:xfrm>
          <a:prstGeom prst="rect">
            <a:avLst/>
          </a:prstGeom>
          <a:noFill/>
        </p:spPr>
      </p:pic>
      <p:sp>
        <p:nvSpPr>
          <p:cNvPr id="2960" name="Freeform 2960"/>
          <p:cNvSpPr/>
          <p:nvPr/>
        </p:nvSpPr>
        <p:spPr>
          <a:xfrm rot="-5400000">
            <a:off x="8834337" y="4107361"/>
            <a:ext cx="2689" cy="4033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76200"/>
                </a:moveTo>
                <a:lnTo>
                  <a:pt x="0" y="0"/>
                </a:lnTo>
                <a:close/>
                <a:moveTo>
                  <a:pt x="-48501300" y="14503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61" name="Picture 2961"/>
          <p:cNvPicPr>
            <a:picLocks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2459" y="4091671"/>
            <a:ext cx="39444" cy="33618"/>
          </a:xfrm>
          <a:prstGeom prst="rect">
            <a:avLst/>
          </a:prstGeom>
          <a:noFill/>
        </p:spPr>
      </p:pic>
      <p:sp>
        <p:nvSpPr>
          <p:cNvPr id="2962" name="Freeform 2962"/>
          <p:cNvSpPr/>
          <p:nvPr/>
        </p:nvSpPr>
        <p:spPr>
          <a:xfrm rot="-5400000">
            <a:off x="8841062" y="4092570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0" y="0"/>
                </a:lnTo>
                <a:lnTo>
                  <a:pt x="12700" y="12700"/>
                </a:lnTo>
                <a:close/>
                <a:moveTo>
                  <a:pt x="-48907700" y="1436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63" name="Picture 2963"/>
          <p:cNvPicPr>
            <a:picLocks noChangeArrowheads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5875" y="4069259"/>
            <a:ext cx="56029" cy="56029"/>
          </a:xfrm>
          <a:prstGeom prst="rect">
            <a:avLst/>
          </a:prstGeom>
          <a:noFill/>
        </p:spPr>
      </p:pic>
      <p:pic>
        <p:nvPicPr>
          <p:cNvPr id="2964" name="Picture 2964"/>
          <p:cNvPicPr>
            <a:picLocks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669" y="4058053"/>
            <a:ext cx="56029" cy="56029"/>
          </a:xfrm>
          <a:prstGeom prst="rect">
            <a:avLst/>
          </a:prstGeom>
          <a:noFill/>
        </p:spPr>
      </p:pic>
      <p:sp>
        <p:nvSpPr>
          <p:cNvPr id="2965" name="Freeform 2965"/>
          <p:cNvSpPr/>
          <p:nvPr/>
        </p:nvSpPr>
        <p:spPr>
          <a:xfrm rot="-5400000">
            <a:off x="8811140" y="407273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48717200" y="1493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66" name="Picture 2966"/>
          <p:cNvPicPr>
            <a:picLocks noChangeArrowheads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9514" y="4058053"/>
            <a:ext cx="49977" cy="44824"/>
          </a:xfrm>
          <a:prstGeom prst="rect">
            <a:avLst/>
          </a:prstGeom>
          <a:noFill/>
        </p:spPr>
      </p:pic>
      <p:sp>
        <p:nvSpPr>
          <p:cNvPr id="2967" name="Freeform 2967"/>
          <p:cNvSpPr/>
          <p:nvPr/>
        </p:nvSpPr>
        <p:spPr>
          <a:xfrm rot="-5400000">
            <a:off x="8816184" y="4060969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63500"/>
                </a:moveTo>
                <a:lnTo>
                  <a:pt x="0" y="0"/>
                </a:lnTo>
                <a:lnTo>
                  <a:pt x="38100" y="0"/>
                </a:lnTo>
                <a:close/>
                <a:moveTo>
                  <a:pt x="-49034700" y="14833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2968" name="Picture 2968"/>
          <p:cNvPicPr>
            <a:picLocks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0130" y="4062480"/>
            <a:ext cx="22523" cy="22524"/>
          </a:xfrm>
          <a:prstGeom prst="rect">
            <a:avLst/>
          </a:prstGeom>
          <a:noFill/>
        </p:spPr>
      </p:pic>
      <p:sp>
        <p:nvSpPr>
          <p:cNvPr id="2969" name="Freeform 2969"/>
          <p:cNvSpPr/>
          <p:nvPr/>
        </p:nvSpPr>
        <p:spPr>
          <a:xfrm rot="-5400000">
            <a:off x="8800048" y="40737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  <a:close/>
                <a:moveTo>
                  <a:pt x="-48488600" y="1513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0" name="Freeform 2970"/>
          <p:cNvSpPr/>
          <p:nvPr/>
        </p:nvSpPr>
        <p:spPr>
          <a:xfrm rot="-5400000">
            <a:off x="8840054" y="4090889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1" name="Freeform 2971"/>
          <p:cNvSpPr/>
          <p:nvPr/>
        </p:nvSpPr>
        <p:spPr>
          <a:xfrm rot="-5400000">
            <a:off x="8823243" y="4104336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2" name="Freeform 2972"/>
          <p:cNvSpPr/>
          <p:nvPr/>
        </p:nvSpPr>
        <p:spPr>
          <a:xfrm rot="-5400000">
            <a:off x="8820554" y="4100974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12700" y="0"/>
                </a:moveTo>
                <a:lnTo>
                  <a:pt x="0" y="63500"/>
                </a:lnTo>
                <a:lnTo>
                  <a:pt x="127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3" name="Freeform 2973"/>
          <p:cNvSpPr/>
          <p:nvPr/>
        </p:nvSpPr>
        <p:spPr>
          <a:xfrm rot="-5400000">
            <a:off x="8837700" y="4087863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254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4" name="Freeform 2974"/>
          <p:cNvSpPr/>
          <p:nvPr/>
        </p:nvSpPr>
        <p:spPr>
          <a:xfrm rot="-5400000">
            <a:off x="8837027" y="4088535"/>
            <a:ext cx="671" cy="336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0"/>
                </a:moveTo>
                <a:lnTo>
                  <a:pt x="0" y="38100"/>
                </a:lnTo>
                <a:lnTo>
                  <a:pt x="127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5" name="Freeform 2975"/>
          <p:cNvSpPr/>
          <p:nvPr/>
        </p:nvSpPr>
        <p:spPr>
          <a:xfrm rot="-5400000">
            <a:off x="8814167" y="4091225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0"/>
                </a:moveTo>
                <a:lnTo>
                  <a:pt x="12700" y="127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6" name="Freeform 2976"/>
          <p:cNvSpPr/>
          <p:nvPr/>
        </p:nvSpPr>
        <p:spPr>
          <a:xfrm rot="-5400000">
            <a:off x="8829968" y="4079458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7" name="Freeform 2977"/>
          <p:cNvSpPr/>
          <p:nvPr/>
        </p:nvSpPr>
        <p:spPr>
          <a:xfrm rot="-5400000">
            <a:off x="8815847" y="4077441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8" name="Freeform 2978"/>
          <p:cNvSpPr/>
          <p:nvPr/>
        </p:nvSpPr>
        <p:spPr>
          <a:xfrm rot="-5400000">
            <a:off x="8821226" y="4062650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0"/>
                </a:moveTo>
                <a:lnTo>
                  <a:pt x="12700" y="12700"/>
                </a:lnTo>
                <a:lnTo>
                  <a:pt x="12700" y="25400"/>
                </a:lnTo>
                <a:lnTo>
                  <a:pt x="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79" name="Freeform 2979"/>
          <p:cNvSpPr/>
          <p:nvPr/>
        </p:nvSpPr>
        <p:spPr>
          <a:xfrm rot="-5400000">
            <a:off x="8802400" y="4076769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12700"/>
                </a:moveTo>
                <a:lnTo>
                  <a:pt x="38100" y="0"/>
                </a:lnTo>
                <a:lnTo>
                  <a:pt x="63500" y="0"/>
                </a:lnTo>
                <a:lnTo>
                  <a:pt x="88900" y="25400"/>
                </a:lnTo>
                <a:lnTo>
                  <a:pt x="88900" y="63500"/>
                </a:lnTo>
                <a:lnTo>
                  <a:pt x="7620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0" name="Freeform 2980"/>
          <p:cNvSpPr/>
          <p:nvPr/>
        </p:nvSpPr>
        <p:spPr>
          <a:xfrm rot="-5400000">
            <a:off x="8847114" y="411005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0" y="254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1" name="Freeform 2981"/>
          <p:cNvSpPr/>
          <p:nvPr/>
        </p:nvSpPr>
        <p:spPr>
          <a:xfrm rot="-5400000">
            <a:off x="8845433" y="4111059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76200" y="25400"/>
                </a:moveTo>
                <a:lnTo>
                  <a:pt x="63500" y="38100"/>
                </a:lnTo>
                <a:lnTo>
                  <a:pt x="381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2" name="Freeform 2982"/>
          <p:cNvSpPr/>
          <p:nvPr/>
        </p:nvSpPr>
        <p:spPr>
          <a:xfrm rot="-5400000">
            <a:off x="8846440" y="410668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3" name="Freeform 2983"/>
          <p:cNvSpPr/>
          <p:nvPr/>
        </p:nvSpPr>
        <p:spPr>
          <a:xfrm rot="-5400000">
            <a:off x="8845095" y="4107361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4" name="Freeform 2984"/>
          <p:cNvSpPr/>
          <p:nvPr/>
        </p:nvSpPr>
        <p:spPr>
          <a:xfrm rot="-5400000">
            <a:off x="8834675" y="4094923"/>
            <a:ext cx="14119" cy="9412"/>
          </a:xfrm>
          <a:custGeom>
            <a:avLst/>
            <a:gdLst/>
            <a:ahLst/>
            <a:cxnLst/>
            <a:rect l="0" t="0" r="0" b="0"/>
            <a:pathLst>
              <a:path w="266700" h="177800">
                <a:moveTo>
                  <a:pt x="0" y="1778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5" name="Freeform 2985"/>
          <p:cNvSpPr/>
          <p:nvPr/>
        </p:nvSpPr>
        <p:spPr>
          <a:xfrm rot="-5400000">
            <a:off x="8840390" y="4102655"/>
            <a:ext cx="6050" cy="3361"/>
          </a:xfrm>
          <a:custGeom>
            <a:avLst/>
            <a:gdLst/>
            <a:ahLst/>
            <a:cxnLst/>
            <a:rect l="0" t="0" r="0" b="0"/>
            <a:pathLst>
              <a:path w="114300" h="63500">
                <a:moveTo>
                  <a:pt x="0" y="6350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6" name="Freeform 2986"/>
          <p:cNvSpPr/>
          <p:nvPr/>
        </p:nvSpPr>
        <p:spPr>
          <a:xfrm rot="-5400000">
            <a:off x="8834002" y="4109042"/>
            <a:ext cx="5378" cy="4706"/>
          </a:xfrm>
          <a:custGeom>
            <a:avLst/>
            <a:gdLst/>
            <a:ahLst/>
            <a:cxnLst/>
            <a:rect l="0" t="0" r="0" b="0"/>
            <a:pathLst>
              <a:path w="101600" h="88900">
                <a:moveTo>
                  <a:pt x="38100" y="0"/>
                </a:moveTo>
                <a:lnTo>
                  <a:pt x="12700" y="12700"/>
                </a:lnTo>
                <a:lnTo>
                  <a:pt x="0" y="25400"/>
                </a:lnTo>
                <a:lnTo>
                  <a:pt x="76200" y="88900"/>
                </a:lnTo>
                <a:lnTo>
                  <a:pt x="88900" y="88900"/>
                </a:lnTo>
                <a:lnTo>
                  <a:pt x="101600" y="76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7" name="Freeform 2987"/>
          <p:cNvSpPr/>
          <p:nvPr/>
        </p:nvSpPr>
        <p:spPr>
          <a:xfrm rot="-5400000">
            <a:off x="8836690" y="410702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0" y="50800"/>
                </a:moveTo>
                <a:lnTo>
                  <a:pt x="12700" y="254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8" name="Freeform 2988"/>
          <p:cNvSpPr/>
          <p:nvPr/>
        </p:nvSpPr>
        <p:spPr>
          <a:xfrm rot="-5400000">
            <a:off x="8833330" y="411105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89" name="Freeform 2989"/>
          <p:cNvSpPr/>
          <p:nvPr/>
        </p:nvSpPr>
        <p:spPr>
          <a:xfrm rot="-5400000">
            <a:off x="8832994" y="410937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0"/>
                </a:moveTo>
                <a:lnTo>
                  <a:pt x="127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0" name="Freeform 2990"/>
          <p:cNvSpPr/>
          <p:nvPr/>
        </p:nvSpPr>
        <p:spPr>
          <a:xfrm rot="-5400000">
            <a:off x="8834673" y="4100974"/>
            <a:ext cx="6723" cy="7395"/>
          </a:xfrm>
          <a:custGeom>
            <a:avLst/>
            <a:gdLst/>
            <a:ahLst/>
            <a:cxnLst/>
            <a:rect l="0" t="0" r="0" b="0"/>
            <a:pathLst>
              <a:path w="127000" h="139700">
                <a:moveTo>
                  <a:pt x="0" y="25400"/>
                </a:moveTo>
                <a:lnTo>
                  <a:pt x="12700" y="0"/>
                </a:lnTo>
                <a:lnTo>
                  <a:pt x="127000" y="13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1" name="Freeform 2991"/>
          <p:cNvSpPr/>
          <p:nvPr/>
        </p:nvSpPr>
        <p:spPr>
          <a:xfrm rot="-5400000">
            <a:off x="8826605" y="4100974"/>
            <a:ext cx="7395" cy="8067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0" y="152400"/>
                </a:moveTo>
                <a:lnTo>
                  <a:pt x="38100" y="1270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2" name="Freeform 2992"/>
          <p:cNvSpPr/>
          <p:nvPr/>
        </p:nvSpPr>
        <p:spPr>
          <a:xfrm rot="-5400000">
            <a:off x="8820892" y="4085173"/>
            <a:ext cx="19497" cy="18153"/>
          </a:xfrm>
          <a:custGeom>
            <a:avLst/>
            <a:gdLst/>
            <a:ahLst/>
            <a:cxnLst/>
            <a:rect l="0" t="0" r="0" b="0"/>
            <a:pathLst>
              <a:path w="368300" h="342900">
                <a:moveTo>
                  <a:pt x="0" y="215900"/>
                </a:moveTo>
                <a:lnTo>
                  <a:pt x="101600" y="342900"/>
                </a:lnTo>
                <a:lnTo>
                  <a:pt x="127000" y="330200"/>
                </a:ln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3" name="Freeform 2993"/>
          <p:cNvSpPr/>
          <p:nvPr/>
        </p:nvSpPr>
        <p:spPr>
          <a:xfrm rot="-5400000">
            <a:off x="8825933" y="4098957"/>
            <a:ext cx="4033" cy="4706"/>
          </a:xfrm>
          <a:custGeom>
            <a:avLst/>
            <a:gdLst/>
            <a:ahLst/>
            <a:cxnLst/>
            <a:rect l="0" t="0" r="0" b="0"/>
            <a:pathLst>
              <a:path w="76200" h="88900">
                <a:moveTo>
                  <a:pt x="0" y="889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4" name="Freeform 2994"/>
          <p:cNvSpPr/>
          <p:nvPr/>
        </p:nvSpPr>
        <p:spPr>
          <a:xfrm rot="-5400000">
            <a:off x="8842071" y="4088871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5" name="Freeform 2995"/>
          <p:cNvSpPr/>
          <p:nvPr/>
        </p:nvSpPr>
        <p:spPr>
          <a:xfrm rot="-5400000">
            <a:off x="8839044" y="4090552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0" y="88900"/>
                </a:moveTo>
                <a:lnTo>
                  <a:pt x="0" y="508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6" name="Freeform 2996"/>
          <p:cNvSpPr/>
          <p:nvPr/>
        </p:nvSpPr>
        <p:spPr>
          <a:xfrm rot="-5400000">
            <a:off x="8823917" y="4102991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25400" y="1270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7" name="Freeform 2997"/>
          <p:cNvSpPr/>
          <p:nvPr/>
        </p:nvSpPr>
        <p:spPr>
          <a:xfrm rot="-5400000">
            <a:off x="8819881" y="4104336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8" name="Freeform 2998"/>
          <p:cNvSpPr/>
          <p:nvPr/>
        </p:nvSpPr>
        <p:spPr>
          <a:xfrm rot="-5400000">
            <a:off x="8834338" y="4091225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38100" y="254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2999" name="Freeform 2999"/>
          <p:cNvSpPr/>
          <p:nvPr/>
        </p:nvSpPr>
        <p:spPr>
          <a:xfrm rot="-5400000">
            <a:off x="8824253" y="409794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0" name="Freeform 3000"/>
          <p:cNvSpPr/>
          <p:nvPr/>
        </p:nvSpPr>
        <p:spPr>
          <a:xfrm rot="-5400000">
            <a:off x="8840054" y="4086182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1" name="Freeform 3001"/>
          <p:cNvSpPr/>
          <p:nvPr/>
        </p:nvSpPr>
        <p:spPr>
          <a:xfrm rot="-5400000">
            <a:off x="8817864" y="4102991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2" name="Freeform 3002"/>
          <p:cNvSpPr/>
          <p:nvPr/>
        </p:nvSpPr>
        <p:spPr>
          <a:xfrm rot="-5400000">
            <a:off x="8814504" y="4093578"/>
            <a:ext cx="10084" cy="8067"/>
          </a:xfrm>
          <a:custGeom>
            <a:avLst/>
            <a:gdLst/>
            <a:ahLst/>
            <a:cxnLst/>
            <a:rect l="0" t="0" r="0" b="0"/>
            <a:pathLst>
              <a:path w="190500" h="152400">
                <a:moveTo>
                  <a:pt x="0" y="139700"/>
                </a:moveTo>
                <a:lnTo>
                  <a:pt x="25400" y="152400"/>
                </a:lnTo>
                <a:lnTo>
                  <a:pt x="63500" y="1524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3" name="Freeform 3003"/>
          <p:cNvSpPr/>
          <p:nvPr/>
        </p:nvSpPr>
        <p:spPr>
          <a:xfrm rot="-5400000">
            <a:off x="8839045" y="4085846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4" name="Freeform 3004"/>
          <p:cNvSpPr/>
          <p:nvPr/>
        </p:nvSpPr>
        <p:spPr>
          <a:xfrm rot="-5400000">
            <a:off x="8822908" y="409525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5" name="Freeform 3005"/>
          <p:cNvSpPr/>
          <p:nvPr/>
        </p:nvSpPr>
        <p:spPr>
          <a:xfrm rot="-5400000">
            <a:off x="8818202" y="4101983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6" name="Freeform 3006"/>
          <p:cNvSpPr/>
          <p:nvPr/>
        </p:nvSpPr>
        <p:spPr>
          <a:xfrm rot="-5400000">
            <a:off x="8828624" y="4082820"/>
            <a:ext cx="9412" cy="4706"/>
          </a:xfrm>
          <a:custGeom>
            <a:avLst/>
            <a:gdLst/>
            <a:ahLst/>
            <a:cxnLst/>
            <a:rect l="0" t="0" r="0" b="0"/>
            <a:pathLst>
              <a:path w="177800" h="88900">
                <a:moveTo>
                  <a:pt x="0" y="889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7" name="Freeform 3007"/>
          <p:cNvSpPr/>
          <p:nvPr/>
        </p:nvSpPr>
        <p:spPr>
          <a:xfrm rot="-5400000">
            <a:off x="8831648" y="4088535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8" name="Freeform 3008"/>
          <p:cNvSpPr/>
          <p:nvPr/>
        </p:nvSpPr>
        <p:spPr>
          <a:xfrm rot="-5400000">
            <a:off x="8815175" y="410097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09" name="Freeform 3009"/>
          <p:cNvSpPr/>
          <p:nvPr/>
        </p:nvSpPr>
        <p:spPr>
          <a:xfrm rot="-5400000">
            <a:off x="8838709" y="4082820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0" name="Freeform 3010"/>
          <p:cNvSpPr/>
          <p:nvPr/>
        </p:nvSpPr>
        <p:spPr>
          <a:xfrm rot="-5400000">
            <a:off x="8838373" y="408382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1" name="Freeform 3011"/>
          <p:cNvSpPr/>
          <p:nvPr/>
        </p:nvSpPr>
        <p:spPr>
          <a:xfrm rot="-5400000">
            <a:off x="8816519" y="4100302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2" name="Freeform 3012"/>
          <p:cNvSpPr/>
          <p:nvPr/>
        </p:nvSpPr>
        <p:spPr>
          <a:xfrm rot="-5400000">
            <a:off x="8815511" y="4089208"/>
            <a:ext cx="6723" cy="9412"/>
          </a:xfrm>
          <a:custGeom>
            <a:avLst/>
            <a:gdLst/>
            <a:ahLst/>
            <a:cxnLst/>
            <a:rect l="0" t="0" r="0" b="0"/>
            <a:pathLst>
              <a:path w="127000" h="177800">
                <a:moveTo>
                  <a:pt x="25400" y="165100"/>
                </a:moveTo>
                <a:lnTo>
                  <a:pt x="0" y="177800"/>
                </a:lnTo>
                <a:lnTo>
                  <a:pt x="127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3" name="Freeform 3013"/>
          <p:cNvSpPr/>
          <p:nvPr/>
        </p:nvSpPr>
        <p:spPr>
          <a:xfrm rot="-5400000">
            <a:off x="8828288" y="4083157"/>
            <a:ext cx="7395" cy="3361"/>
          </a:xfrm>
          <a:custGeom>
            <a:avLst/>
            <a:gdLst/>
            <a:ahLst/>
            <a:cxnLst/>
            <a:rect l="0" t="0" r="0" b="0"/>
            <a:pathLst>
              <a:path w="139700" h="63500">
                <a:moveTo>
                  <a:pt x="139700" y="0"/>
                </a:moveTo>
                <a:lnTo>
                  <a:pt x="0" y="63500"/>
                </a:lnTo>
                <a:lnTo>
                  <a:pt x="12700" y="50800"/>
                </a:lnTo>
                <a:lnTo>
                  <a:pt x="12700" y="381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4" name="Freeform 3014"/>
          <p:cNvSpPr/>
          <p:nvPr/>
        </p:nvSpPr>
        <p:spPr>
          <a:xfrm rot="-5400000">
            <a:off x="8837028" y="408113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5" name="Freeform 3015"/>
          <p:cNvSpPr/>
          <p:nvPr/>
        </p:nvSpPr>
        <p:spPr>
          <a:xfrm rot="-5400000">
            <a:off x="8828958" y="4085846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6" name="Freeform 3016"/>
          <p:cNvSpPr/>
          <p:nvPr/>
        </p:nvSpPr>
        <p:spPr>
          <a:xfrm rot="-5400000">
            <a:off x="8821564" y="409256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7" name="Freeform 3017"/>
          <p:cNvSpPr/>
          <p:nvPr/>
        </p:nvSpPr>
        <p:spPr>
          <a:xfrm rot="-5400000">
            <a:off x="8820219" y="4093242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8" name="Freeform 3018"/>
          <p:cNvSpPr/>
          <p:nvPr/>
        </p:nvSpPr>
        <p:spPr>
          <a:xfrm rot="-5400000">
            <a:off x="8813830" y="4098284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19" name="Freeform 3019"/>
          <p:cNvSpPr/>
          <p:nvPr/>
        </p:nvSpPr>
        <p:spPr>
          <a:xfrm rot="-5400000">
            <a:off x="8837364" y="407945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0" name="Freeform 3020"/>
          <p:cNvSpPr/>
          <p:nvPr/>
        </p:nvSpPr>
        <p:spPr>
          <a:xfrm rot="-5400000">
            <a:off x="8812823" y="409929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1" name="Freeform 3021"/>
          <p:cNvSpPr/>
          <p:nvPr/>
        </p:nvSpPr>
        <p:spPr>
          <a:xfrm rot="-5400000">
            <a:off x="8822907" y="408651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12700" y="381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2" name="Freeform 3022"/>
          <p:cNvSpPr/>
          <p:nvPr/>
        </p:nvSpPr>
        <p:spPr>
          <a:xfrm rot="-5400000">
            <a:off x="8819211" y="4088871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3" name="Freeform 3023"/>
          <p:cNvSpPr/>
          <p:nvPr/>
        </p:nvSpPr>
        <p:spPr>
          <a:xfrm rot="-5400000">
            <a:off x="8818874" y="409055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4" name="Freeform 3024"/>
          <p:cNvSpPr/>
          <p:nvPr/>
        </p:nvSpPr>
        <p:spPr>
          <a:xfrm rot="-5400000">
            <a:off x="8810805" y="4095931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5" name="Freeform 3025"/>
          <p:cNvSpPr/>
          <p:nvPr/>
        </p:nvSpPr>
        <p:spPr>
          <a:xfrm rot="-5400000">
            <a:off x="8835347" y="4075424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6" name="Freeform 3026"/>
          <p:cNvSpPr/>
          <p:nvPr/>
        </p:nvSpPr>
        <p:spPr>
          <a:xfrm rot="-5400000">
            <a:off x="8835011" y="4077778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7" name="Freeform 3027"/>
          <p:cNvSpPr/>
          <p:nvPr/>
        </p:nvSpPr>
        <p:spPr>
          <a:xfrm rot="-5400000">
            <a:off x="8827614" y="4083156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8" name="Freeform 3028"/>
          <p:cNvSpPr/>
          <p:nvPr/>
        </p:nvSpPr>
        <p:spPr>
          <a:xfrm rot="-5400000">
            <a:off x="8825262" y="4083493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508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29" name="Freeform 3029"/>
          <p:cNvSpPr/>
          <p:nvPr/>
        </p:nvSpPr>
        <p:spPr>
          <a:xfrm rot="-5400000">
            <a:off x="8809461" y="4095931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0" name="Freeform 3030"/>
          <p:cNvSpPr/>
          <p:nvPr/>
        </p:nvSpPr>
        <p:spPr>
          <a:xfrm rot="-5400000">
            <a:off x="8827951" y="407878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1" name="Freeform 3031"/>
          <p:cNvSpPr/>
          <p:nvPr/>
        </p:nvSpPr>
        <p:spPr>
          <a:xfrm rot="-5400000">
            <a:off x="8817866" y="4086854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2" name="Freeform 3032"/>
          <p:cNvSpPr/>
          <p:nvPr/>
        </p:nvSpPr>
        <p:spPr>
          <a:xfrm rot="-5400000">
            <a:off x="8817193" y="4087527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3" name="Freeform 3033"/>
          <p:cNvSpPr/>
          <p:nvPr/>
        </p:nvSpPr>
        <p:spPr>
          <a:xfrm rot="-5400000">
            <a:off x="8834338" y="40737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4" name="Freeform 3034"/>
          <p:cNvSpPr/>
          <p:nvPr/>
        </p:nvSpPr>
        <p:spPr>
          <a:xfrm rot="-5400000">
            <a:off x="8833330" y="4074752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5" name="Freeform 3035"/>
          <p:cNvSpPr/>
          <p:nvPr/>
        </p:nvSpPr>
        <p:spPr>
          <a:xfrm rot="-5400000">
            <a:off x="8825262" y="4080803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6" name="Freeform 3036"/>
          <p:cNvSpPr/>
          <p:nvPr/>
        </p:nvSpPr>
        <p:spPr>
          <a:xfrm rot="-5400000">
            <a:off x="8823917" y="4081476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7" name="Freeform 3037"/>
          <p:cNvSpPr/>
          <p:nvPr/>
        </p:nvSpPr>
        <p:spPr>
          <a:xfrm rot="-5400000">
            <a:off x="8808453" y="4093578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8" name="Freeform 3038"/>
          <p:cNvSpPr/>
          <p:nvPr/>
        </p:nvSpPr>
        <p:spPr>
          <a:xfrm rot="-5400000">
            <a:off x="8821228" y="4084837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39" name="Freeform 3039"/>
          <p:cNvSpPr/>
          <p:nvPr/>
        </p:nvSpPr>
        <p:spPr>
          <a:xfrm rot="-5400000">
            <a:off x="8817530" y="4088536"/>
            <a:ext cx="18825" cy="12101"/>
          </a:xfrm>
          <a:custGeom>
            <a:avLst/>
            <a:gdLst/>
            <a:ahLst/>
            <a:cxnLst/>
            <a:rect l="0" t="0" r="0" b="0"/>
            <a:pathLst>
              <a:path w="355600" h="228600">
                <a:moveTo>
                  <a:pt x="0" y="228600"/>
                </a:moveTo>
                <a:lnTo>
                  <a:pt x="355600" y="0"/>
                </a:lnTo>
                <a:lnTo>
                  <a:pt x="3175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0" name="Freeform 3040"/>
          <p:cNvSpPr/>
          <p:nvPr/>
        </p:nvSpPr>
        <p:spPr>
          <a:xfrm rot="-5400000">
            <a:off x="8814168" y="4087191"/>
            <a:ext cx="20170" cy="12101"/>
          </a:xfrm>
          <a:custGeom>
            <a:avLst/>
            <a:gdLst/>
            <a:ahLst/>
            <a:cxnLst/>
            <a:rect l="0" t="0" r="0" b="0"/>
            <a:pathLst>
              <a:path w="381000" h="228600">
                <a:moveTo>
                  <a:pt x="0" y="2286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1" name="Freeform 3041"/>
          <p:cNvSpPr/>
          <p:nvPr/>
        </p:nvSpPr>
        <p:spPr>
          <a:xfrm rot="-5400000">
            <a:off x="8815849" y="4084165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38100" y="0"/>
                </a:lnTo>
                <a:lnTo>
                  <a:pt x="635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2" name="Freeform 3042"/>
          <p:cNvSpPr/>
          <p:nvPr/>
        </p:nvSpPr>
        <p:spPr>
          <a:xfrm rot="-5400000">
            <a:off x="8806436" y="4090889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3" name="Freeform 3043"/>
          <p:cNvSpPr/>
          <p:nvPr/>
        </p:nvSpPr>
        <p:spPr>
          <a:xfrm rot="-5400000">
            <a:off x="8831985" y="4071390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4" name="Freeform 3044"/>
          <p:cNvSpPr/>
          <p:nvPr/>
        </p:nvSpPr>
        <p:spPr>
          <a:xfrm rot="-5400000">
            <a:off x="8831648" y="4072399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5" name="Freeform 3045"/>
          <p:cNvSpPr/>
          <p:nvPr/>
        </p:nvSpPr>
        <p:spPr>
          <a:xfrm rot="-5400000">
            <a:off x="8828622" y="407542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38100"/>
                </a:moveTo>
                <a:lnTo>
                  <a:pt x="25400" y="127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6" name="Freeform 3046"/>
          <p:cNvSpPr/>
          <p:nvPr/>
        </p:nvSpPr>
        <p:spPr>
          <a:xfrm rot="-5400000">
            <a:off x="8823580" y="407845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7" name="Freeform 3047"/>
          <p:cNvSpPr/>
          <p:nvPr/>
        </p:nvSpPr>
        <p:spPr>
          <a:xfrm rot="-5400000">
            <a:off x="8821900" y="407878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8" name="Freeform 3048"/>
          <p:cNvSpPr/>
          <p:nvPr/>
        </p:nvSpPr>
        <p:spPr>
          <a:xfrm rot="-5400000">
            <a:off x="8813496" y="4086518"/>
            <a:ext cx="4706" cy="3361"/>
          </a:xfrm>
          <a:custGeom>
            <a:avLst/>
            <a:gdLst/>
            <a:ahLst/>
            <a:cxnLst/>
            <a:rect l="0" t="0" r="0" b="0"/>
            <a:pathLst>
              <a:path w="88900" h="63500">
                <a:moveTo>
                  <a:pt x="63500" y="63500"/>
                </a:moveTo>
                <a:lnTo>
                  <a:pt x="889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49" name="Freeform 3049"/>
          <p:cNvSpPr/>
          <p:nvPr/>
        </p:nvSpPr>
        <p:spPr>
          <a:xfrm rot="-5400000">
            <a:off x="8811143" y="408887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  <a:lnTo>
                  <a:pt x="381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0" name="Freeform 3050"/>
          <p:cNvSpPr/>
          <p:nvPr/>
        </p:nvSpPr>
        <p:spPr>
          <a:xfrm rot="-5400000">
            <a:off x="8805091" y="4091561"/>
            <a:ext cx="4706" cy="4033"/>
          </a:xfrm>
          <a:custGeom>
            <a:avLst/>
            <a:gdLst/>
            <a:ahLst/>
            <a:cxnLst/>
            <a:rect l="0" t="0" r="0" b="0"/>
            <a:pathLst>
              <a:path w="88900" h="76200">
                <a:moveTo>
                  <a:pt x="0" y="76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1" name="Freeform 3051"/>
          <p:cNvSpPr/>
          <p:nvPr/>
        </p:nvSpPr>
        <p:spPr>
          <a:xfrm rot="-5400000">
            <a:off x="8810470" y="4084838"/>
            <a:ext cx="5378" cy="2016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0" y="0"/>
                </a:moveTo>
                <a:lnTo>
                  <a:pt x="1016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2" name="Freeform 3052"/>
          <p:cNvSpPr/>
          <p:nvPr/>
        </p:nvSpPr>
        <p:spPr>
          <a:xfrm rot="-5400000">
            <a:off x="8821226" y="4078114"/>
            <a:ext cx="13446" cy="18153"/>
          </a:xfrm>
          <a:custGeom>
            <a:avLst/>
            <a:gdLst/>
            <a:ahLst/>
            <a:cxnLst/>
            <a:rect l="0" t="0" r="0" b="0"/>
            <a:pathLst>
              <a:path w="254000" h="342900">
                <a:moveTo>
                  <a:pt x="0" y="34290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3" name="Freeform 3053"/>
          <p:cNvSpPr/>
          <p:nvPr/>
        </p:nvSpPr>
        <p:spPr>
          <a:xfrm rot="-5400000">
            <a:off x="8830641" y="4069373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4" name="Freeform 3054"/>
          <p:cNvSpPr/>
          <p:nvPr/>
        </p:nvSpPr>
        <p:spPr>
          <a:xfrm rot="-5400000">
            <a:off x="8829296" y="4070046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5" name="Freeform 3055"/>
          <p:cNvSpPr/>
          <p:nvPr/>
        </p:nvSpPr>
        <p:spPr>
          <a:xfrm rot="-5400000">
            <a:off x="8820892" y="4075761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6" name="Freeform 3056"/>
          <p:cNvSpPr/>
          <p:nvPr/>
        </p:nvSpPr>
        <p:spPr>
          <a:xfrm rot="-5400000">
            <a:off x="8819883" y="4076097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7" name="Freeform 3057"/>
          <p:cNvSpPr/>
          <p:nvPr/>
        </p:nvSpPr>
        <p:spPr>
          <a:xfrm rot="-5400000">
            <a:off x="8804755" y="4088535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8" name="Freeform 3058"/>
          <p:cNvSpPr/>
          <p:nvPr/>
        </p:nvSpPr>
        <p:spPr>
          <a:xfrm rot="-5400000">
            <a:off x="8812822" y="4081812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254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59" name="Freeform 3059"/>
          <p:cNvSpPr/>
          <p:nvPr/>
        </p:nvSpPr>
        <p:spPr>
          <a:xfrm rot="-5400000">
            <a:off x="8816857" y="4078450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0" name="Freeform 3060"/>
          <p:cNvSpPr/>
          <p:nvPr/>
        </p:nvSpPr>
        <p:spPr>
          <a:xfrm rot="-5400000">
            <a:off x="8802738" y="4088535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1" name="Freeform 3061"/>
          <p:cNvSpPr/>
          <p:nvPr/>
        </p:nvSpPr>
        <p:spPr>
          <a:xfrm rot="-5400000">
            <a:off x="8812822" y="4079122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0"/>
                </a:moveTo>
                <a:lnTo>
                  <a:pt x="0" y="50800"/>
                </a:lnTo>
                <a:lnTo>
                  <a:pt x="381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2" name="Freeform 3062"/>
          <p:cNvSpPr/>
          <p:nvPr/>
        </p:nvSpPr>
        <p:spPr>
          <a:xfrm rot="-5400000">
            <a:off x="8818202" y="4073744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3" name="Freeform 3063"/>
          <p:cNvSpPr/>
          <p:nvPr/>
        </p:nvSpPr>
        <p:spPr>
          <a:xfrm rot="-5400000">
            <a:off x="8814504" y="4078787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4" name="Freeform 3064"/>
          <p:cNvSpPr/>
          <p:nvPr/>
        </p:nvSpPr>
        <p:spPr>
          <a:xfrm rot="-5400000">
            <a:off x="8827949" y="4066012"/>
            <a:ext cx="2689" cy="336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0" y="63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5" name="Freeform 3065"/>
          <p:cNvSpPr/>
          <p:nvPr/>
        </p:nvSpPr>
        <p:spPr>
          <a:xfrm rot="-5400000">
            <a:off x="8819547" y="407307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6" name="Freeform 3066"/>
          <p:cNvSpPr/>
          <p:nvPr/>
        </p:nvSpPr>
        <p:spPr>
          <a:xfrm rot="-5400000">
            <a:off x="8810806" y="407979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0" y="381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7" name="Freeform 3067"/>
          <p:cNvSpPr/>
          <p:nvPr/>
        </p:nvSpPr>
        <p:spPr>
          <a:xfrm rot="-5400000">
            <a:off x="8802738" y="4085174"/>
            <a:ext cx="3361" cy="2016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0" y="381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8" name="Freeform 3068"/>
          <p:cNvSpPr/>
          <p:nvPr/>
        </p:nvSpPr>
        <p:spPr>
          <a:xfrm rot="-5400000">
            <a:off x="8801057" y="4085510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69" name="Freeform 3069"/>
          <p:cNvSpPr/>
          <p:nvPr/>
        </p:nvSpPr>
        <p:spPr>
          <a:xfrm rot="-5400000">
            <a:off x="8826942" y="4067020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0" name="Freeform 3070"/>
          <p:cNvSpPr/>
          <p:nvPr/>
        </p:nvSpPr>
        <p:spPr>
          <a:xfrm rot="-5400000">
            <a:off x="8807106" y="4074752"/>
            <a:ext cx="4706" cy="5378"/>
          </a:xfrm>
          <a:custGeom>
            <a:avLst/>
            <a:gdLst/>
            <a:ahLst/>
            <a:cxnLst/>
            <a:rect l="0" t="0" r="0" b="0"/>
            <a:pathLst>
              <a:path w="88900" h="101600">
                <a:moveTo>
                  <a:pt x="0" y="1016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1" name="Freeform 3071"/>
          <p:cNvSpPr/>
          <p:nvPr/>
        </p:nvSpPr>
        <p:spPr>
          <a:xfrm rot="-5400000">
            <a:off x="8800385" y="40828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25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2" name="Freeform 3072"/>
          <p:cNvSpPr/>
          <p:nvPr/>
        </p:nvSpPr>
        <p:spPr>
          <a:xfrm rot="-5400000">
            <a:off x="8824925" y="4063658"/>
            <a:ext cx="2689" cy="2689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0" y="508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3" name="Freeform 3073"/>
          <p:cNvSpPr/>
          <p:nvPr/>
        </p:nvSpPr>
        <p:spPr>
          <a:xfrm rot="-5400000">
            <a:off x="8817866" y="407004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38100" y="127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4" name="Freeform 3074"/>
          <p:cNvSpPr/>
          <p:nvPr/>
        </p:nvSpPr>
        <p:spPr>
          <a:xfrm rot="-5400000">
            <a:off x="8816521" y="4070718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5" name="Freeform 3075"/>
          <p:cNvSpPr/>
          <p:nvPr/>
        </p:nvSpPr>
        <p:spPr>
          <a:xfrm rot="-5400000">
            <a:off x="8812150" y="4074416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6" name="Freeform 3076"/>
          <p:cNvSpPr/>
          <p:nvPr/>
        </p:nvSpPr>
        <p:spPr>
          <a:xfrm rot="-5400000">
            <a:off x="8811143" y="4074752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7" name="Freeform 3077"/>
          <p:cNvSpPr/>
          <p:nvPr/>
        </p:nvSpPr>
        <p:spPr>
          <a:xfrm rot="-5400000">
            <a:off x="8808115" y="4077105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25400" y="25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8" name="Freeform 3078"/>
          <p:cNvSpPr/>
          <p:nvPr/>
        </p:nvSpPr>
        <p:spPr>
          <a:xfrm rot="-5400000">
            <a:off x="8801729" y="4082821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79" name="Freeform 3079"/>
          <p:cNvSpPr/>
          <p:nvPr/>
        </p:nvSpPr>
        <p:spPr>
          <a:xfrm rot="-5400000">
            <a:off x="8824252" y="4064331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635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0" name="Freeform 3080"/>
          <p:cNvSpPr/>
          <p:nvPr/>
        </p:nvSpPr>
        <p:spPr>
          <a:xfrm rot="-5400000">
            <a:off x="8821898" y="4060633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762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1" name="Freeform 3081"/>
          <p:cNvSpPr/>
          <p:nvPr/>
        </p:nvSpPr>
        <p:spPr>
          <a:xfrm rot="-5400000">
            <a:off x="8815177" y="4067356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254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2" name="Freeform 3082"/>
          <p:cNvSpPr/>
          <p:nvPr/>
        </p:nvSpPr>
        <p:spPr>
          <a:xfrm rot="-5400000">
            <a:off x="8798704" y="4080467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1270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3" name="Freeform 3083"/>
          <p:cNvSpPr/>
          <p:nvPr/>
        </p:nvSpPr>
        <p:spPr>
          <a:xfrm rot="-5400000">
            <a:off x="8817194" y="4066684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0" y="0"/>
                </a:moveTo>
                <a:lnTo>
                  <a:pt x="50800" y="0"/>
                </a:lnTo>
                <a:lnTo>
                  <a:pt x="762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4" name="Freeform 3084"/>
          <p:cNvSpPr/>
          <p:nvPr/>
        </p:nvSpPr>
        <p:spPr>
          <a:xfrm rot="-5400000">
            <a:off x="8810468" y="4072735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0" y="12700"/>
                </a:moveTo>
                <a:lnTo>
                  <a:pt x="12700" y="0"/>
                </a:lnTo>
                <a:lnTo>
                  <a:pt x="25400" y="25400"/>
                </a:lnTo>
                <a:lnTo>
                  <a:pt x="1270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5" name="Freeform 3085"/>
          <p:cNvSpPr/>
          <p:nvPr/>
        </p:nvSpPr>
        <p:spPr>
          <a:xfrm rot="-5400000">
            <a:off x="8799376" y="4078450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6" name="Freeform 3086"/>
          <p:cNvSpPr/>
          <p:nvPr/>
        </p:nvSpPr>
        <p:spPr>
          <a:xfrm rot="-5400000">
            <a:off x="8803409" y="4071727"/>
            <a:ext cx="1344" cy="5378"/>
          </a:xfrm>
          <a:custGeom>
            <a:avLst/>
            <a:gdLst/>
            <a:ahLst/>
            <a:cxnLst/>
            <a:rect l="0" t="0" r="0" b="0"/>
            <a:pathLst>
              <a:path w="25400" h="101600">
                <a:moveTo>
                  <a:pt x="0" y="101600"/>
                </a:moveTo>
                <a:lnTo>
                  <a:pt x="25400" y="38100"/>
                </a:ln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7" name="Freeform 3087"/>
          <p:cNvSpPr/>
          <p:nvPr/>
        </p:nvSpPr>
        <p:spPr>
          <a:xfrm rot="-5400000">
            <a:off x="8814168" y="4063659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0" y="0"/>
                </a:moveTo>
                <a:lnTo>
                  <a:pt x="38100" y="0"/>
                </a:lnTo>
                <a:lnTo>
                  <a:pt x="889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8" name="Freeform 3088"/>
          <p:cNvSpPr/>
          <p:nvPr/>
        </p:nvSpPr>
        <p:spPr>
          <a:xfrm rot="-5400000">
            <a:off x="8798704" y="4076433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25400" y="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89" name="Freeform 3089"/>
          <p:cNvSpPr/>
          <p:nvPr/>
        </p:nvSpPr>
        <p:spPr>
          <a:xfrm rot="-5400000">
            <a:off x="8818537" y="4059288"/>
            <a:ext cx="671" cy="4033"/>
          </a:xfrm>
          <a:custGeom>
            <a:avLst/>
            <a:gdLst/>
            <a:ahLst/>
            <a:cxnLst/>
            <a:rect l="0" t="0" r="0" b="0"/>
            <a:pathLst>
              <a:path w="12700" h="76200">
                <a:moveTo>
                  <a:pt x="0" y="76200"/>
                </a:moveTo>
                <a:lnTo>
                  <a:pt x="127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0" name="Freeform 3090"/>
          <p:cNvSpPr/>
          <p:nvPr/>
        </p:nvSpPr>
        <p:spPr>
          <a:xfrm rot="-5400000">
            <a:off x="8800048" y="4073744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0" y="0"/>
                </a:moveTo>
                <a:lnTo>
                  <a:pt x="254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1" name="Freeform 3091"/>
          <p:cNvSpPr/>
          <p:nvPr/>
        </p:nvSpPr>
        <p:spPr>
          <a:xfrm rot="-5400000">
            <a:off x="8848120" y="4112404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2" name="Freeform 3092"/>
          <p:cNvSpPr/>
          <p:nvPr/>
        </p:nvSpPr>
        <p:spPr>
          <a:xfrm rot="-5400000">
            <a:off x="8823580" y="408651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3" name="Freeform 3093"/>
          <p:cNvSpPr/>
          <p:nvPr/>
        </p:nvSpPr>
        <p:spPr>
          <a:xfrm rot="-5400000">
            <a:off x="8822570" y="408685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4" name="Freeform 3094"/>
          <p:cNvSpPr/>
          <p:nvPr/>
        </p:nvSpPr>
        <p:spPr>
          <a:xfrm rot="-5400000">
            <a:off x="8823243" y="408618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5" name="Freeform 3095"/>
          <p:cNvSpPr/>
          <p:nvPr/>
        </p:nvSpPr>
        <p:spPr>
          <a:xfrm rot="-5400000">
            <a:off x="8811815" y="407407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6" name="Freeform 3096"/>
          <p:cNvSpPr/>
          <p:nvPr/>
        </p:nvSpPr>
        <p:spPr>
          <a:xfrm rot="-5400000">
            <a:off x="8811140" y="4074080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7" name="Freeform 3097"/>
          <p:cNvSpPr/>
          <p:nvPr/>
        </p:nvSpPr>
        <p:spPr>
          <a:xfrm rot="-5400000">
            <a:off x="8824925" y="4105344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8" name="Freeform 3098"/>
          <p:cNvSpPr/>
          <p:nvPr/>
        </p:nvSpPr>
        <p:spPr>
          <a:xfrm rot="-5400000">
            <a:off x="8812487" y="409088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099" name="Freeform 3099"/>
          <p:cNvSpPr/>
          <p:nvPr/>
        </p:nvSpPr>
        <p:spPr>
          <a:xfrm rot="-5400000">
            <a:off x="8829968" y="4077442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0" name="Freeform 3100"/>
          <p:cNvSpPr/>
          <p:nvPr/>
        </p:nvSpPr>
        <p:spPr>
          <a:xfrm rot="-5400000">
            <a:off x="8827615" y="407643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127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1" name="Freeform 3101"/>
          <p:cNvSpPr/>
          <p:nvPr/>
        </p:nvSpPr>
        <p:spPr>
          <a:xfrm rot="-5400000">
            <a:off x="8859887" y="4135600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127000"/>
                </a:moveTo>
                <a:lnTo>
                  <a:pt x="25400" y="0"/>
                </a:lnTo>
                <a:lnTo>
                  <a:pt x="127000" y="127000"/>
                </a:lnTo>
                <a:close/>
                <a:moveTo>
                  <a:pt x="-48450500" y="14008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2" name="Freeform 3102"/>
          <p:cNvSpPr/>
          <p:nvPr/>
        </p:nvSpPr>
        <p:spPr>
          <a:xfrm rot="-5400000">
            <a:off x="8862241" y="4113749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50800" y="63500"/>
                </a:moveTo>
                <a:lnTo>
                  <a:pt x="0" y="0"/>
                </a:lnTo>
                <a:lnTo>
                  <a:pt x="127000" y="12700"/>
                </a:lnTo>
                <a:close/>
                <a:moveTo>
                  <a:pt x="-48907700" y="13931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103" name="Picture 3103"/>
          <p:cNvPicPr>
            <a:picLocks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6494" y="4121030"/>
            <a:ext cx="47960" cy="28463"/>
          </a:xfrm>
          <a:prstGeom prst="rect">
            <a:avLst/>
          </a:prstGeom>
          <a:noFill/>
        </p:spPr>
      </p:pic>
      <p:sp>
        <p:nvSpPr>
          <p:cNvPr id="3104" name="Freeform 3104"/>
          <p:cNvSpPr/>
          <p:nvPr/>
        </p:nvSpPr>
        <p:spPr>
          <a:xfrm rot="-5400000">
            <a:off x="8849801" y="4127532"/>
            <a:ext cx="4706" cy="22187"/>
          </a:xfrm>
          <a:custGeom>
            <a:avLst/>
            <a:gdLst/>
            <a:ahLst/>
            <a:cxnLst/>
            <a:rect l="0" t="0" r="0" b="0"/>
            <a:pathLst>
              <a:path w="88900" h="419100">
                <a:moveTo>
                  <a:pt x="50800" y="419100"/>
                </a:moveTo>
                <a:lnTo>
                  <a:pt x="0" y="355600"/>
                </a:lnTo>
                <a:lnTo>
                  <a:pt x="88900" y="0"/>
                </a:lnTo>
                <a:close/>
                <a:moveTo>
                  <a:pt x="-48412400" y="14363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105" name="Picture 3105"/>
          <p:cNvPicPr>
            <a:picLocks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2043" y="4104894"/>
            <a:ext cx="26446" cy="44599"/>
          </a:xfrm>
          <a:prstGeom prst="rect">
            <a:avLst/>
          </a:prstGeom>
          <a:noFill/>
        </p:spPr>
      </p:pic>
      <p:sp>
        <p:nvSpPr>
          <p:cNvPr id="3106" name="Freeform 3106"/>
          <p:cNvSpPr/>
          <p:nvPr/>
        </p:nvSpPr>
        <p:spPr>
          <a:xfrm rot="-5400000">
            <a:off x="8841061" y="4116102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495300" y="495300"/>
                </a:moveTo>
                <a:lnTo>
                  <a:pt x="0" y="482600"/>
                </a:ln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7" name="Freeform 3107"/>
          <p:cNvSpPr/>
          <p:nvPr/>
        </p:nvSpPr>
        <p:spPr>
          <a:xfrm rot="-5400000">
            <a:off x="8838035" y="4111732"/>
            <a:ext cx="26221" cy="26893"/>
          </a:xfrm>
          <a:custGeom>
            <a:avLst/>
            <a:gdLst/>
            <a:ahLst/>
            <a:cxnLst/>
            <a:rect l="0" t="0" r="0" b="0"/>
            <a:pathLst>
              <a:path w="495300" h="508000">
                <a:moveTo>
                  <a:pt x="495300" y="508000"/>
                </a:moveTo>
                <a:lnTo>
                  <a:pt x="0" y="482600"/>
                </a:ln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8" name="Freeform 3108"/>
          <p:cNvSpPr/>
          <p:nvPr/>
        </p:nvSpPr>
        <p:spPr>
          <a:xfrm rot="-5400000">
            <a:off x="8853836" y="4127532"/>
            <a:ext cx="6723" cy="6723"/>
          </a:xfrm>
          <a:custGeom>
            <a:avLst/>
            <a:gdLst/>
            <a:ahLst/>
            <a:cxnLst/>
            <a:rect l="0" t="0" r="0" b="0"/>
            <a:pathLst>
              <a:path w="127000" h="127000">
                <a:moveTo>
                  <a:pt x="0" y="127000"/>
                </a:moveTo>
                <a:lnTo>
                  <a:pt x="25400" y="0"/>
                </a:lnTo>
                <a:lnTo>
                  <a:pt x="127000" y="127000"/>
                </a:lnTo>
                <a:close/>
                <a:moveTo>
                  <a:pt x="-48488600" y="14122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09" name="Freeform 3109"/>
          <p:cNvSpPr/>
          <p:nvPr/>
        </p:nvSpPr>
        <p:spPr>
          <a:xfrm rot="-5400000">
            <a:off x="8856190" y="4105680"/>
            <a:ext cx="6723" cy="3361"/>
          </a:xfrm>
          <a:custGeom>
            <a:avLst/>
            <a:gdLst/>
            <a:ahLst/>
            <a:cxnLst/>
            <a:rect l="0" t="0" r="0" b="0"/>
            <a:pathLst>
              <a:path w="127000" h="63500">
                <a:moveTo>
                  <a:pt x="50800" y="63500"/>
                </a:moveTo>
                <a:lnTo>
                  <a:pt x="0" y="0"/>
                </a:lnTo>
                <a:lnTo>
                  <a:pt x="127000" y="0"/>
                </a:lnTo>
                <a:close/>
                <a:moveTo>
                  <a:pt x="-48945800" y="14046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110" name="Picture 3110"/>
          <p:cNvPicPr>
            <a:picLocks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0443" y="4113634"/>
            <a:ext cx="47960" cy="27791"/>
          </a:xfrm>
          <a:prstGeom prst="rect">
            <a:avLst/>
          </a:prstGeom>
          <a:noFill/>
        </p:spPr>
      </p:pic>
      <p:sp>
        <p:nvSpPr>
          <p:cNvPr id="3111" name="Freeform 3111"/>
          <p:cNvSpPr/>
          <p:nvPr/>
        </p:nvSpPr>
        <p:spPr>
          <a:xfrm rot="-5400000">
            <a:off x="8844086" y="4119800"/>
            <a:ext cx="4033" cy="22187"/>
          </a:xfrm>
          <a:custGeom>
            <a:avLst/>
            <a:gdLst/>
            <a:ahLst/>
            <a:cxnLst/>
            <a:rect l="0" t="0" r="0" b="0"/>
            <a:pathLst>
              <a:path w="76200" h="419100">
                <a:moveTo>
                  <a:pt x="50800" y="419100"/>
                </a:moveTo>
                <a:lnTo>
                  <a:pt x="0" y="355600"/>
                </a:lnTo>
                <a:lnTo>
                  <a:pt x="76200" y="0"/>
                </a:lnTo>
                <a:close/>
                <a:moveTo>
                  <a:pt x="-48450500" y="14478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112" name="Picture 3112"/>
          <p:cNvPicPr>
            <a:picLocks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991" y="4096826"/>
            <a:ext cx="26446" cy="44599"/>
          </a:xfrm>
          <a:prstGeom prst="rect">
            <a:avLst/>
          </a:prstGeom>
          <a:noFill/>
        </p:spPr>
      </p:pic>
      <p:sp>
        <p:nvSpPr>
          <p:cNvPr id="3113" name="Freeform 3113"/>
          <p:cNvSpPr/>
          <p:nvPr/>
        </p:nvSpPr>
        <p:spPr>
          <a:xfrm rot="-5400000">
            <a:off x="8835010" y="4108034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495300" y="495300"/>
                </a:moveTo>
                <a:lnTo>
                  <a:pt x="0" y="482600"/>
                </a:ln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4" name="Freeform 3114"/>
          <p:cNvSpPr/>
          <p:nvPr/>
        </p:nvSpPr>
        <p:spPr>
          <a:xfrm rot="-5400000">
            <a:off x="8831648" y="4103999"/>
            <a:ext cx="26221" cy="26221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495300" y="495300"/>
                </a:moveTo>
                <a:lnTo>
                  <a:pt x="0" y="482600"/>
                </a:ln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5" name="Freeform 3115"/>
          <p:cNvSpPr/>
          <p:nvPr/>
        </p:nvSpPr>
        <p:spPr>
          <a:xfrm rot="-5400000">
            <a:off x="8837364" y="4132574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6" name="Freeform 3116"/>
          <p:cNvSpPr/>
          <p:nvPr/>
        </p:nvSpPr>
        <p:spPr>
          <a:xfrm rot="-5400000">
            <a:off x="8831313" y="4125179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7" name="Freeform 3117"/>
          <p:cNvSpPr/>
          <p:nvPr/>
        </p:nvSpPr>
        <p:spPr>
          <a:xfrm rot="-5400000">
            <a:off x="8863922" y="4112740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508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8" name="Freeform 3118"/>
          <p:cNvSpPr/>
          <p:nvPr/>
        </p:nvSpPr>
        <p:spPr>
          <a:xfrm rot="-5400000">
            <a:off x="8857535" y="4104336"/>
            <a:ext cx="4033" cy="336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19" name="Freeform 3119"/>
          <p:cNvSpPr/>
          <p:nvPr/>
        </p:nvSpPr>
        <p:spPr>
          <a:xfrm rot="-5400000">
            <a:off x="8925443" y="4257632"/>
            <a:ext cx="80681" cy="70596"/>
          </a:xfrm>
          <a:custGeom>
            <a:avLst/>
            <a:gdLst/>
            <a:ahLst/>
            <a:cxnLst/>
            <a:rect l="0" t="0" r="0" b="0"/>
            <a:pathLst>
              <a:path w="1524000" h="1333500">
                <a:moveTo>
                  <a:pt x="1524000" y="0"/>
                </a:moveTo>
                <a:lnTo>
                  <a:pt x="0" y="13335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0" name="Freeform 3120"/>
          <p:cNvSpPr/>
          <p:nvPr/>
        </p:nvSpPr>
        <p:spPr>
          <a:xfrm rot="-5400000">
            <a:off x="9103952" y="4458330"/>
            <a:ext cx="60511" cy="53787"/>
          </a:xfrm>
          <a:custGeom>
            <a:avLst/>
            <a:gdLst/>
            <a:ahLst/>
            <a:cxnLst/>
            <a:rect l="0" t="0" r="0" b="0"/>
            <a:pathLst>
              <a:path w="1143000" h="1016000">
                <a:moveTo>
                  <a:pt x="1143000" y="0"/>
                </a:moveTo>
                <a:lnTo>
                  <a:pt x="0" y="10160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1" name="Freeform 3121"/>
          <p:cNvSpPr/>
          <p:nvPr/>
        </p:nvSpPr>
        <p:spPr>
          <a:xfrm rot="-5400000">
            <a:off x="9265989" y="4637848"/>
            <a:ext cx="59839" cy="54460"/>
          </a:xfrm>
          <a:custGeom>
            <a:avLst/>
            <a:gdLst/>
            <a:ahLst/>
            <a:cxnLst/>
            <a:rect l="0" t="0" r="0" b="0"/>
            <a:pathLst>
              <a:path w="1130300" h="1028700">
                <a:moveTo>
                  <a:pt x="1130300" y="0"/>
                </a:moveTo>
                <a:lnTo>
                  <a:pt x="0" y="10287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2" name="Freeform 3122"/>
          <p:cNvSpPr/>
          <p:nvPr/>
        </p:nvSpPr>
        <p:spPr>
          <a:xfrm rot="-5400000">
            <a:off x="9429707" y="4816357"/>
            <a:ext cx="79337" cy="73286"/>
          </a:xfrm>
          <a:custGeom>
            <a:avLst/>
            <a:gdLst/>
            <a:ahLst/>
            <a:cxnLst/>
            <a:rect l="0" t="0" r="0" b="0"/>
            <a:pathLst>
              <a:path w="1498600" h="1384300">
                <a:moveTo>
                  <a:pt x="1498600" y="0"/>
                </a:moveTo>
                <a:lnTo>
                  <a:pt x="0" y="1384300"/>
                </a:lnTo>
              </a:path>
            </a:pathLst>
          </a:custGeom>
          <a:noFill/>
          <a:ln w="9143" cap="rnd" cmpd="sng">
            <a:solidFill>
              <a:srgbClr val="FAFAF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3" name="Freeform 3123"/>
          <p:cNvSpPr/>
          <p:nvPr/>
        </p:nvSpPr>
        <p:spPr>
          <a:xfrm rot="-5400000">
            <a:off x="4552457" y="1002772"/>
            <a:ext cx="1127535" cy="1893345"/>
          </a:xfrm>
          <a:custGeom>
            <a:avLst/>
            <a:gdLst/>
            <a:ahLst/>
            <a:cxnLst/>
            <a:rect l="0" t="0" r="0" b="0"/>
            <a:pathLst>
              <a:path w="21297900" h="35763200">
                <a:moveTo>
                  <a:pt x="21297900" y="35763200"/>
                </a:moveTo>
                <a:lnTo>
                  <a:pt x="17856200" y="28994100"/>
                </a:lnTo>
                <a:lnTo>
                  <a:pt x="12446000" y="20218400"/>
                </a:lnTo>
                <a:lnTo>
                  <a:pt x="15595600" y="18237200"/>
                </a:lnTo>
                <a:lnTo>
                  <a:pt x="14986000" y="17272000"/>
                </a:lnTo>
                <a:lnTo>
                  <a:pt x="11849100" y="19240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4" name="Freeform 3124"/>
          <p:cNvSpPr/>
          <p:nvPr/>
        </p:nvSpPr>
        <p:spPr>
          <a:xfrm rot="-5400000">
            <a:off x="5529050" y="1776986"/>
            <a:ext cx="533847" cy="1050214"/>
          </a:xfrm>
          <a:custGeom>
            <a:avLst/>
            <a:gdLst/>
            <a:ahLst/>
            <a:cxnLst/>
            <a:rect l="0" t="0" r="0" b="0"/>
            <a:pathLst>
              <a:path w="10083800" h="19837400">
                <a:moveTo>
                  <a:pt x="0" y="0"/>
                </a:moveTo>
                <a:lnTo>
                  <a:pt x="10083800" y="19837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5" name="Freeform 3125"/>
          <p:cNvSpPr/>
          <p:nvPr/>
        </p:nvSpPr>
        <p:spPr>
          <a:xfrm rot="-5400000">
            <a:off x="7590150" y="2739459"/>
            <a:ext cx="619236" cy="371138"/>
          </a:xfrm>
          <a:custGeom>
            <a:avLst/>
            <a:gdLst/>
            <a:ahLst/>
            <a:cxnLst/>
            <a:rect l="0" t="0" r="0" b="0"/>
            <a:pathLst>
              <a:path w="11696700" h="7010400">
                <a:moveTo>
                  <a:pt x="11696700" y="0"/>
                </a:moveTo>
                <a:lnTo>
                  <a:pt x="8445500" y="1866900"/>
                </a:lnTo>
                <a:lnTo>
                  <a:pt x="5207000" y="3771900"/>
                </a:lnTo>
                <a:lnTo>
                  <a:pt x="3022600" y="5105400"/>
                </a:lnTo>
                <a:lnTo>
                  <a:pt x="838200" y="6464300"/>
                </a:lnTo>
                <a:lnTo>
                  <a:pt x="0" y="7010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6" name="Freeform 3126"/>
          <p:cNvSpPr/>
          <p:nvPr/>
        </p:nvSpPr>
        <p:spPr>
          <a:xfrm rot="-5400000">
            <a:off x="8089708" y="3329785"/>
            <a:ext cx="42357" cy="22859"/>
          </a:xfrm>
          <a:custGeom>
            <a:avLst/>
            <a:gdLst/>
            <a:ahLst/>
            <a:cxnLst/>
            <a:rect l="0" t="0" r="0" b="0"/>
            <a:pathLst>
              <a:path w="800100" h="431800">
                <a:moveTo>
                  <a:pt x="800100" y="431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7" name="Freeform 3127"/>
          <p:cNvSpPr/>
          <p:nvPr/>
        </p:nvSpPr>
        <p:spPr>
          <a:xfrm rot="-5400000">
            <a:off x="8123324" y="3423242"/>
            <a:ext cx="22859" cy="42357"/>
          </a:xfrm>
          <a:custGeom>
            <a:avLst/>
            <a:gdLst/>
            <a:ahLst/>
            <a:cxnLst/>
            <a:rect l="0" t="0" r="0" b="0"/>
            <a:pathLst>
              <a:path w="431800" h="800100">
                <a:moveTo>
                  <a:pt x="431800" y="0"/>
                </a:moveTo>
                <a:lnTo>
                  <a:pt x="0" y="800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8" name="Freeform 3128"/>
          <p:cNvSpPr/>
          <p:nvPr/>
        </p:nvSpPr>
        <p:spPr>
          <a:xfrm rot="-5400000">
            <a:off x="8216110" y="3533508"/>
            <a:ext cx="42357" cy="24204"/>
          </a:xfrm>
          <a:custGeom>
            <a:avLst/>
            <a:gdLst/>
            <a:ahLst/>
            <a:cxnLst/>
            <a:rect l="0" t="0" r="0" b="0"/>
            <a:pathLst>
              <a:path w="800100" h="457200">
                <a:moveTo>
                  <a:pt x="800100" y="0"/>
                </a:moveTo>
                <a:lnTo>
                  <a:pt x="0" y="457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29" name="Freeform 3129"/>
          <p:cNvSpPr/>
          <p:nvPr/>
        </p:nvSpPr>
        <p:spPr>
          <a:xfrm rot="-5400000">
            <a:off x="8243340" y="3658902"/>
            <a:ext cx="641424" cy="489472"/>
          </a:xfrm>
          <a:custGeom>
            <a:avLst/>
            <a:gdLst/>
            <a:ahLst/>
            <a:cxnLst/>
            <a:rect l="0" t="0" r="0" b="0"/>
            <a:pathLst>
              <a:path w="12115800" h="9245600">
                <a:moveTo>
                  <a:pt x="12115800" y="0"/>
                </a:moveTo>
                <a:lnTo>
                  <a:pt x="9855200" y="1600200"/>
                </a:lnTo>
                <a:lnTo>
                  <a:pt x="7518400" y="3327400"/>
                </a:lnTo>
                <a:lnTo>
                  <a:pt x="5194300" y="5092700"/>
                </a:lnTo>
                <a:lnTo>
                  <a:pt x="2908300" y="6883400"/>
                </a:lnTo>
                <a:lnTo>
                  <a:pt x="647700" y="8712200"/>
                </a:lnTo>
                <a:lnTo>
                  <a:pt x="0" y="9245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0" name="Freeform 3130"/>
          <p:cNvSpPr/>
          <p:nvPr/>
        </p:nvSpPr>
        <p:spPr>
          <a:xfrm rot="-5400000">
            <a:off x="8870646" y="4304361"/>
            <a:ext cx="36979" cy="31600"/>
          </a:xfrm>
          <a:custGeom>
            <a:avLst/>
            <a:gdLst/>
            <a:ahLst/>
            <a:cxnLst/>
            <a:rect l="0" t="0" r="0" b="0"/>
            <a:pathLst>
              <a:path w="698500" h="596900">
                <a:moveTo>
                  <a:pt x="698500" y="0"/>
                </a:moveTo>
                <a:lnTo>
                  <a:pt x="571500" y="101600"/>
                </a:lnTo>
                <a:lnTo>
                  <a:pt x="0" y="5969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1" name="Freeform 3131"/>
          <p:cNvSpPr/>
          <p:nvPr/>
        </p:nvSpPr>
        <p:spPr>
          <a:xfrm rot="-5400000">
            <a:off x="8968137" y="4417316"/>
            <a:ext cx="36306" cy="32272"/>
          </a:xfrm>
          <a:custGeom>
            <a:avLst/>
            <a:gdLst/>
            <a:ahLst/>
            <a:cxnLst/>
            <a:rect l="0" t="0" r="0" b="0"/>
            <a:pathLst>
              <a:path w="685800" h="609600">
                <a:moveTo>
                  <a:pt x="685800" y="0"/>
                </a:moveTo>
                <a:lnTo>
                  <a:pt x="495300" y="177800"/>
                </a:lnTo>
                <a:lnTo>
                  <a:pt x="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2" name="Freeform 3132"/>
          <p:cNvSpPr/>
          <p:nvPr/>
        </p:nvSpPr>
        <p:spPr>
          <a:xfrm rot="-5400000">
            <a:off x="9066301" y="4529599"/>
            <a:ext cx="36306" cy="32272"/>
          </a:xfrm>
          <a:custGeom>
            <a:avLst/>
            <a:gdLst/>
            <a:ahLst/>
            <a:cxnLst/>
            <a:rect l="0" t="0" r="0" b="0"/>
            <a:pathLst>
              <a:path w="685800" h="609600">
                <a:moveTo>
                  <a:pt x="685800" y="0"/>
                </a:moveTo>
                <a:lnTo>
                  <a:pt x="203200" y="419100"/>
                </a:lnTo>
                <a:lnTo>
                  <a:pt x="0" y="6096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3" name="Freeform 3133"/>
          <p:cNvSpPr/>
          <p:nvPr/>
        </p:nvSpPr>
        <p:spPr>
          <a:xfrm rot="-5400000">
            <a:off x="9136897" y="4669448"/>
            <a:ext cx="461906" cy="402739"/>
          </a:xfrm>
          <a:custGeom>
            <a:avLst/>
            <a:gdLst/>
            <a:ahLst/>
            <a:cxnLst/>
            <a:rect l="0" t="0" r="0" b="0"/>
            <a:pathLst>
              <a:path w="8724900" h="7607300">
                <a:moveTo>
                  <a:pt x="8724900" y="0"/>
                </a:moveTo>
                <a:lnTo>
                  <a:pt x="0" y="76073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4" name="Freeform 3134"/>
          <p:cNvSpPr/>
          <p:nvPr/>
        </p:nvSpPr>
        <p:spPr>
          <a:xfrm rot="-5400000">
            <a:off x="8346545" y="916710"/>
            <a:ext cx="85388" cy="178845"/>
          </a:xfrm>
          <a:custGeom>
            <a:avLst/>
            <a:gdLst/>
            <a:ahLst/>
            <a:cxnLst/>
            <a:rect l="0" t="0" r="0" b="0"/>
            <a:pathLst>
              <a:path w="1612900" h="3378200">
                <a:moveTo>
                  <a:pt x="0" y="0"/>
                </a:moveTo>
                <a:lnTo>
                  <a:pt x="1612900" y="3378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5" name="Freeform 3135"/>
          <p:cNvSpPr/>
          <p:nvPr/>
        </p:nvSpPr>
        <p:spPr>
          <a:xfrm rot="-5400000">
            <a:off x="7842618" y="2134678"/>
            <a:ext cx="1270746" cy="753034"/>
          </a:xfrm>
          <a:custGeom>
            <a:avLst/>
            <a:gdLst/>
            <a:ahLst/>
            <a:cxnLst/>
            <a:rect l="0" t="0" r="0" b="0"/>
            <a:pathLst>
              <a:path w="24003000" h="14224000">
                <a:moveTo>
                  <a:pt x="24003000" y="0"/>
                </a:moveTo>
                <a:lnTo>
                  <a:pt x="20535900" y="1879600"/>
                </a:lnTo>
                <a:lnTo>
                  <a:pt x="17094200" y="3784600"/>
                </a:lnTo>
                <a:lnTo>
                  <a:pt x="13677900" y="5740400"/>
                </a:lnTo>
                <a:lnTo>
                  <a:pt x="10287000" y="7747000"/>
                </a:lnTo>
                <a:lnTo>
                  <a:pt x="7696200" y="9321800"/>
                </a:lnTo>
                <a:lnTo>
                  <a:pt x="5105400" y="10922000"/>
                </a:lnTo>
                <a:lnTo>
                  <a:pt x="2552700" y="12560300"/>
                </a:lnTo>
                <a:lnTo>
                  <a:pt x="0" y="142240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6" name="Freeform 3136"/>
          <p:cNvSpPr/>
          <p:nvPr/>
        </p:nvSpPr>
        <p:spPr>
          <a:xfrm rot="-5400000">
            <a:off x="8076931" y="3170438"/>
            <a:ext cx="29583" cy="46391"/>
          </a:xfrm>
          <a:custGeom>
            <a:avLst/>
            <a:gdLst/>
            <a:ahLst/>
            <a:cxnLst/>
            <a:rect l="0" t="0" r="0" b="0"/>
            <a:pathLst>
              <a:path w="558800" h="876300">
                <a:moveTo>
                  <a:pt x="0" y="0"/>
                </a:moveTo>
                <a:lnTo>
                  <a:pt x="558800" y="876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7" name="Freeform 3137"/>
          <p:cNvSpPr/>
          <p:nvPr/>
        </p:nvSpPr>
        <p:spPr>
          <a:xfrm rot="-5400000">
            <a:off x="7810009" y="2873930"/>
            <a:ext cx="379206" cy="230616"/>
          </a:xfrm>
          <a:custGeom>
            <a:avLst/>
            <a:gdLst/>
            <a:ahLst/>
            <a:cxnLst/>
            <a:rect l="0" t="0" r="0" b="0"/>
            <a:pathLst>
              <a:path w="7162800" h="4356100">
                <a:moveTo>
                  <a:pt x="7162800" y="0"/>
                </a:moveTo>
                <a:lnTo>
                  <a:pt x="4699000" y="1460500"/>
                </a:lnTo>
                <a:lnTo>
                  <a:pt x="2336800" y="2895600"/>
                </a:lnTo>
                <a:lnTo>
                  <a:pt x="0" y="43561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8" name="Freeform 3138"/>
          <p:cNvSpPr/>
          <p:nvPr/>
        </p:nvSpPr>
        <p:spPr>
          <a:xfrm rot="-5400000">
            <a:off x="7846314" y="2789886"/>
            <a:ext cx="28238" cy="47736"/>
          </a:xfrm>
          <a:custGeom>
            <a:avLst/>
            <a:gdLst/>
            <a:ahLst/>
            <a:cxnLst/>
            <a:rect l="0" t="0" r="0" b="0"/>
            <a:pathLst>
              <a:path w="533400" h="901700">
                <a:moveTo>
                  <a:pt x="533400" y="901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39" name="Freeform 3139"/>
          <p:cNvSpPr/>
          <p:nvPr/>
        </p:nvSpPr>
        <p:spPr>
          <a:xfrm rot="-5400000">
            <a:off x="7308098" y="2223428"/>
            <a:ext cx="741604" cy="410807"/>
          </a:xfrm>
          <a:custGeom>
            <a:avLst/>
            <a:gdLst/>
            <a:ahLst/>
            <a:cxnLst/>
            <a:rect l="0" t="0" r="0" b="0"/>
            <a:pathLst>
              <a:path w="14008100" h="7759700">
                <a:moveTo>
                  <a:pt x="14008100" y="0"/>
                </a:moveTo>
                <a:lnTo>
                  <a:pt x="10464800" y="1879600"/>
                </a:lnTo>
                <a:lnTo>
                  <a:pt x="6959600" y="3797300"/>
                </a:lnTo>
                <a:lnTo>
                  <a:pt x="3467100" y="5753100"/>
                </a:lnTo>
                <a:lnTo>
                  <a:pt x="0" y="77597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0" name="Freeform 3140"/>
          <p:cNvSpPr/>
          <p:nvPr/>
        </p:nvSpPr>
        <p:spPr>
          <a:xfrm rot="-5400000">
            <a:off x="7800594" y="2711220"/>
            <a:ext cx="28238" cy="47736"/>
          </a:xfrm>
          <a:custGeom>
            <a:avLst/>
            <a:gdLst/>
            <a:ahLst/>
            <a:cxnLst/>
            <a:rect l="0" t="0" r="0" b="0"/>
            <a:pathLst>
              <a:path w="533400" h="901700">
                <a:moveTo>
                  <a:pt x="533400" y="901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1" name="Freeform 3141"/>
          <p:cNvSpPr/>
          <p:nvPr/>
        </p:nvSpPr>
        <p:spPr>
          <a:xfrm rot="-5400000">
            <a:off x="8125677" y="3246750"/>
            <a:ext cx="30255" cy="46391"/>
          </a:xfrm>
          <a:custGeom>
            <a:avLst/>
            <a:gdLst/>
            <a:ahLst/>
            <a:cxnLst/>
            <a:rect l="0" t="0" r="0" b="0"/>
            <a:pathLst>
              <a:path w="571500" h="876300">
                <a:moveTo>
                  <a:pt x="571500" y="876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2" name="Freeform 3142"/>
          <p:cNvSpPr/>
          <p:nvPr/>
        </p:nvSpPr>
        <p:spPr>
          <a:xfrm rot="-5400000">
            <a:off x="7734706" y="2894773"/>
            <a:ext cx="400721" cy="266923"/>
          </a:xfrm>
          <a:custGeom>
            <a:avLst/>
            <a:gdLst/>
            <a:ahLst/>
            <a:cxnLst/>
            <a:rect l="0" t="0" r="0" b="0"/>
            <a:pathLst>
              <a:path w="7569200" h="5041900">
                <a:moveTo>
                  <a:pt x="381000" y="5041900"/>
                </a:moveTo>
                <a:lnTo>
                  <a:pt x="0" y="4381500"/>
                </a:lnTo>
                <a:lnTo>
                  <a:pt x="2336800" y="2908300"/>
                </a:lnTo>
                <a:lnTo>
                  <a:pt x="4711700" y="1473200"/>
                </a:lnTo>
                <a:lnTo>
                  <a:pt x="7188200" y="0"/>
                </a:lnTo>
                <a:lnTo>
                  <a:pt x="7569200" y="660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3" name="Freeform 3143"/>
          <p:cNvSpPr/>
          <p:nvPr/>
        </p:nvSpPr>
        <p:spPr>
          <a:xfrm rot="-5400000">
            <a:off x="9200097" y="4635831"/>
            <a:ext cx="36306" cy="41685"/>
          </a:xfrm>
          <a:custGeom>
            <a:avLst/>
            <a:gdLst/>
            <a:ahLst/>
            <a:cxnLst/>
            <a:rect l="0" t="0" r="0" b="0"/>
            <a:pathLst>
              <a:path w="685800" h="787400">
                <a:moveTo>
                  <a:pt x="0" y="0"/>
                </a:moveTo>
                <a:lnTo>
                  <a:pt x="685800" y="787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4" name="Freeform 3144"/>
          <p:cNvSpPr/>
          <p:nvPr/>
        </p:nvSpPr>
        <p:spPr>
          <a:xfrm rot="-5400000">
            <a:off x="9139921" y="4567587"/>
            <a:ext cx="36979" cy="41685"/>
          </a:xfrm>
          <a:custGeom>
            <a:avLst/>
            <a:gdLst/>
            <a:ahLst/>
            <a:cxnLst/>
            <a:rect l="0" t="0" r="0" b="0"/>
            <a:pathLst>
              <a:path w="698500" h="787400">
                <a:moveTo>
                  <a:pt x="0" y="0"/>
                </a:moveTo>
                <a:lnTo>
                  <a:pt x="698500" y="787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5" name="Freeform 3145"/>
          <p:cNvSpPr/>
          <p:nvPr/>
        </p:nvSpPr>
        <p:spPr>
          <a:xfrm rot="-5400000">
            <a:off x="9126140" y="4715168"/>
            <a:ext cx="483421" cy="402739"/>
          </a:xfrm>
          <a:custGeom>
            <a:avLst/>
            <a:gdLst/>
            <a:ahLst/>
            <a:cxnLst/>
            <a:rect l="0" t="0" r="0" b="0"/>
            <a:pathLst>
              <a:path w="9131300" h="7607300">
                <a:moveTo>
                  <a:pt x="76200" y="7607300"/>
                </a:moveTo>
                <a:lnTo>
                  <a:pt x="0" y="7531100"/>
                </a:lnTo>
                <a:lnTo>
                  <a:pt x="8623300" y="0"/>
                </a:lnTo>
                <a:lnTo>
                  <a:pt x="913130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6" name="Freeform 3146"/>
          <p:cNvSpPr/>
          <p:nvPr/>
        </p:nvSpPr>
        <p:spPr>
          <a:xfrm rot="-5400000">
            <a:off x="8609099" y="3930532"/>
            <a:ext cx="34289" cy="43702"/>
          </a:xfrm>
          <a:custGeom>
            <a:avLst/>
            <a:gdLst/>
            <a:ahLst/>
            <a:cxnLst/>
            <a:rect l="0" t="0" r="0" b="0"/>
            <a:pathLst>
              <a:path w="647700" h="825500">
                <a:moveTo>
                  <a:pt x="0" y="0"/>
                </a:moveTo>
                <a:lnTo>
                  <a:pt x="647700" y="825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7" name="Freeform 3147"/>
          <p:cNvSpPr/>
          <p:nvPr/>
        </p:nvSpPr>
        <p:spPr>
          <a:xfrm rot="-5400000">
            <a:off x="8409410" y="3662936"/>
            <a:ext cx="32944" cy="45047"/>
          </a:xfrm>
          <a:custGeom>
            <a:avLst/>
            <a:gdLst/>
            <a:ahLst/>
            <a:cxnLst/>
            <a:rect l="0" t="0" r="0" b="0"/>
            <a:pathLst>
              <a:path w="622300" h="850900">
                <a:moveTo>
                  <a:pt x="6223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8" name="Freeform 3148"/>
          <p:cNvSpPr/>
          <p:nvPr/>
        </p:nvSpPr>
        <p:spPr>
          <a:xfrm rot="-5400000">
            <a:off x="8415127" y="3702269"/>
            <a:ext cx="266251" cy="199688"/>
          </a:xfrm>
          <a:custGeom>
            <a:avLst/>
            <a:gdLst/>
            <a:ahLst/>
            <a:cxnLst/>
            <a:rect l="0" t="0" r="0" b="0"/>
            <a:pathLst>
              <a:path w="5029200" h="3771900">
                <a:moveTo>
                  <a:pt x="5029200" y="0"/>
                </a:moveTo>
                <a:lnTo>
                  <a:pt x="2489200" y="1866900"/>
                </a:lnTo>
                <a:lnTo>
                  <a:pt x="0" y="37719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49" name="Freeform 3149"/>
          <p:cNvSpPr/>
          <p:nvPr/>
        </p:nvSpPr>
        <p:spPr>
          <a:xfrm rot="-5400000">
            <a:off x="8343855" y="3569815"/>
            <a:ext cx="31600" cy="45719"/>
          </a:xfrm>
          <a:custGeom>
            <a:avLst/>
            <a:gdLst/>
            <a:ahLst/>
            <a:cxnLst/>
            <a:rect l="0" t="0" r="0" b="0"/>
            <a:pathLst>
              <a:path w="596900" h="863600">
                <a:moveTo>
                  <a:pt x="5969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0" name="Freeform 3150"/>
          <p:cNvSpPr/>
          <p:nvPr/>
        </p:nvSpPr>
        <p:spPr>
          <a:xfrm rot="-5400000">
            <a:off x="8675662" y="4015921"/>
            <a:ext cx="34289" cy="43702"/>
          </a:xfrm>
          <a:custGeom>
            <a:avLst/>
            <a:gdLst/>
            <a:ahLst/>
            <a:cxnLst/>
            <a:rect l="0" t="0" r="0" b="0"/>
            <a:pathLst>
              <a:path w="647700" h="825500">
                <a:moveTo>
                  <a:pt x="647700" y="825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1" name="Freeform 3151"/>
          <p:cNvSpPr/>
          <p:nvPr/>
        </p:nvSpPr>
        <p:spPr>
          <a:xfrm>
            <a:off x="8599381" y="4002735"/>
            <a:ext cx="34634" cy="5246"/>
          </a:xfrm>
          <a:custGeom>
            <a:avLst/>
            <a:gdLst/>
            <a:ahLst/>
            <a:cxnLst/>
            <a:rect l="0" t="0" r="0" b="0"/>
            <a:pathLst>
              <a:path w="654203" h="99094">
                <a:moveTo>
                  <a:pt x="654203" y="99094"/>
                </a:moveTo>
                <a:cubicBezTo>
                  <a:pt x="438564" y="51647"/>
                  <a:pt x="220017" y="18543"/>
                  <a:pt x="0" y="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2" name="Freeform 3152"/>
          <p:cNvSpPr/>
          <p:nvPr/>
        </p:nvSpPr>
        <p:spPr>
          <a:xfrm rot="-5400000">
            <a:off x="8344194" y="3747653"/>
            <a:ext cx="280370" cy="230616"/>
          </a:xfrm>
          <a:custGeom>
            <a:avLst/>
            <a:gdLst/>
            <a:ahLst/>
            <a:cxnLst/>
            <a:rect l="0" t="0" r="0" b="0"/>
            <a:pathLst>
              <a:path w="5295900" h="4356100">
                <a:moveTo>
                  <a:pt x="0" y="4356100"/>
                </a:moveTo>
                <a:lnTo>
                  <a:pt x="12700" y="3962400"/>
                </a:lnTo>
                <a:lnTo>
                  <a:pt x="2641600" y="1955800"/>
                </a:lnTo>
                <a:lnTo>
                  <a:pt x="5295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3" name="Freeform 3153"/>
          <p:cNvSpPr/>
          <p:nvPr/>
        </p:nvSpPr>
        <p:spPr>
          <a:xfrm rot="-5400000">
            <a:off x="8365409" y="3706231"/>
            <a:ext cx="19774" cy="12657"/>
          </a:xfrm>
          <a:custGeom>
            <a:avLst/>
            <a:gdLst/>
            <a:ahLst/>
            <a:cxnLst/>
            <a:rect l="0" t="0" r="0" b="0"/>
            <a:pathLst>
              <a:path w="373509" h="239089">
                <a:moveTo>
                  <a:pt x="0" y="0"/>
                </a:moveTo>
                <a:cubicBezTo>
                  <a:pt x="117419" y="90250"/>
                  <a:pt x="242385" y="170241"/>
                  <a:pt x="373509" y="239089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4" name="Freeform 3154"/>
          <p:cNvSpPr/>
          <p:nvPr/>
        </p:nvSpPr>
        <p:spPr>
          <a:xfrm rot="-5400000">
            <a:off x="8374804" y="3690134"/>
            <a:ext cx="19339" cy="6026"/>
          </a:xfrm>
          <a:custGeom>
            <a:avLst/>
            <a:gdLst/>
            <a:ahLst/>
            <a:cxnLst/>
            <a:rect l="0" t="0" r="0" b="0"/>
            <a:pathLst>
              <a:path w="365286" h="113837">
                <a:moveTo>
                  <a:pt x="0" y="0"/>
                </a:moveTo>
                <a:cubicBezTo>
                  <a:pt x="113853" y="59780"/>
                  <a:pt x="237629" y="98352"/>
                  <a:pt x="365286" y="113837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5" name="Freeform 3155"/>
          <p:cNvSpPr/>
          <p:nvPr/>
        </p:nvSpPr>
        <p:spPr>
          <a:xfrm rot="-5400000">
            <a:off x="8386552" y="368176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0" y="0"/>
                </a:moveTo>
                <a:lnTo>
                  <a:pt x="63500" y="12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6" name="Freeform 3156"/>
          <p:cNvSpPr/>
          <p:nvPr/>
        </p:nvSpPr>
        <p:spPr>
          <a:xfrm rot="-5400000">
            <a:off x="8409074" y="2483965"/>
            <a:ext cx="28238" cy="47736"/>
          </a:xfrm>
          <a:custGeom>
            <a:avLst/>
            <a:gdLst/>
            <a:ahLst/>
            <a:cxnLst/>
            <a:rect l="0" t="0" r="0" b="0"/>
            <a:pathLst>
              <a:path w="533400" h="901700">
                <a:moveTo>
                  <a:pt x="0" y="0"/>
                </a:moveTo>
                <a:lnTo>
                  <a:pt x="533400" y="901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7" name="Freeform 3157"/>
          <p:cNvSpPr/>
          <p:nvPr/>
        </p:nvSpPr>
        <p:spPr>
          <a:xfrm rot="-5400000">
            <a:off x="8752310" y="3041010"/>
            <a:ext cx="30255" cy="46391"/>
          </a:xfrm>
          <a:custGeom>
            <a:avLst/>
            <a:gdLst/>
            <a:ahLst/>
            <a:cxnLst/>
            <a:rect l="0" t="0" r="0" b="0"/>
            <a:pathLst>
              <a:path w="571500" h="876300">
                <a:moveTo>
                  <a:pt x="0" y="0"/>
                </a:moveTo>
                <a:lnTo>
                  <a:pt x="571500" y="876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8" name="Freeform 3158"/>
          <p:cNvSpPr/>
          <p:nvPr/>
        </p:nvSpPr>
        <p:spPr>
          <a:xfrm rot="-5400000">
            <a:off x="8364026" y="2405300"/>
            <a:ext cx="27566" cy="48409"/>
          </a:xfrm>
          <a:custGeom>
            <a:avLst/>
            <a:gdLst/>
            <a:ahLst/>
            <a:cxnLst/>
            <a:rect l="0" t="0" r="0" b="0"/>
            <a:pathLst>
              <a:path w="520700" h="914400">
                <a:moveTo>
                  <a:pt x="0" y="0"/>
                </a:moveTo>
                <a:lnTo>
                  <a:pt x="520700" y="914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59" name="Freeform 3159"/>
          <p:cNvSpPr/>
          <p:nvPr/>
        </p:nvSpPr>
        <p:spPr>
          <a:xfrm rot="-5400000">
            <a:off x="8812822" y="3133794"/>
            <a:ext cx="30255" cy="46391"/>
          </a:xfrm>
          <a:custGeom>
            <a:avLst/>
            <a:gdLst/>
            <a:ahLst/>
            <a:cxnLst/>
            <a:rect l="0" t="0" r="0" b="0"/>
            <a:pathLst>
              <a:path w="571500" h="876300">
                <a:moveTo>
                  <a:pt x="0" y="0"/>
                </a:moveTo>
                <a:lnTo>
                  <a:pt x="571500" y="876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0" name="Freeform 3160"/>
          <p:cNvSpPr/>
          <p:nvPr/>
        </p:nvSpPr>
        <p:spPr>
          <a:xfrm rot="-5400000">
            <a:off x="8347555" y="2572380"/>
            <a:ext cx="576206" cy="377189"/>
          </a:xfrm>
          <a:custGeom>
            <a:avLst/>
            <a:gdLst/>
            <a:ahLst/>
            <a:cxnLst/>
            <a:rect l="0" t="0" r="0" b="0"/>
            <a:pathLst>
              <a:path w="10883900" h="7124700">
                <a:moveTo>
                  <a:pt x="0" y="6489700"/>
                </a:moveTo>
                <a:lnTo>
                  <a:pt x="419100" y="7124700"/>
                </a:lnTo>
                <a:lnTo>
                  <a:pt x="3200400" y="5334000"/>
                </a:lnTo>
                <a:lnTo>
                  <a:pt x="6007100" y="3581400"/>
                </a:lnTo>
                <a:lnTo>
                  <a:pt x="8839200" y="1866900"/>
                </a:lnTo>
                <a:lnTo>
                  <a:pt x="10883900" y="660400"/>
                </a:lnTo>
                <a:lnTo>
                  <a:pt x="104902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1" name="Freeform 3161"/>
          <p:cNvSpPr/>
          <p:nvPr/>
        </p:nvSpPr>
        <p:spPr>
          <a:xfrm rot="-5400000">
            <a:off x="9008812" y="3423242"/>
            <a:ext cx="31600" cy="45719"/>
          </a:xfrm>
          <a:custGeom>
            <a:avLst/>
            <a:gdLst/>
            <a:ahLst/>
            <a:cxnLst/>
            <a:rect l="0" t="0" r="0" b="0"/>
            <a:pathLst>
              <a:path w="596900" h="863600">
                <a:moveTo>
                  <a:pt x="0" y="0"/>
                </a:moveTo>
                <a:lnTo>
                  <a:pt x="596900" y="863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2" name="Freeform 3162"/>
          <p:cNvSpPr/>
          <p:nvPr/>
        </p:nvSpPr>
        <p:spPr>
          <a:xfrm rot="-5400000">
            <a:off x="9183960" y="3669660"/>
            <a:ext cx="32272" cy="44374"/>
          </a:xfrm>
          <a:custGeom>
            <a:avLst/>
            <a:gdLst/>
            <a:ahLst/>
            <a:cxnLst/>
            <a:rect l="0" t="0" r="0" b="0"/>
            <a:pathLst>
              <a:path w="609600" h="838200">
                <a:moveTo>
                  <a:pt x="0" y="0"/>
                </a:moveTo>
                <a:lnTo>
                  <a:pt x="609600" y="838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3" name="Freeform 3163"/>
          <p:cNvSpPr/>
          <p:nvPr/>
        </p:nvSpPr>
        <p:spPr>
          <a:xfrm rot="-5400000">
            <a:off x="8957041" y="3348611"/>
            <a:ext cx="31600" cy="45719"/>
          </a:xfrm>
          <a:custGeom>
            <a:avLst/>
            <a:gdLst/>
            <a:ahLst/>
            <a:cxnLst/>
            <a:rect l="0" t="0" r="0" b="0"/>
            <a:pathLst>
              <a:path w="596900" h="863600">
                <a:moveTo>
                  <a:pt x="0" y="0"/>
                </a:moveTo>
                <a:lnTo>
                  <a:pt x="596900" y="863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4" name="Freeform 3164"/>
          <p:cNvSpPr/>
          <p:nvPr/>
        </p:nvSpPr>
        <p:spPr>
          <a:xfrm rot="-5400000">
            <a:off x="9237413" y="3742610"/>
            <a:ext cx="32944" cy="44374"/>
          </a:xfrm>
          <a:custGeom>
            <a:avLst/>
            <a:gdLst/>
            <a:ahLst/>
            <a:cxnLst/>
            <a:rect l="0" t="0" r="0" b="0"/>
            <a:pathLst>
              <a:path w="622300" h="838200">
                <a:moveTo>
                  <a:pt x="0" y="0"/>
                </a:moveTo>
                <a:lnTo>
                  <a:pt x="622300" y="838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5" name="Freeform 3165"/>
          <p:cNvSpPr/>
          <p:nvPr/>
        </p:nvSpPr>
        <p:spPr>
          <a:xfrm rot="-5400000">
            <a:off x="9041934" y="3409223"/>
            <a:ext cx="3938" cy="11634"/>
          </a:xfrm>
          <a:custGeom>
            <a:avLst/>
            <a:gdLst/>
            <a:ahLst/>
            <a:cxnLst/>
            <a:rect l="0" t="0" r="0" b="0"/>
            <a:pathLst>
              <a:path w="74389" h="219751">
                <a:moveTo>
                  <a:pt x="0" y="0"/>
                </a:moveTo>
                <a:cubicBezTo>
                  <a:pt x="22182" y="74110"/>
                  <a:pt x="46992" y="147407"/>
                  <a:pt x="74389" y="219751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6" name="Freeform 3166"/>
          <p:cNvSpPr/>
          <p:nvPr/>
        </p:nvSpPr>
        <p:spPr>
          <a:xfrm rot="-5400000">
            <a:off x="9059284" y="3394276"/>
            <a:ext cx="9624" cy="28086"/>
          </a:xfrm>
          <a:custGeom>
            <a:avLst/>
            <a:gdLst/>
            <a:ahLst/>
            <a:cxnLst/>
            <a:rect l="0" t="0" r="0" b="0"/>
            <a:pathLst>
              <a:path w="181793" h="530517">
                <a:moveTo>
                  <a:pt x="0" y="0"/>
                </a:moveTo>
                <a:cubicBezTo>
                  <a:pt x="52517" y="179505"/>
                  <a:pt x="113183" y="356527"/>
                  <a:pt x="181793" y="530517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7" name="Freeform 3167"/>
          <p:cNvSpPr/>
          <p:nvPr/>
        </p:nvSpPr>
        <p:spPr>
          <a:xfrm rot="-5400000">
            <a:off x="4715841" y="2180734"/>
            <a:ext cx="47064" cy="28910"/>
          </a:xfrm>
          <a:custGeom>
            <a:avLst/>
            <a:gdLst/>
            <a:ahLst/>
            <a:cxnLst/>
            <a:rect l="0" t="0" r="0" b="0"/>
            <a:pathLst>
              <a:path w="889000" h="546100">
                <a:moveTo>
                  <a:pt x="889000" y="0"/>
                </a:moveTo>
                <a:lnTo>
                  <a:pt x="0" y="546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8" name="Freeform 3168"/>
          <p:cNvSpPr/>
          <p:nvPr/>
        </p:nvSpPr>
        <p:spPr>
          <a:xfrm rot="-5400000">
            <a:off x="4793161" y="2132997"/>
            <a:ext cx="47064" cy="28910"/>
          </a:xfrm>
          <a:custGeom>
            <a:avLst/>
            <a:gdLst/>
            <a:ahLst/>
            <a:cxnLst/>
            <a:rect l="0" t="0" r="0" b="0"/>
            <a:pathLst>
              <a:path w="889000" h="546100">
                <a:moveTo>
                  <a:pt x="889000" y="0"/>
                </a:moveTo>
                <a:lnTo>
                  <a:pt x="0" y="546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69" name="Freeform 3169"/>
          <p:cNvSpPr/>
          <p:nvPr/>
        </p:nvSpPr>
        <p:spPr>
          <a:xfrm rot="-5400000">
            <a:off x="4475138" y="2328652"/>
            <a:ext cx="47064" cy="28910"/>
          </a:xfrm>
          <a:custGeom>
            <a:avLst/>
            <a:gdLst/>
            <a:ahLst/>
            <a:cxnLst/>
            <a:rect l="0" t="0" r="0" b="0"/>
            <a:pathLst>
              <a:path w="889000" h="546100">
                <a:moveTo>
                  <a:pt x="889000" y="0"/>
                </a:moveTo>
                <a:lnTo>
                  <a:pt x="0" y="546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0" name="Freeform 3170"/>
          <p:cNvSpPr/>
          <p:nvPr/>
        </p:nvSpPr>
        <p:spPr>
          <a:xfrm rot="-5400000">
            <a:off x="4397818" y="2376389"/>
            <a:ext cx="47064" cy="28910"/>
          </a:xfrm>
          <a:custGeom>
            <a:avLst/>
            <a:gdLst/>
            <a:ahLst/>
            <a:cxnLst/>
            <a:rect l="0" t="0" r="0" b="0"/>
            <a:pathLst>
              <a:path w="889000" h="546100">
                <a:moveTo>
                  <a:pt x="889000" y="0"/>
                </a:moveTo>
                <a:lnTo>
                  <a:pt x="0" y="5461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1" name="Freeform 3171"/>
          <p:cNvSpPr/>
          <p:nvPr/>
        </p:nvSpPr>
        <p:spPr>
          <a:xfrm rot="-5400000">
            <a:off x="5658816" y="2315540"/>
            <a:ext cx="49753" cy="25549"/>
          </a:xfrm>
          <a:custGeom>
            <a:avLst/>
            <a:gdLst/>
            <a:ahLst/>
            <a:cxnLst/>
            <a:rect l="0" t="0" r="0" b="0"/>
            <a:pathLst>
              <a:path w="939800" h="482600">
                <a:moveTo>
                  <a:pt x="0" y="482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2" name="Freeform 3172"/>
          <p:cNvSpPr/>
          <p:nvPr/>
        </p:nvSpPr>
        <p:spPr>
          <a:xfrm rot="-5400000">
            <a:off x="5577797" y="2356890"/>
            <a:ext cx="49753" cy="24876"/>
          </a:xfrm>
          <a:custGeom>
            <a:avLst/>
            <a:gdLst/>
            <a:ahLst/>
            <a:cxnLst/>
            <a:rect l="0" t="0" r="0" b="0"/>
            <a:pathLst>
              <a:path w="939800" h="469900">
                <a:moveTo>
                  <a:pt x="0" y="4699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3" name="Freeform 3173"/>
          <p:cNvSpPr/>
          <p:nvPr/>
        </p:nvSpPr>
        <p:spPr>
          <a:xfrm rot="-5400000">
            <a:off x="5892459" y="2196870"/>
            <a:ext cx="49753" cy="24876"/>
          </a:xfrm>
          <a:custGeom>
            <a:avLst/>
            <a:gdLst/>
            <a:ahLst/>
            <a:cxnLst/>
            <a:rect l="0" t="0" r="0" b="0"/>
            <a:pathLst>
              <a:path w="939800" h="469900">
                <a:moveTo>
                  <a:pt x="0" y="4699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4" name="Freeform 3174"/>
          <p:cNvSpPr/>
          <p:nvPr/>
        </p:nvSpPr>
        <p:spPr>
          <a:xfrm rot="-5400000">
            <a:off x="5973477" y="2155520"/>
            <a:ext cx="49753" cy="25549"/>
          </a:xfrm>
          <a:custGeom>
            <a:avLst/>
            <a:gdLst/>
            <a:ahLst/>
            <a:cxnLst/>
            <a:rect l="0" t="0" r="0" b="0"/>
            <a:pathLst>
              <a:path w="939800" h="482600">
                <a:moveTo>
                  <a:pt x="0" y="4826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5" name="Freeform 3175"/>
          <p:cNvSpPr/>
          <p:nvPr/>
        </p:nvSpPr>
        <p:spPr>
          <a:xfrm rot="-5400000">
            <a:off x="7582752" y="2385129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0"/>
                </a:moveTo>
                <a:lnTo>
                  <a:pt x="38100" y="762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6" name="Freeform 3176"/>
          <p:cNvSpPr/>
          <p:nvPr/>
        </p:nvSpPr>
        <p:spPr>
          <a:xfrm rot="-5400000">
            <a:off x="8160641" y="2202586"/>
            <a:ext cx="370466" cy="211790"/>
          </a:xfrm>
          <a:custGeom>
            <a:avLst/>
            <a:gdLst/>
            <a:ahLst/>
            <a:cxnLst/>
            <a:rect l="0" t="0" r="0" b="0"/>
            <a:pathLst>
              <a:path w="6997700" h="4000500">
                <a:moveTo>
                  <a:pt x="0" y="3911600"/>
                </a:moveTo>
                <a:lnTo>
                  <a:pt x="50800" y="4000500"/>
                </a:lnTo>
                <a:lnTo>
                  <a:pt x="3517900" y="1993900"/>
                </a:lnTo>
                <a:lnTo>
                  <a:pt x="6997700" y="25400"/>
                </a:lnTo>
                <a:lnTo>
                  <a:pt x="68707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7" name="Freeform 3177"/>
          <p:cNvSpPr/>
          <p:nvPr/>
        </p:nvSpPr>
        <p:spPr>
          <a:xfrm rot="-5400000">
            <a:off x="2649700" y="3532163"/>
            <a:ext cx="378534" cy="223220"/>
          </a:xfrm>
          <a:custGeom>
            <a:avLst/>
            <a:gdLst/>
            <a:ahLst/>
            <a:cxnLst/>
            <a:rect l="0" t="0" r="0" b="0"/>
            <a:pathLst>
              <a:path w="7150100" h="4216400">
                <a:moveTo>
                  <a:pt x="7150100" y="0"/>
                </a:moveTo>
                <a:lnTo>
                  <a:pt x="0" y="42164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8" name="Freeform 3178"/>
          <p:cNvSpPr/>
          <p:nvPr/>
        </p:nvSpPr>
        <p:spPr>
          <a:xfrm rot="-5400000">
            <a:off x="3149595" y="3134467"/>
            <a:ext cx="55804" cy="32944"/>
          </a:xfrm>
          <a:custGeom>
            <a:avLst/>
            <a:gdLst/>
            <a:ahLst/>
            <a:cxnLst/>
            <a:rect l="0" t="0" r="0" b="0"/>
            <a:pathLst>
              <a:path w="1054100" h="622300">
                <a:moveTo>
                  <a:pt x="1054100" y="0"/>
                </a:moveTo>
                <a:lnTo>
                  <a:pt x="0" y="622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79" name="Freeform 3179"/>
          <p:cNvSpPr/>
          <p:nvPr/>
        </p:nvSpPr>
        <p:spPr>
          <a:xfrm rot="-5400000">
            <a:off x="9373566" y="3849178"/>
            <a:ext cx="69924" cy="68579"/>
          </a:xfrm>
          <a:custGeom>
            <a:avLst/>
            <a:gdLst/>
            <a:ahLst/>
            <a:cxnLst/>
            <a:rect l="0" t="0" r="0" b="0"/>
            <a:pathLst>
              <a:path w="1320800" h="1295400">
                <a:moveTo>
                  <a:pt x="0" y="571500"/>
                </a:moveTo>
                <a:lnTo>
                  <a:pt x="609600" y="1295400"/>
                </a:lnTo>
                <a:lnTo>
                  <a:pt x="1320800" y="698500"/>
                </a:ln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0" name="Freeform 3180"/>
          <p:cNvSpPr/>
          <p:nvPr/>
        </p:nvSpPr>
        <p:spPr>
          <a:xfrm rot="-5400000">
            <a:off x="6621625" y="1089841"/>
            <a:ext cx="41685" cy="36306"/>
          </a:xfrm>
          <a:custGeom>
            <a:avLst/>
            <a:gdLst/>
            <a:ahLst/>
            <a:cxnLst/>
            <a:rect l="0" t="0" r="0" b="0"/>
            <a:pathLst>
              <a:path w="787400" h="685800">
                <a:moveTo>
                  <a:pt x="0" y="68580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1" name="Freeform 3181"/>
          <p:cNvSpPr/>
          <p:nvPr/>
        </p:nvSpPr>
        <p:spPr>
          <a:xfrm rot="-5400000">
            <a:off x="6657594" y="1054543"/>
            <a:ext cx="36979" cy="41685"/>
          </a:xfrm>
          <a:custGeom>
            <a:avLst/>
            <a:gdLst/>
            <a:ahLst/>
            <a:cxnLst/>
            <a:rect l="0" t="0" r="0" b="0"/>
            <a:pathLst>
              <a:path w="698500" h="787400">
                <a:moveTo>
                  <a:pt x="0" y="787400"/>
                </a:move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2" name="Freeform 3182"/>
          <p:cNvSpPr/>
          <p:nvPr/>
        </p:nvSpPr>
        <p:spPr>
          <a:xfrm rot="-5400000">
            <a:off x="6558424" y="1115391"/>
            <a:ext cx="94129" cy="37651"/>
          </a:xfrm>
          <a:custGeom>
            <a:avLst/>
            <a:gdLst/>
            <a:ahLst/>
            <a:cxnLst/>
            <a:rect l="0" t="0" r="0" b="0"/>
            <a:pathLst>
              <a:path w="1778000" h="711200">
                <a:moveTo>
                  <a:pt x="0" y="0"/>
                </a:moveTo>
                <a:lnTo>
                  <a:pt x="1778000" y="711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3" name="Freeform 3183"/>
          <p:cNvSpPr/>
          <p:nvPr/>
        </p:nvSpPr>
        <p:spPr>
          <a:xfrm rot="-5400000">
            <a:off x="6684488" y="991342"/>
            <a:ext cx="36306" cy="94801"/>
          </a:xfrm>
          <a:custGeom>
            <a:avLst/>
            <a:gdLst/>
            <a:ahLst/>
            <a:cxnLst/>
            <a:rect l="0" t="0" r="0" b="0"/>
            <a:pathLst>
              <a:path w="685800" h="1790700">
                <a:moveTo>
                  <a:pt x="685800" y="1790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4" name="Freeform 3184"/>
          <p:cNvSpPr/>
          <p:nvPr/>
        </p:nvSpPr>
        <p:spPr>
          <a:xfrm rot="-5400000">
            <a:off x="6933597" y="1760177"/>
            <a:ext cx="55132" cy="2689"/>
          </a:xfrm>
          <a:custGeom>
            <a:avLst/>
            <a:gdLst/>
            <a:ahLst/>
            <a:cxnLst/>
            <a:rect l="0" t="0" r="0" b="0"/>
            <a:pathLst>
              <a:path w="1041400" h="50800">
                <a:moveTo>
                  <a:pt x="1041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5" name="Freeform 3185"/>
          <p:cNvSpPr/>
          <p:nvPr/>
        </p:nvSpPr>
        <p:spPr>
          <a:xfrm rot="-5400000">
            <a:off x="6981334" y="1762194"/>
            <a:ext cx="55132" cy="6723"/>
          </a:xfrm>
          <a:custGeom>
            <a:avLst/>
            <a:gdLst/>
            <a:ahLst/>
            <a:cxnLst/>
            <a:rect l="0" t="0" r="0" b="0"/>
            <a:pathLst>
              <a:path w="1041400" h="127000">
                <a:moveTo>
                  <a:pt x="10414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6" name="Freeform 3186"/>
          <p:cNvSpPr/>
          <p:nvPr/>
        </p:nvSpPr>
        <p:spPr>
          <a:xfrm rot="-5400000">
            <a:off x="7141018" y="1797493"/>
            <a:ext cx="51098" cy="22187"/>
          </a:xfrm>
          <a:custGeom>
            <a:avLst/>
            <a:gdLst/>
            <a:ahLst/>
            <a:cxnLst/>
            <a:rect l="0" t="0" r="0" b="0"/>
            <a:pathLst>
              <a:path w="965200" h="419100">
                <a:moveTo>
                  <a:pt x="965200" y="419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7" name="Freeform 3187"/>
          <p:cNvSpPr/>
          <p:nvPr/>
        </p:nvSpPr>
        <p:spPr>
          <a:xfrm rot="-5400000">
            <a:off x="7186065" y="1816319"/>
            <a:ext cx="48409" cy="26221"/>
          </a:xfrm>
          <a:custGeom>
            <a:avLst/>
            <a:gdLst/>
            <a:ahLst/>
            <a:cxnLst/>
            <a:rect l="0" t="0" r="0" b="0"/>
            <a:pathLst>
              <a:path w="914400" h="495300">
                <a:moveTo>
                  <a:pt x="914400" y="495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8" name="Freeform 3188"/>
          <p:cNvSpPr/>
          <p:nvPr/>
        </p:nvSpPr>
        <p:spPr>
          <a:xfrm rot="-5400000">
            <a:off x="7081515" y="1778331"/>
            <a:ext cx="53115" cy="16808"/>
          </a:xfrm>
          <a:custGeom>
            <a:avLst/>
            <a:gdLst/>
            <a:ahLst/>
            <a:cxnLst/>
            <a:rect l="0" t="0" r="0" b="0"/>
            <a:pathLst>
              <a:path w="1003300" h="317500">
                <a:moveTo>
                  <a:pt x="10033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89" name="Freeform 3189"/>
          <p:cNvSpPr/>
          <p:nvPr/>
        </p:nvSpPr>
        <p:spPr>
          <a:xfrm rot="-5400000">
            <a:off x="7043190" y="1770262"/>
            <a:ext cx="54460" cy="12774"/>
          </a:xfrm>
          <a:custGeom>
            <a:avLst/>
            <a:gdLst/>
            <a:ahLst/>
            <a:cxnLst/>
            <a:rect l="0" t="0" r="0" b="0"/>
            <a:pathLst>
              <a:path w="1028700" h="241300">
                <a:moveTo>
                  <a:pt x="10287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0" name="Freeform 3190"/>
          <p:cNvSpPr/>
          <p:nvPr/>
        </p:nvSpPr>
        <p:spPr>
          <a:xfrm rot="-5400000">
            <a:off x="7260697" y="1859349"/>
            <a:ext cx="44374" cy="32944"/>
          </a:xfrm>
          <a:custGeom>
            <a:avLst/>
            <a:gdLst/>
            <a:ahLst/>
            <a:cxnLst/>
            <a:rect l="0" t="0" r="0" b="0"/>
            <a:pathLst>
              <a:path w="838200" h="622300">
                <a:moveTo>
                  <a:pt x="838200" y="622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1" name="Freeform 3191"/>
          <p:cNvSpPr/>
          <p:nvPr/>
        </p:nvSpPr>
        <p:spPr>
          <a:xfrm rot="-5400000">
            <a:off x="6847200" y="1761186"/>
            <a:ext cx="55132" cy="6050"/>
          </a:xfrm>
          <a:custGeom>
            <a:avLst/>
            <a:gdLst/>
            <a:ahLst/>
            <a:cxnLst/>
            <a:rect l="0" t="0" r="0" b="0"/>
            <a:pathLst>
              <a:path w="1041400" h="114300">
                <a:moveTo>
                  <a:pt x="104140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2" name="Freeform 3192"/>
          <p:cNvSpPr/>
          <p:nvPr/>
        </p:nvSpPr>
        <p:spPr>
          <a:xfrm rot="-5400000">
            <a:off x="7894724" y="1444507"/>
            <a:ext cx="3361" cy="55132"/>
          </a:xfrm>
          <a:custGeom>
            <a:avLst/>
            <a:gdLst/>
            <a:ahLst/>
            <a:cxnLst/>
            <a:rect l="0" t="0" r="0" b="0"/>
            <a:pathLst>
              <a:path w="63500" h="1041400">
                <a:moveTo>
                  <a:pt x="0" y="0"/>
                </a:moveTo>
                <a:lnTo>
                  <a:pt x="63500" y="104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3" name="Freeform 3193"/>
          <p:cNvSpPr/>
          <p:nvPr/>
        </p:nvSpPr>
        <p:spPr>
          <a:xfrm rot="-5400000">
            <a:off x="7894388" y="1397779"/>
            <a:ext cx="4033" cy="55132"/>
          </a:xfrm>
          <a:custGeom>
            <a:avLst/>
            <a:gdLst/>
            <a:ahLst/>
            <a:cxnLst/>
            <a:rect l="0" t="0" r="0" b="0"/>
            <a:pathLst>
              <a:path w="76200" h="1041400">
                <a:moveTo>
                  <a:pt x="76200" y="0"/>
                </a:moveTo>
                <a:lnTo>
                  <a:pt x="0" y="1041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4" name="Freeform 3194"/>
          <p:cNvSpPr/>
          <p:nvPr/>
        </p:nvSpPr>
        <p:spPr>
          <a:xfrm rot="-5400000">
            <a:off x="7937082" y="1228682"/>
            <a:ext cx="28910" cy="47064"/>
          </a:xfrm>
          <a:custGeom>
            <a:avLst/>
            <a:gdLst/>
            <a:ahLst/>
            <a:cxnLst/>
            <a:rect l="0" t="0" r="0" b="0"/>
            <a:pathLst>
              <a:path w="546100" h="889000">
                <a:moveTo>
                  <a:pt x="546100" y="0"/>
                </a:moveTo>
                <a:lnTo>
                  <a:pt x="0" y="889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5" name="Freeform 3195"/>
          <p:cNvSpPr/>
          <p:nvPr/>
        </p:nvSpPr>
        <p:spPr>
          <a:xfrm rot="-5400000">
            <a:off x="7961287" y="1192375"/>
            <a:ext cx="34289" cy="43030"/>
          </a:xfrm>
          <a:custGeom>
            <a:avLst/>
            <a:gdLst/>
            <a:ahLst/>
            <a:cxnLst/>
            <a:rect l="0" t="0" r="0" b="0"/>
            <a:pathLst>
              <a:path w="647700" h="812800">
                <a:moveTo>
                  <a:pt x="647700" y="0"/>
                </a:moveTo>
                <a:lnTo>
                  <a:pt x="0" y="8128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6" name="Freeform 3196"/>
          <p:cNvSpPr/>
          <p:nvPr/>
        </p:nvSpPr>
        <p:spPr>
          <a:xfrm rot="-5400000">
            <a:off x="8014740" y="1138923"/>
            <a:ext cx="43030" cy="34961"/>
          </a:xfrm>
          <a:custGeom>
            <a:avLst/>
            <a:gdLst/>
            <a:ahLst/>
            <a:cxnLst/>
            <a:rect l="0" t="0" r="0" b="0"/>
            <a:pathLst>
              <a:path w="812800" h="660400">
                <a:moveTo>
                  <a:pt x="812800" y="0"/>
                </a:moveTo>
                <a:lnTo>
                  <a:pt x="0" y="6604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7" name="Freeform 3197"/>
          <p:cNvSpPr/>
          <p:nvPr/>
        </p:nvSpPr>
        <p:spPr>
          <a:xfrm rot="-5400000">
            <a:off x="7898758" y="1338276"/>
            <a:ext cx="12774" cy="53787"/>
          </a:xfrm>
          <a:custGeom>
            <a:avLst/>
            <a:gdLst/>
            <a:ahLst/>
            <a:cxnLst/>
            <a:rect l="0" t="0" r="0" b="0"/>
            <a:pathLst>
              <a:path w="241300" h="1016000">
                <a:moveTo>
                  <a:pt x="241300" y="0"/>
                </a:moveTo>
                <a:lnTo>
                  <a:pt x="0" y="10160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8" name="Freeform 3198"/>
          <p:cNvSpPr/>
          <p:nvPr/>
        </p:nvSpPr>
        <p:spPr>
          <a:xfrm rot="-5400000">
            <a:off x="7913550" y="1281126"/>
            <a:ext cx="20842" cy="51098"/>
          </a:xfrm>
          <a:custGeom>
            <a:avLst/>
            <a:gdLst/>
            <a:ahLst/>
            <a:cxnLst/>
            <a:rect l="0" t="0" r="0" b="0"/>
            <a:pathLst>
              <a:path w="393700" h="965200">
                <a:moveTo>
                  <a:pt x="393700" y="0"/>
                </a:moveTo>
                <a:lnTo>
                  <a:pt x="0" y="9652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199" name="Freeform 3199"/>
          <p:cNvSpPr/>
          <p:nvPr/>
        </p:nvSpPr>
        <p:spPr>
          <a:xfrm rot="-5400000">
            <a:off x="7903128" y="1528888"/>
            <a:ext cx="15463" cy="53115"/>
          </a:xfrm>
          <a:custGeom>
            <a:avLst/>
            <a:gdLst/>
            <a:ahLst/>
            <a:cxnLst/>
            <a:rect l="0" t="0" r="0" b="0"/>
            <a:pathLst>
              <a:path w="292100" h="1003300">
                <a:moveTo>
                  <a:pt x="0" y="0"/>
                </a:moveTo>
                <a:lnTo>
                  <a:pt x="292100" y="10033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00" name="Freeform 3200"/>
          <p:cNvSpPr/>
          <p:nvPr/>
        </p:nvSpPr>
        <p:spPr>
          <a:xfrm rot="-5400000">
            <a:off x="7221026" y="1899018"/>
            <a:ext cx="2016" cy="4033"/>
          </a:xfrm>
          <a:custGeom>
            <a:avLst/>
            <a:gdLst/>
            <a:ahLst/>
            <a:cxnLst/>
            <a:rect l="0" t="0" r="0" b="0"/>
            <a:pathLst>
              <a:path w="38100" h="76200">
                <a:moveTo>
                  <a:pt x="0" y="25400"/>
                </a:moveTo>
                <a:lnTo>
                  <a:pt x="0" y="0"/>
                </a:lnTo>
                <a:lnTo>
                  <a:pt x="38100" y="76200"/>
                </a:lnTo>
                <a:close/>
                <a:moveTo>
                  <a:pt x="-59690000" y="44983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01" name="Picture 3201"/>
          <p:cNvPicPr>
            <a:picLocks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2228" y="1861700"/>
            <a:ext cx="56029" cy="56029"/>
          </a:xfrm>
          <a:prstGeom prst="rect">
            <a:avLst/>
          </a:prstGeom>
          <a:noFill/>
        </p:spPr>
      </p:pic>
      <p:sp>
        <p:nvSpPr>
          <p:cNvPr id="3202" name="Freeform 3202"/>
          <p:cNvSpPr/>
          <p:nvPr/>
        </p:nvSpPr>
        <p:spPr>
          <a:xfrm rot="-5400000">
            <a:off x="7203881" y="1867081"/>
            <a:ext cx="3361" cy="7395"/>
          </a:xfrm>
          <a:custGeom>
            <a:avLst/>
            <a:gdLst/>
            <a:ahLst/>
            <a:cxnLst/>
            <a:rect l="0" t="0" r="0" b="0"/>
            <a:pathLst>
              <a:path w="63500" h="139700">
                <a:moveTo>
                  <a:pt x="63500" y="139700"/>
                </a:moveTo>
                <a:lnTo>
                  <a:pt x="0" y="0"/>
                </a:lnTo>
                <a:lnTo>
                  <a:pt x="12700" y="38100"/>
                </a:lnTo>
                <a:close/>
                <a:moveTo>
                  <a:pt x="-60020200" y="4532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03" name="Freeform 3203"/>
          <p:cNvSpPr/>
          <p:nvPr/>
        </p:nvSpPr>
        <p:spPr>
          <a:xfrm rot="9132926">
            <a:off x="7195813" y="1867752"/>
            <a:ext cx="35635" cy="35635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673100" y="336550"/>
                </a:moveTo>
                <a:cubicBezTo>
                  <a:pt x="673100" y="150679"/>
                  <a:pt x="522421" y="0"/>
                  <a:pt x="336550" y="0"/>
                </a:cubicBezTo>
                <a:cubicBezTo>
                  <a:pt x="150679" y="0"/>
                  <a:pt x="0" y="150679"/>
                  <a:pt x="0" y="336550"/>
                </a:cubicBezTo>
                <a:cubicBezTo>
                  <a:pt x="0" y="522421"/>
                  <a:pt x="150679" y="673100"/>
                  <a:pt x="336550" y="673100"/>
                </a:cubicBezTo>
                <a:cubicBezTo>
                  <a:pt x="522421" y="673100"/>
                  <a:pt x="673100" y="522421"/>
                  <a:pt x="673100" y="3365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04" name="Freeform 3204"/>
          <p:cNvSpPr/>
          <p:nvPr/>
        </p:nvSpPr>
        <p:spPr>
          <a:xfrm rot="-5400000">
            <a:off x="7481564" y="1608225"/>
            <a:ext cx="119006" cy="59839"/>
          </a:xfrm>
          <a:custGeom>
            <a:avLst/>
            <a:gdLst/>
            <a:ahLst/>
            <a:cxnLst/>
            <a:rect l="0" t="0" r="0" b="0"/>
            <a:pathLst>
              <a:path w="2247900" h="1130300">
                <a:moveTo>
                  <a:pt x="0" y="1130300"/>
                </a:moveTo>
                <a:lnTo>
                  <a:pt x="1104900" y="571500"/>
                </a:lnTo>
                <a:lnTo>
                  <a:pt x="1270000" y="558800"/>
                </a:lnTo>
                <a:lnTo>
                  <a:pt x="1397000" y="660400"/>
                </a:lnTo>
                <a:lnTo>
                  <a:pt x="2247900" y="0"/>
                </a:lnTo>
                <a:lnTo>
                  <a:pt x="1219200" y="279400"/>
                </a:lnTo>
                <a:lnTo>
                  <a:pt x="1219200" y="431800"/>
                </a:lnTo>
                <a:lnTo>
                  <a:pt x="1104900" y="571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05" name="Freeform 3205"/>
          <p:cNvSpPr/>
          <p:nvPr/>
        </p:nvSpPr>
        <p:spPr>
          <a:xfrm rot="-5400000">
            <a:off x="7507787" y="1606881"/>
            <a:ext cx="34961" cy="17480"/>
          </a:xfrm>
          <a:custGeom>
            <a:avLst/>
            <a:gdLst/>
            <a:ahLst/>
            <a:cxnLst/>
            <a:rect l="0" t="0" r="0" b="0"/>
            <a:pathLst>
              <a:path w="660400" h="330200">
                <a:moveTo>
                  <a:pt x="0" y="177800"/>
                </a:moveTo>
                <a:lnTo>
                  <a:pt x="0" y="330200"/>
                </a:lnTo>
                <a:lnTo>
                  <a:pt x="660400" y="0"/>
                </a:lnTo>
                <a:close/>
                <a:moveTo>
                  <a:pt x="-70523100" y="3938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06" name="Picture 3206"/>
          <p:cNvPicPr>
            <a:picLocks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9941" y="1567434"/>
            <a:ext cx="52667" cy="82924"/>
          </a:xfrm>
          <a:prstGeom prst="rect">
            <a:avLst/>
          </a:prstGeom>
          <a:noFill/>
        </p:spPr>
      </p:pic>
      <p:sp>
        <p:nvSpPr>
          <p:cNvPr id="3207" name="Freeform 3207"/>
          <p:cNvSpPr/>
          <p:nvPr/>
        </p:nvSpPr>
        <p:spPr>
          <a:xfrm rot="-5400000">
            <a:off x="7496020" y="1593770"/>
            <a:ext cx="60511" cy="30255"/>
          </a:xfrm>
          <a:custGeom>
            <a:avLst/>
            <a:gdLst/>
            <a:ahLst/>
            <a:cxnLst/>
            <a:rect l="0" t="0" r="0" b="0"/>
            <a:pathLst>
              <a:path w="1143000" h="571500">
                <a:moveTo>
                  <a:pt x="1143000" y="0"/>
                </a:moveTo>
                <a:lnTo>
                  <a:pt x="0" y="571500"/>
                </a:lnTo>
                <a:close/>
                <a:moveTo>
                  <a:pt x="-70129400" y="39484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08" name="Picture 3208"/>
          <p:cNvPicPr>
            <a:picLocks noChangeArrowheads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0614" y="1568106"/>
            <a:ext cx="56701" cy="73510"/>
          </a:xfrm>
          <a:prstGeom prst="rect">
            <a:avLst/>
          </a:prstGeom>
          <a:noFill/>
        </p:spPr>
      </p:pic>
      <p:sp>
        <p:nvSpPr>
          <p:cNvPr id="3209" name="Freeform 3209"/>
          <p:cNvSpPr/>
          <p:nvPr/>
        </p:nvSpPr>
        <p:spPr>
          <a:xfrm rot="-5400000">
            <a:off x="7496692" y="1594442"/>
            <a:ext cx="59839" cy="29583"/>
          </a:xfrm>
          <a:custGeom>
            <a:avLst/>
            <a:gdLst/>
            <a:ahLst/>
            <a:cxnLst/>
            <a:rect l="0" t="0" r="0" b="0"/>
            <a:pathLst>
              <a:path w="1130300" h="558800">
                <a:moveTo>
                  <a:pt x="1130300" y="0"/>
                </a:moveTo>
                <a:lnTo>
                  <a:pt x="0" y="558800"/>
                </a:lnTo>
                <a:lnTo>
                  <a:pt x="165100" y="546100"/>
                </a:lnTo>
                <a:close/>
                <a:moveTo>
                  <a:pt x="-70142100" y="3947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10" name="Freeform 3210"/>
          <p:cNvSpPr/>
          <p:nvPr/>
        </p:nvSpPr>
        <p:spPr>
          <a:xfrm rot="-5400000">
            <a:off x="7298347" y="1613268"/>
            <a:ext cx="188258" cy="357019"/>
          </a:xfrm>
          <a:custGeom>
            <a:avLst/>
            <a:gdLst/>
            <a:ahLst/>
            <a:cxnLst/>
            <a:rect l="0" t="0" r="0" b="0"/>
            <a:pathLst>
              <a:path w="3556000" h="6743700">
                <a:moveTo>
                  <a:pt x="0" y="0"/>
                </a:moveTo>
                <a:lnTo>
                  <a:pt x="3556000" y="6743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11" name="Freeform 3211"/>
          <p:cNvSpPr/>
          <p:nvPr/>
        </p:nvSpPr>
        <p:spPr>
          <a:xfrm rot="-5400000">
            <a:off x="7392141" y="1655290"/>
            <a:ext cx="119006" cy="59839"/>
          </a:xfrm>
          <a:custGeom>
            <a:avLst/>
            <a:gdLst/>
            <a:ahLst/>
            <a:cxnLst/>
            <a:rect l="0" t="0" r="0" b="0"/>
            <a:pathLst>
              <a:path w="2247900" h="1130300">
                <a:moveTo>
                  <a:pt x="0" y="1130300"/>
                </a:moveTo>
                <a:lnTo>
                  <a:pt x="1104900" y="571500"/>
                </a:lnTo>
                <a:lnTo>
                  <a:pt x="1270000" y="558800"/>
                </a:lnTo>
                <a:lnTo>
                  <a:pt x="1409700" y="660400"/>
                </a:lnTo>
                <a:lnTo>
                  <a:pt x="2247900" y="0"/>
                </a:lnTo>
                <a:lnTo>
                  <a:pt x="1219200" y="279400"/>
                </a:lnTo>
                <a:lnTo>
                  <a:pt x="1219200" y="431800"/>
                </a:lnTo>
                <a:lnTo>
                  <a:pt x="1104900" y="571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12" name="Freeform 3212"/>
          <p:cNvSpPr/>
          <p:nvPr/>
        </p:nvSpPr>
        <p:spPr>
          <a:xfrm rot="-5400000">
            <a:off x="7418364" y="1653946"/>
            <a:ext cx="34961" cy="17480"/>
          </a:xfrm>
          <a:custGeom>
            <a:avLst/>
            <a:gdLst/>
            <a:ahLst/>
            <a:cxnLst/>
            <a:rect l="0" t="0" r="0" b="0"/>
            <a:pathLst>
              <a:path w="660400" h="330200">
                <a:moveTo>
                  <a:pt x="0" y="177800"/>
                </a:moveTo>
                <a:lnTo>
                  <a:pt x="0" y="330200"/>
                </a:lnTo>
                <a:lnTo>
                  <a:pt x="660400" y="0"/>
                </a:lnTo>
                <a:close/>
                <a:moveTo>
                  <a:pt x="-67945000" y="41071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13" name="Picture 3213"/>
          <p:cNvPicPr>
            <a:picLocks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0518" y="1614499"/>
            <a:ext cx="52667" cy="82924"/>
          </a:xfrm>
          <a:prstGeom prst="rect">
            <a:avLst/>
          </a:prstGeom>
          <a:noFill/>
        </p:spPr>
      </p:pic>
      <p:sp>
        <p:nvSpPr>
          <p:cNvPr id="3214" name="Freeform 3214"/>
          <p:cNvSpPr/>
          <p:nvPr/>
        </p:nvSpPr>
        <p:spPr>
          <a:xfrm rot="-5400000">
            <a:off x="7406597" y="1640835"/>
            <a:ext cx="60511" cy="30255"/>
          </a:xfrm>
          <a:custGeom>
            <a:avLst/>
            <a:gdLst/>
            <a:ahLst/>
            <a:cxnLst/>
            <a:rect l="0" t="0" r="0" b="0"/>
            <a:pathLst>
              <a:path w="1143000" h="571500">
                <a:moveTo>
                  <a:pt x="1143000" y="0"/>
                </a:moveTo>
                <a:lnTo>
                  <a:pt x="0" y="571500"/>
                </a:lnTo>
                <a:close/>
                <a:moveTo>
                  <a:pt x="-67551300" y="41173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15" name="Picture 3215"/>
          <p:cNvPicPr>
            <a:picLocks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1191" y="1615171"/>
            <a:ext cx="56701" cy="73510"/>
          </a:xfrm>
          <a:prstGeom prst="rect">
            <a:avLst/>
          </a:prstGeom>
          <a:noFill/>
        </p:spPr>
      </p:pic>
      <p:sp>
        <p:nvSpPr>
          <p:cNvPr id="3216" name="Freeform 3216"/>
          <p:cNvSpPr/>
          <p:nvPr/>
        </p:nvSpPr>
        <p:spPr>
          <a:xfrm rot="-5400000">
            <a:off x="7407269" y="1641507"/>
            <a:ext cx="59839" cy="29583"/>
          </a:xfrm>
          <a:custGeom>
            <a:avLst/>
            <a:gdLst/>
            <a:ahLst/>
            <a:cxnLst/>
            <a:rect l="0" t="0" r="0" b="0"/>
            <a:pathLst>
              <a:path w="1130300" h="558800">
                <a:moveTo>
                  <a:pt x="1130300" y="0"/>
                </a:moveTo>
                <a:lnTo>
                  <a:pt x="0" y="558800"/>
                </a:lnTo>
                <a:lnTo>
                  <a:pt x="165100" y="546100"/>
                </a:lnTo>
                <a:close/>
                <a:moveTo>
                  <a:pt x="-67564000" y="41160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17" name="Freeform 3217"/>
          <p:cNvSpPr/>
          <p:nvPr/>
        </p:nvSpPr>
        <p:spPr>
          <a:xfrm rot="-5400000">
            <a:off x="6527160" y="1109003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50800" y="12700"/>
                </a:moveTo>
                <a:lnTo>
                  <a:pt x="76200" y="0"/>
                </a:lnTo>
                <a:lnTo>
                  <a:pt x="0" y="38100"/>
                </a:lnTo>
                <a:close/>
                <a:moveTo>
                  <a:pt x="-61531500" y="58051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18" name="Picture 3218"/>
          <p:cNvPicPr>
            <a:picLocks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288" y="1077289"/>
            <a:ext cx="59615" cy="56029"/>
          </a:xfrm>
          <a:prstGeom prst="rect">
            <a:avLst/>
          </a:prstGeom>
          <a:noFill/>
        </p:spPr>
      </p:pic>
      <p:sp>
        <p:nvSpPr>
          <p:cNvPr id="3219" name="Freeform 3219"/>
          <p:cNvSpPr/>
          <p:nvPr/>
        </p:nvSpPr>
        <p:spPr>
          <a:xfrm rot="-5400000">
            <a:off x="6556071" y="1091522"/>
            <a:ext cx="7395" cy="4033"/>
          </a:xfrm>
          <a:custGeom>
            <a:avLst/>
            <a:gdLst/>
            <a:ahLst/>
            <a:cxnLst/>
            <a:rect l="0" t="0" r="0" b="0"/>
            <a:pathLst>
              <a:path w="139700" h="76200">
                <a:moveTo>
                  <a:pt x="0" y="76200"/>
                </a:moveTo>
                <a:lnTo>
                  <a:pt x="139700" y="0"/>
                </a:lnTo>
                <a:lnTo>
                  <a:pt x="101600" y="25400"/>
                </a:lnTo>
                <a:close/>
                <a:moveTo>
                  <a:pt x="-62433200" y="57492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0" name="Freeform 3220"/>
          <p:cNvSpPr/>
          <p:nvPr/>
        </p:nvSpPr>
        <p:spPr>
          <a:xfrm rot="-7042994">
            <a:off x="6526822" y="1083789"/>
            <a:ext cx="35635" cy="35635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673100" y="336550"/>
                </a:moveTo>
                <a:cubicBezTo>
                  <a:pt x="673100" y="150679"/>
                  <a:pt x="522421" y="0"/>
                  <a:pt x="336550" y="0"/>
                </a:cubicBezTo>
                <a:cubicBezTo>
                  <a:pt x="150679" y="0"/>
                  <a:pt x="0" y="150679"/>
                  <a:pt x="0" y="336550"/>
                </a:cubicBezTo>
                <a:cubicBezTo>
                  <a:pt x="0" y="522421"/>
                  <a:pt x="150679" y="673100"/>
                  <a:pt x="336550" y="673100"/>
                </a:cubicBezTo>
                <a:cubicBezTo>
                  <a:pt x="522421" y="673100"/>
                  <a:pt x="673100" y="522421"/>
                  <a:pt x="673100" y="3365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1" name="Freeform 3221"/>
          <p:cNvSpPr/>
          <p:nvPr/>
        </p:nvSpPr>
        <p:spPr>
          <a:xfrm rot="-5400000">
            <a:off x="6760800" y="1370885"/>
            <a:ext cx="58494" cy="119006"/>
          </a:xfrm>
          <a:custGeom>
            <a:avLst/>
            <a:gdLst/>
            <a:ahLst/>
            <a:cxnLst/>
            <a:rect l="0" t="0" r="0" b="0"/>
            <a:pathLst>
              <a:path w="1104900" h="2247900">
                <a:moveTo>
                  <a:pt x="0" y="0"/>
                </a:moveTo>
                <a:lnTo>
                  <a:pt x="546100" y="1104900"/>
                </a:lnTo>
                <a:lnTo>
                  <a:pt x="558800" y="1282700"/>
                </a:lnTo>
                <a:lnTo>
                  <a:pt x="457200" y="1409700"/>
                </a:lnTo>
                <a:lnTo>
                  <a:pt x="1104900" y="2247900"/>
                </a:lnTo>
                <a:lnTo>
                  <a:pt x="825500" y="1219200"/>
                </a:lnTo>
                <a:lnTo>
                  <a:pt x="685800" y="1219200"/>
                </a:lnTo>
                <a:lnTo>
                  <a:pt x="546100" y="1104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2" name="Freeform 3222"/>
          <p:cNvSpPr/>
          <p:nvPr/>
        </p:nvSpPr>
        <p:spPr>
          <a:xfrm rot="-5400000">
            <a:off x="6804167" y="1396770"/>
            <a:ext cx="17480" cy="35634"/>
          </a:xfrm>
          <a:custGeom>
            <a:avLst/>
            <a:gdLst/>
            <a:ahLst/>
            <a:cxnLst/>
            <a:rect l="0" t="0" r="0" b="0"/>
            <a:pathLst>
              <a:path w="330200" h="673100">
                <a:moveTo>
                  <a:pt x="139700" y="0"/>
                </a:moveTo>
                <a:lnTo>
                  <a:pt x="0" y="0"/>
                </a:lnTo>
                <a:lnTo>
                  <a:pt x="330200" y="673100"/>
                </a:lnTo>
                <a:close/>
                <a:moveTo>
                  <a:pt x="-60680600" y="5300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23" name="Picture 3223"/>
          <p:cNvPicPr>
            <a:picLocks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506" y="1389934"/>
            <a:ext cx="88750" cy="57149"/>
          </a:xfrm>
          <a:prstGeom prst="rect">
            <a:avLst/>
          </a:prstGeom>
          <a:noFill/>
        </p:spPr>
      </p:pic>
      <p:sp>
        <p:nvSpPr>
          <p:cNvPr id="3224" name="Freeform 3224"/>
          <p:cNvSpPr/>
          <p:nvPr/>
        </p:nvSpPr>
        <p:spPr>
          <a:xfrm rot="-5400000">
            <a:off x="6804504" y="1386349"/>
            <a:ext cx="28910" cy="59839"/>
          </a:xfrm>
          <a:custGeom>
            <a:avLst/>
            <a:gdLst/>
            <a:ahLst/>
            <a:cxnLst/>
            <a:rect l="0" t="0" r="0" b="0"/>
            <a:pathLst>
              <a:path w="546100" h="1130300">
                <a:moveTo>
                  <a:pt x="546100" y="1130300"/>
                </a:moveTo>
                <a:lnTo>
                  <a:pt x="0" y="0"/>
                </a:lnTo>
                <a:lnTo>
                  <a:pt x="12700" y="177800"/>
                </a:lnTo>
                <a:close/>
                <a:moveTo>
                  <a:pt x="-61556900" y="5312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5" name="Freeform 3225"/>
          <p:cNvSpPr/>
          <p:nvPr/>
        </p:nvSpPr>
        <p:spPr>
          <a:xfrm rot="-5400000">
            <a:off x="6458916" y="1188005"/>
            <a:ext cx="357691" cy="185569"/>
          </a:xfrm>
          <a:custGeom>
            <a:avLst/>
            <a:gdLst/>
            <a:ahLst/>
            <a:cxnLst/>
            <a:rect l="0" t="0" r="0" b="0"/>
            <a:pathLst>
              <a:path w="6756400" h="3505200">
                <a:moveTo>
                  <a:pt x="6756400" y="0"/>
                </a:moveTo>
                <a:lnTo>
                  <a:pt x="0" y="350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6" name="Freeform 3226"/>
          <p:cNvSpPr/>
          <p:nvPr/>
        </p:nvSpPr>
        <p:spPr>
          <a:xfrm rot="-5400000">
            <a:off x="6714408" y="1281462"/>
            <a:ext cx="58494" cy="119006"/>
          </a:xfrm>
          <a:custGeom>
            <a:avLst/>
            <a:gdLst/>
            <a:ahLst/>
            <a:cxnLst/>
            <a:rect l="0" t="0" r="0" b="0"/>
            <a:pathLst>
              <a:path w="1104900" h="2247900">
                <a:moveTo>
                  <a:pt x="0" y="0"/>
                </a:moveTo>
                <a:lnTo>
                  <a:pt x="546100" y="1104900"/>
                </a:lnTo>
                <a:lnTo>
                  <a:pt x="558800" y="1282700"/>
                </a:lnTo>
                <a:lnTo>
                  <a:pt x="457200" y="1409700"/>
                </a:lnTo>
                <a:lnTo>
                  <a:pt x="1104900" y="2247900"/>
                </a:lnTo>
                <a:lnTo>
                  <a:pt x="838200" y="1219200"/>
                </a:lnTo>
                <a:lnTo>
                  <a:pt x="685800" y="1219200"/>
                </a:lnTo>
                <a:lnTo>
                  <a:pt x="546100" y="1104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27" name="Freeform 3227"/>
          <p:cNvSpPr/>
          <p:nvPr/>
        </p:nvSpPr>
        <p:spPr>
          <a:xfrm rot="-5400000">
            <a:off x="6757775" y="1307347"/>
            <a:ext cx="17480" cy="35634"/>
          </a:xfrm>
          <a:custGeom>
            <a:avLst/>
            <a:gdLst/>
            <a:ahLst/>
            <a:cxnLst/>
            <a:rect l="0" t="0" r="0" b="0"/>
            <a:pathLst>
              <a:path w="330200" h="673100">
                <a:moveTo>
                  <a:pt x="152400" y="0"/>
                </a:moveTo>
                <a:lnTo>
                  <a:pt x="0" y="0"/>
                </a:lnTo>
                <a:lnTo>
                  <a:pt x="330200" y="673100"/>
                </a:lnTo>
                <a:close/>
                <a:moveTo>
                  <a:pt x="-61493400" y="53886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28" name="Picture 3228"/>
          <p:cNvPicPr>
            <a:picLocks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442" y="1300510"/>
            <a:ext cx="82923" cy="51995"/>
          </a:xfrm>
          <a:prstGeom prst="rect">
            <a:avLst/>
          </a:prstGeom>
          <a:noFill/>
        </p:spPr>
      </p:pic>
      <p:sp>
        <p:nvSpPr>
          <p:cNvPr id="3229" name="Freeform 3229"/>
          <p:cNvSpPr/>
          <p:nvPr/>
        </p:nvSpPr>
        <p:spPr>
          <a:xfrm rot="-5400000">
            <a:off x="6758111" y="1296254"/>
            <a:ext cx="29583" cy="60511"/>
          </a:xfrm>
          <a:custGeom>
            <a:avLst/>
            <a:gdLst/>
            <a:ahLst/>
            <a:cxnLst/>
            <a:rect l="0" t="0" r="0" b="0"/>
            <a:pathLst>
              <a:path w="558800" h="1143000">
                <a:moveTo>
                  <a:pt x="558800" y="1143000"/>
                </a:moveTo>
                <a:lnTo>
                  <a:pt x="0" y="0"/>
                </a:lnTo>
                <a:close/>
                <a:moveTo>
                  <a:pt x="-62382400" y="5400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30" name="Picture 3230"/>
          <p:cNvPicPr>
            <a:picLocks noChangeArrowheads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0855" y="1301183"/>
            <a:ext cx="72838" cy="56029"/>
          </a:xfrm>
          <a:prstGeom prst="rect">
            <a:avLst/>
          </a:prstGeom>
          <a:noFill/>
        </p:spPr>
      </p:pic>
      <p:sp>
        <p:nvSpPr>
          <p:cNvPr id="3231" name="Freeform 3231"/>
          <p:cNvSpPr/>
          <p:nvPr/>
        </p:nvSpPr>
        <p:spPr>
          <a:xfrm rot="-5400000">
            <a:off x="6758111" y="1296926"/>
            <a:ext cx="28910" cy="59839"/>
          </a:xfrm>
          <a:custGeom>
            <a:avLst/>
            <a:gdLst/>
            <a:ahLst/>
            <a:cxnLst/>
            <a:rect l="0" t="0" r="0" b="0"/>
            <a:pathLst>
              <a:path w="546100" h="1130300">
                <a:moveTo>
                  <a:pt x="546100" y="1130300"/>
                </a:moveTo>
                <a:lnTo>
                  <a:pt x="0" y="0"/>
                </a:lnTo>
                <a:lnTo>
                  <a:pt x="12700" y="177800"/>
                </a:lnTo>
                <a:close/>
                <a:moveTo>
                  <a:pt x="-62369700" y="54000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2" name="Freeform 3232"/>
          <p:cNvSpPr/>
          <p:nvPr/>
        </p:nvSpPr>
        <p:spPr>
          <a:xfrm rot="-5400000">
            <a:off x="8041299" y="1252887"/>
            <a:ext cx="4033" cy="2016"/>
          </a:xfrm>
          <a:custGeom>
            <a:avLst/>
            <a:gdLst/>
            <a:ahLst/>
            <a:cxnLst/>
            <a:rect l="0" t="0" r="0" b="0"/>
            <a:pathLst>
              <a:path w="76200" h="38100">
                <a:moveTo>
                  <a:pt x="12700" y="25400"/>
                </a:moveTo>
                <a:lnTo>
                  <a:pt x="0" y="38100"/>
                </a:lnTo>
                <a:lnTo>
                  <a:pt x="76200" y="0"/>
                </a:lnTo>
                <a:close/>
                <a:moveTo>
                  <a:pt x="-87426800" y="2945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33" name="Picture 3233"/>
          <p:cNvPicPr>
            <a:picLocks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9051" y="1234171"/>
            <a:ext cx="67235" cy="67235"/>
          </a:xfrm>
          <a:prstGeom prst="rect">
            <a:avLst/>
          </a:prstGeom>
          <a:noFill/>
        </p:spPr>
      </p:pic>
      <p:sp>
        <p:nvSpPr>
          <p:cNvPr id="3234" name="Freeform 3234"/>
          <p:cNvSpPr/>
          <p:nvPr/>
        </p:nvSpPr>
        <p:spPr>
          <a:xfrm rot="-5400000">
            <a:off x="8008689" y="1268015"/>
            <a:ext cx="7395" cy="3361"/>
          </a:xfrm>
          <a:custGeom>
            <a:avLst/>
            <a:gdLst/>
            <a:ahLst/>
            <a:cxnLst/>
            <a:rect l="0" t="0" r="0" b="0"/>
            <a:pathLst>
              <a:path w="139700" h="63500">
                <a:moveTo>
                  <a:pt x="139700" y="0"/>
                </a:moveTo>
                <a:lnTo>
                  <a:pt x="0" y="63500"/>
                </a:lnTo>
                <a:lnTo>
                  <a:pt x="38100" y="38100"/>
                </a:lnTo>
                <a:close/>
                <a:moveTo>
                  <a:pt x="-86474300" y="30048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5" name="Freeform 3235"/>
          <p:cNvSpPr/>
          <p:nvPr/>
        </p:nvSpPr>
        <p:spPr>
          <a:xfrm rot="3860169">
            <a:off x="8009361" y="1243808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673100" y="336550"/>
                </a:moveTo>
                <a:cubicBezTo>
                  <a:pt x="673100" y="150679"/>
                  <a:pt x="522421" y="0"/>
                  <a:pt x="336550" y="0"/>
                </a:cubicBezTo>
                <a:cubicBezTo>
                  <a:pt x="150679" y="0"/>
                  <a:pt x="0" y="150679"/>
                  <a:pt x="0" y="336550"/>
                </a:cubicBezTo>
                <a:cubicBezTo>
                  <a:pt x="0" y="522421"/>
                  <a:pt x="150679" y="673100"/>
                  <a:pt x="336550" y="673100"/>
                </a:cubicBezTo>
                <a:cubicBezTo>
                  <a:pt x="522421" y="673100"/>
                  <a:pt x="673100" y="522421"/>
                  <a:pt x="673100" y="3365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6" name="Freeform 3236"/>
          <p:cNvSpPr/>
          <p:nvPr/>
        </p:nvSpPr>
        <p:spPr>
          <a:xfrm rot="-5400000">
            <a:off x="7806647" y="1041096"/>
            <a:ext cx="298524" cy="143210"/>
          </a:xfrm>
          <a:custGeom>
            <a:avLst/>
            <a:gdLst/>
            <a:ahLst/>
            <a:cxnLst/>
            <a:rect l="0" t="0" r="0" b="0"/>
            <a:pathLst>
              <a:path w="5638800" h="2705100">
                <a:moveTo>
                  <a:pt x="0" y="2705100"/>
                </a:moveTo>
                <a:lnTo>
                  <a:pt x="5638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7" name="Freeform 3237"/>
          <p:cNvSpPr/>
          <p:nvPr/>
        </p:nvSpPr>
        <p:spPr>
          <a:xfrm rot="-5400000">
            <a:off x="7807990" y="956379"/>
            <a:ext cx="55804" cy="121023"/>
          </a:xfrm>
          <a:custGeom>
            <a:avLst/>
            <a:gdLst/>
            <a:ahLst/>
            <a:cxnLst/>
            <a:rect l="0" t="0" r="0" b="0"/>
            <a:pathLst>
              <a:path w="1054100" h="2286000">
                <a:moveTo>
                  <a:pt x="1054100" y="2286000"/>
                </a:moveTo>
                <a:lnTo>
                  <a:pt x="533400" y="1168400"/>
                </a:lnTo>
                <a:lnTo>
                  <a:pt x="533400" y="990600"/>
                </a:lnTo>
                <a:lnTo>
                  <a:pt x="635000" y="863600"/>
                </a:lnTo>
                <a:lnTo>
                  <a:pt x="0" y="0"/>
                </a:lnTo>
                <a:lnTo>
                  <a:pt x="254000" y="1041400"/>
                </a:lnTo>
                <a:lnTo>
                  <a:pt x="393700" y="1041400"/>
                </a:lnTo>
                <a:lnTo>
                  <a:pt x="533400" y="1168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38" name="Freeform 3238"/>
          <p:cNvSpPr/>
          <p:nvPr/>
        </p:nvSpPr>
        <p:spPr>
          <a:xfrm rot="-5400000">
            <a:off x="7804628" y="1014201"/>
            <a:ext cx="16136" cy="35634"/>
          </a:xfrm>
          <a:custGeom>
            <a:avLst/>
            <a:gdLst/>
            <a:ahLst/>
            <a:cxnLst/>
            <a:rect l="0" t="0" r="0" b="0"/>
            <a:pathLst>
              <a:path w="304800" h="673100">
                <a:moveTo>
                  <a:pt x="165100" y="673100"/>
                </a:moveTo>
                <a:lnTo>
                  <a:pt x="304800" y="673100"/>
                </a:lnTo>
                <a:lnTo>
                  <a:pt x="0" y="0"/>
                </a:lnTo>
                <a:close/>
                <a:moveTo>
                  <a:pt x="-87477600" y="34124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39" name="Picture 3239"/>
          <p:cNvPicPr>
            <a:picLocks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4176" y="1005348"/>
            <a:ext cx="89198" cy="60735"/>
          </a:xfrm>
          <a:prstGeom prst="rect">
            <a:avLst/>
          </a:prstGeom>
          <a:noFill/>
        </p:spPr>
      </p:pic>
      <p:sp>
        <p:nvSpPr>
          <p:cNvPr id="3240" name="Freeform 3240"/>
          <p:cNvSpPr/>
          <p:nvPr/>
        </p:nvSpPr>
        <p:spPr>
          <a:xfrm rot="-5400000">
            <a:off x="7792862" y="999746"/>
            <a:ext cx="27566" cy="61183"/>
          </a:xfrm>
          <a:custGeom>
            <a:avLst/>
            <a:gdLst/>
            <a:ahLst/>
            <a:cxnLst/>
            <a:rect l="0" t="0" r="0" b="0"/>
            <a:pathLst>
              <a:path w="520700" h="1155700">
                <a:moveTo>
                  <a:pt x="0" y="0"/>
                </a:moveTo>
                <a:lnTo>
                  <a:pt x="520700" y="1155700"/>
                </a:lnTo>
                <a:lnTo>
                  <a:pt x="520700" y="977900"/>
                </a:lnTo>
                <a:close/>
                <a:moveTo>
                  <a:pt x="-86372700" y="3448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41" name="Freeform 3241"/>
          <p:cNvSpPr/>
          <p:nvPr/>
        </p:nvSpPr>
        <p:spPr>
          <a:xfrm rot="-5400000">
            <a:off x="6629357" y="1010168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38100" y="0"/>
                </a:moveTo>
                <a:lnTo>
                  <a:pt x="50800" y="12700"/>
                </a:lnTo>
                <a:lnTo>
                  <a:pt x="0" y="0"/>
                </a:lnTo>
                <a:close/>
                <a:moveTo>
                  <a:pt x="-65341500" y="5612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42" name="Picture 3242"/>
          <p:cNvPicPr>
            <a:picLocks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8487" y="997279"/>
            <a:ext cx="47064" cy="46392"/>
          </a:xfrm>
          <a:prstGeom prst="rect">
            <a:avLst/>
          </a:prstGeom>
          <a:noFill/>
        </p:spPr>
      </p:pic>
      <p:sp>
        <p:nvSpPr>
          <p:cNvPr id="3243" name="Freeform 3243"/>
          <p:cNvSpPr/>
          <p:nvPr/>
        </p:nvSpPr>
        <p:spPr>
          <a:xfrm rot="-5400000">
            <a:off x="6646838" y="1016219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0" y="0"/>
                </a:moveTo>
                <a:lnTo>
                  <a:pt x="88900" y="25400"/>
                </a:lnTo>
                <a:lnTo>
                  <a:pt x="63500" y="25400"/>
                </a:lnTo>
                <a:close/>
                <a:moveTo>
                  <a:pt x="-65544700" y="5577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44" name="Freeform 3244"/>
          <p:cNvSpPr/>
          <p:nvPr/>
        </p:nvSpPr>
        <p:spPr>
          <a:xfrm rot="-4257962">
            <a:off x="6629019" y="1003106"/>
            <a:ext cx="20843" cy="2084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45" name="Freeform 3245"/>
          <p:cNvSpPr/>
          <p:nvPr/>
        </p:nvSpPr>
        <p:spPr>
          <a:xfrm rot="-5400000">
            <a:off x="6635408" y="1031683"/>
            <a:ext cx="43702" cy="25549"/>
          </a:xfrm>
          <a:custGeom>
            <a:avLst/>
            <a:gdLst/>
            <a:ahLst/>
            <a:cxnLst/>
            <a:rect l="0" t="0" r="0" b="0"/>
            <a:pathLst>
              <a:path w="825500" h="482600">
                <a:moveTo>
                  <a:pt x="825500" y="0"/>
                </a:moveTo>
                <a:lnTo>
                  <a:pt x="0" y="482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46" name="Picture 3246"/>
          <p:cNvPicPr>
            <a:picLocks noChangeArrowheads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8070" y="1049051"/>
            <a:ext cx="54685" cy="54684"/>
          </a:xfrm>
          <a:prstGeom prst="rect">
            <a:avLst/>
          </a:prstGeom>
          <a:noFill/>
        </p:spPr>
      </p:pic>
      <p:sp>
        <p:nvSpPr>
          <p:cNvPr id="3247" name="Freeform 3247"/>
          <p:cNvSpPr/>
          <p:nvPr/>
        </p:nvSpPr>
        <p:spPr>
          <a:xfrm rot="-5400000">
            <a:off x="6654907" y="1064628"/>
            <a:ext cx="53115" cy="44374"/>
          </a:xfrm>
          <a:custGeom>
            <a:avLst/>
            <a:gdLst/>
            <a:ahLst/>
            <a:cxnLst/>
            <a:rect l="0" t="0" r="0" b="0"/>
            <a:pathLst>
              <a:path w="1003300" h="838200">
                <a:moveTo>
                  <a:pt x="774700" y="0"/>
                </a:moveTo>
                <a:lnTo>
                  <a:pt x="0" y="444500"/>
                </a:lnTo>
                <a:lnTo>
                  <a:pt x="228600" y="838200"/>
                </a:lnTo>
                <a:lnTo>
                  <a:pt x="1003300" y="393700"/>
                </a:ln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48" name="Freeform 3248"/>
          <p:cNvSpPr/>
          <p:nvPr/>
        </p:nvSpPr>
        <p:spPr>
          <a:xfrm rot="-5400000">
            <a:off x="6675748" y="1076730"/>
            <a:ext cx="11429" cy="20170"/>
          </a:xfrm>
          <a:custGeom>
            <a:avLst/>
            <a:gdLst/>
            <a:ahLst/>
            <a:cxnLst/>
            <a:rect l="0" t="0" r="0" b="0"/>
            <a:pathLst>
              <a:path w="215900" h="381000">
                <a:moveTo>
                  <a:pt x="0" y="0"/>
                </a:moveTo>
                <a:lnTo>
                  <a:pt x="215900" y="381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49" name="Picture 3249"/>
          <p:cNvPicPr>
            <a:picLocks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499" y="981142"/>
            <a:ext cx="29808" cy="38548"/>
          </a:xfrm>
          <a:prstGeom prst="rect">
            <a:avLst/>
          </a:prstGeom>
          <a:noFill/>
        </p:spPr>
      </p:pic>
      <p:sp>
        <p:nvSpPr>
          <p:cNvPr id="3250" name="Freeform 3250"/>
          <p:cNvSpPr/>
          <p:nvPr/>
        </p:nvSpPr>
        <p:spPr>
          <a:xfrm rot="-5400000">
            <a:off x="6666336" y="996720"/>
            <a:ext cx="16136" cy="7395"/>
          </a:xfrm>
          <a:custGeom>
            <a:avLst/>
            <a:gdLst/>
            <a:ahLst/>
            <a:cxnLst/>
            <a:rect l="0" t="0" r="0" b="0"/>
            <a:pathLst>
              <a:path w="304800" h="139700">
                <a:moveTo>
                  <a:pt x="0" y="139700"/>
                </a:moveTo>
                <a:lnTo>
                  <a:pt x="304800" y="76200"/>
                </a:ln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1" name="Freeform 3251"/>
          <p:cNvSpPr/>
          <p:nvPr/>
        </p:nvSpPr>
        <p:spPr>
          <a:xfrm rot="-5400000">
            <a:off x="6666001" y="998402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12700" y="12700"/>
                </a:moveTo>
                <a:lnTo>
                  <a:pt x="38100" y="0"/>
                </a:lnTo>
                <a:lnTo>
                  <a:pt x="0" y="12700"/>
                </a:lnTo>
                <a:close/>
                <a:moveTo>
                  <a:pt x="-66268600" y="55435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52" name="Picture 3252"/>
          <p:cNvPicPr>
            <a:picLocks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139" y="985177"/>
            <a:ext cx="44824" cy="47288"/>
          </a:xfrm>
          <a:prstGeom prst="rect">
            <a:avLst/>
          </a:prstGeom>
          <a:noFill/>
        </p:spPr>
      </p:pic>
      <p:sp>
        <p:nvSpPr>
          <p:cNvPr id="3253" name="Freeform 3253"/>
          <p:cNvSpPr/>
          <p:nvPr/>
        </p:nvSpPr>
        <p:spPr>
          <a:xfrm rot="-5400000">
            <a:off x="6650872" y="1008823"/>
            <a:ext cx="2689" cy="2016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38100"/>
                </a:moveTo>
                <a:lnTo>
                  <a:pt x="50800" y="12700"/>
                </a:lnTo>
                <a:lnTo>
                  <a:pt x="50800" y="0"/>
                </a:lnTo>
                <a:close/>
                <a:moveTo>
                  <a:pt x="-65786000" y="5572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4" name="Freeform 3254"/>
          <p:cNvSpPr/>
          <p:nvPr/>
        </p:nvSpPr>
        <p:spPr>
          <a:xfrm rot="-7169905">
            <a:off x="6649190" y="993693"/>
            <a:ext cx="19498" cy="19498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5" name="Freeform 3255"/>
          <p:cNvSpPr/>
          <p:nvPr/>
        </p:nvSpPr>
        <p:spPr>
          <a:xfrm rot="-5400000">
            <a:off x="6659277" y="989661"/>
            <a:ext cx="24204" cy="13446"/>
          </a:xfrm>
          <a:custGeom>
            <a:avLst/>
            <a:gdLst/>
            <a:ahLst/>
            <a:cxnLst/>
            <a:rect l="0" t="0" r="0" b="0"/>
            <a:pathLst>
              <a:path w="457200" h="254000">
                <a:moveTo>
                  <a:pt x="0" y="2540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6" name="Freeform 3256"/>
          <p:cNvSpPr/>
          <p:nvPr/>
        </p:nvSpPr>
        <p:spPr>
          <a:xfrm rot="-5400000">
            <a:off x="6654569" y="995712"/>
            <a:ext cx="9412" cy="16136"/>
          </a:xfrm>
          <a:custGeom>
            <a:avLst/>
            <a:gdLst/>
            <a:ahLst/>
            <a:cxnLst/>
            <a:rect l="0" t="0" r="0" b="0"/>
            <a:pathLst>
              <a:path w="177800" h="304800">
                <a:moveTo>
                  <a:pt x="177800" y="304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7" name="Freeform 3257"/>
          <p:cNvSpPr/>
          <p:nvPr/>
        </p:nvSpPr>
        <p:spPr>
          <a:xfrm rot="-5400000">
            <a:off x="6650872" y="999410"/>
            <a:ext cx="16808" cy="9412"/>
          </a:xfrm>
          <a:custGeom>
            <a:avLst/>
            <a:gdLst/>
            <a:ahLst/>
            <a:cxnLst/>
            <a:rect l="0" t="0" r="0" b="0"/>
            <a:pathLst>
              <a:path w="317500" h="177800">
                <a:moveTo>
                  <a:pt x="0" y="1778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58" name="Freeform 3258"/>
          <p:cNvSpPr/>
          <p:nvPr/>
        </p:nvSpPr>
        <p:spPr>
          <a:xfrm rot="-5400000">
            <a:off x="6993100" y="1809595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12700" y="0"/>
                </a:moveTo>
                <a:lnTo>
                  <a:pt x="0" y="0"/>
                </a:lnTo>
                <a:lnTo>
                  <a:pt x="50800" y="12700"/>
                </a:lnTo>
                <a:close/>
                <a:moveTo>
                  <a:pt x="-57111900" y="4925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59" name="Picture 3259"/>
          <p:cNvPicPr>
            <a:picLocks noChangeArrowheads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8109" y="1794465"/>
            <a:ext cx="44824" cy="44824"/>
          </a:xfrm>
          <a:prstGeom prst="rect">
            <a:avLst/>
          </a:prstGeom>
          <a:noFill/>
        </p:spPr>
      </p:pic>
      <p:sp>
        <p:nvSpPr>
          <p:cNvPr id="3260" name="Freeform 3260"/>
          <p:cNvSpPr/>
          <p:nvPr/>
        </p:nvSpPr>
        <p:spPr>
          <a:xfrm rot="-5400000">
            <a:off x="6972929" y="1803544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  <a:lnTo>
                  <a:pt x="25400" y="12700"/>
                </a:lnTo>
                <a:close/>
                <a:moveTo>
                  <a:pt x="-56857900" y="49618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61" name="Freeform 3261"/>
          <p:cNvSpPr/>
          <p:nvPr/>
        </p:nvSpPr>
        <p:spPr>
          <a:xfrm rot="6480734">
            <a:off x="6973937" y="1796482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62" name="Freeform 3262"/>
          <p:cNvSpPr/>
          <p:nvPr/>
        </p:nvSpPr>
        <p:spPr>
          <a:xfrm rot="-5400000">
            <a:off x="6947044" y="1765556"/>
            <a:ext cx="47064" cy="18825"/>
          </a:xfrm>
          <a:custGeom>
            <a:avLst/>
            <a:gdLst/>
            <a:ahLst/>
            <a:cxnLst/>
            <a:rect l="0" t="0" r="0" b="0"/>
            <a:pathLst>
              <a:path w="889000" h="355600">
                <a:moveTo>
                  <a:pt x="0" y="3556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63" name="Picture 3263"/>
          <p:cNvPicPr>
            <a:picLocks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9786" y="1714008"/>
            <a:ext cx="53340" cy="53340"/>
          </a:xfrm>
          <a:prstGeom prst="rect">
            <a:avLst/>
          </a:prstGeom>
          <a:noFill/>
        </p:spPr>
      </p:pic>
      <p:sp>
        <p:nvSpPr>
          <p:cNvPr id="3264" name="Freeform 3264"/>
          <p:cNvSpPr/>
          <p:nvPr/>
        </p:nvSpPr>
        <p:spPr>
          <a:xfrm rot="-5400000">
            <a:off x="6925865" y="1710087"/>
            <a:ext cx="52443" cy="39668"/>
          </a:xfrm>
          <a:custGeom>
            <a:avLst/>
            <a:gdLst/>
            <a:ahLst/>
            <a:cxnLst/>
            <a:rect l="0" t="0" r="0" b="0"/>
            <a:pathLst>
              <a:path w="990600" h="749300">
                <a:moveTo>
                  <a:pt x="165100" y="749300"/>
                </a:moveTo>
                <a:lnTo>
                  <a:pt x="990600" y="406400"/>
                </a:lnTo>
                <a:lnTo>
                  <a:pt x="825500" y="0"/>
                </a:lnTo>
                <a:lnTo>
                  <a:pt x="0" y="330200"/>
                </a:lnTo>
                <a:lnTo>
                  <a:pt x="165100" y="749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65" name="Freeform 3265"/>
          <p:cNvSpPr/>
          <p:nvPr/>
        </p:nvSpPr>
        <p:spPr>
          <a:xfrm rot="-5400000">
            <a:off x="6947714" y="1718491"/>
            <a:ext cx="8740" cy="22187"/>
          </a:xfrm>
          <a:custGeom>
            <a:avLst/>
            <a:gdLst/>
            <a:ahLst/>
            <a:cxnLst/>
            <a:rect l="0" t="0" r="0" b="0"/>
            <a:pathLst>
              <a:path w="165100" h="419100">
                <a:moveTo>
                  <a:pt x="165100" y="419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66" name="Picture 3266"/>
          <p:cNvPicPr>
            <a:picLocks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7694" y="1766450"/>
            <a:ext cx="34513" cy="35859"/>
          </a:xfrm>
          <a:prstGeom prst="rect">
            <a:avLst/>
          </a:prstGeom>
          <a:noFill/>
        </p:spPr>
      </p:pic>
      <p:sp>
        <p:nvSpPr>
          <p:cNvPr id="3267" name="Freeform 3267"/>
          <p:cNvSpPr/>
          <p:nvPr/>
        </p:nvSpPr>
        <p:spPr>
          <a:xfrm rot="-5400000">
            <a:off x="7008228" y="1778331"/>
            <a:ext cx="13446" cy="12101"/>
          </a:xfrm>
          <a:custGeom>
            <a:avLst/>
            <a:gdLst/>
            <a:ahLst/>
            <a:cxnLst/>
            <a:rect l="0" t="0" r="0" b="0"/>
            <a:pathLst>
              <a:path w="254000" h="228600">
                <a:moveTo>
                  <a:pt x="254000" y="0"/>
                </a:moveTo>
                <a:lnTo>
                  <a:pt x="38100" y="228600"/>
                </a:ln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68" name="Freeform 3268"/>
          <p:cNvSpPr/>
          <p:nvPr/>
        </p:nvSpPr>
        <p:spPr>
          <a:xfrm rot="-5400000">
            <a:off x="7010581" y="179144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12700"/>
                </a:moveTo>
                <a:lnTo>
                  <a:pt x="0" y="25400"/>
                </a:lnTo>
                <a:lnTo>
                  <a:pt x="38100" y="0"/>
                </a:lnTo>
                <a:close/>
                <a:moveTo>
                  <a:pt x="-57785000" y="48933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69" name="Picture 3269"/>
          <p:cNvPicPr>
            <a:picLocks noChangeArrowheads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0521" y="1779898"/>
            <a:ext cx="33618" cy="36979"/>
          </a:xfrm>
          <a:prstGeom prst="rect">
            <a:avLst/>
          </a:prstGeom>
          <a:noFill/>
        </p:spPr>
      </p:pic>
      <p:sp>
        <p:nvSpPr>
          <p:cNvPr id="3270" name="Freeform 3270"/>
          <p:cNvSpPr/>
          <p:nvPr/>
        </p:nvSpPr>
        <p:spPr>
          <a:xfrm rot="-5400000">
            <a:off x="6993436" y="1798501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  <a:close/>
                <a:moveTo>
                  <a:pt x="-57315100" y="49250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1" name="Freeform 3271"/>
          <p:cNvSpPr/>
          <p:nvPr/>
        </p:nvSpPr>
        <p:spPr>
          <a:xfrm rot="3584294">
            <a:off x="6993436" y="1785725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2" name="Freeform 3272"/>
          <p:cNvSpPr/>
          <p:nvPr/>
        </p:nvSpPr>
        <p:spPr>
          <a:xfrm rot="-5400000">
            <a:off x="7003858" y="1782701"/>
            <a:ext cx="24204" cy="14119"/>
          </a:xfrm>
          <a:custGeom>
            <a:avLst/>
            <a:gdLst/>
            <a:ahLst/>
            <a:cxnLst/>
            <a:rect l="0" t="0" r="0" b="0"/>
            <a:pathLst>
              <a:path w="457200" h="266700">
                <a:moveTo>
                  <a:pt x="4572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3" name="Freeform 3273"/>
          <p:cNvSpPr/>
          <p:nvPr/>
        </p:nvSpPr>
        <p:spPr>
          <a:xfrm rot="-5400000">
            <a:off x="6998477" y="1787407"/>
            <a:ext cx="9412" cy="16808"/>
          </a:xfrm>
          <a:custGeom>
            <a:avLst/>
            <a:gdLst/>
            <a:ahLst/>
            <a:cxnLst/>
            <a:rect l="0" t="0" r="0" b="0"/>
            <a:pathLst>
              <a:path w="177800" h="317500">
                <a:moveTo>
                  <a:pt x="1778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4" name="Freeform 3274"/>
          <p:cNvSpPr/>
          <p:nvPr/>
        </p:nvSpPr>
        <p:spPr>
          <a:xfrm rot="-5400000">
            <a:off x="6995453" y="1791105"/>
            <a:ext cx="16136" cy="9412"/>
          </a:xfrm>
          <a:custGeom>
            <a:avLst/>
            <a:gdLst/>
            <a:ahLst/>
            <a:cxnLst/>
            <a:rect l="0" t="0" r="0" b="0"/>
            <a:pathLst>
              <a:path w="304800" h="177800">
                <a:moveTo>
                  <a:pt x="304800" y="0"/>
                </a:move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5" name="Freeform 3275"/>
          <p:cNvSpPr/>
          <p:nvPr/>
        </p:nvSpPr>
        <p:spPr>
          <a:xfrm rot="-5400000">
            <a:off x="7171272" y="1865400"/>
            <a:ext cx="1344" cy="2016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12700" y="12700"/>
                </a:moveTo>
                <a:lnTo>
                  <a:pt x="25400" y="0"/>
                </a:lnTo>
                <a:lnTo>
                  <a:pt x="0" y="38100"/>
                </a:lnTo>
                <a:close/>
                <a:moveTo>
                  <a:pt x="-59410600" y="4591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76" name="Picture 3276"/>
          <p:cNvPicPr>
            <a:picLocks noChangeArrowheads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8386" y="1839288"/>
            <a:ext cx="45047" cy="44824"/>
          </a:xfrm>
          <a:prstGeom prst="rect">
            <a:avLst/>
          </a:prstGeom>
          <a:noFill/>
        </p:spPr>
      </p:pic>
      <p:sp>
        <p:nvSpPr>
          <p:cNvPr id="3277" name="Freeform 3277"/>
          <p:cNvSpPr/>
          <p:nvPr/>
        </p:nvSpPr>
        <p:spPr>
          <a:xfrm rot="-5400000">
            <a:off x="7177323" y="1845230"/>
            <a:ext cx="1344" cy="4706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0" y="88900"/>
                </a:moveTo>
                <a:lnTo>
                  <a:pt x="25400" y="0"/>
                </a:lnTo>
                <a:lnTo>
                  <a:pt x="25400" y="25400"/>
                </a:lnTo>
                <a:close/>
                <a:moveTo>
                  <a:pt x="-59931300" y="4582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8" name="Freeform 3278"/>
          <p:cNvSpPr/>
          <p:nvPr/>
        </p:nvSpPr>
        <p:spPr>
          <a:xfrm rot="6500487">
            <a:off x="7164213" y="1846237"/>
            <a:ext cx="20843" cy="2084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196850" y="393700"/>
                </a:moveTo>
                <a:cubicBezTo>
                  <a:pt x="305567" y="393700"/>
                  <a:pt x="393700" y="305567"/>
                  <a:pt x="393700" y="196850"/>
                </a:cubicBez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79" name="Freeform 3279"/>
          <p:cNvSpPr/>
          <p:nvPr/>
        </p:nvSpPr>
        <p:spPr>
          <a:xfrm rot="-5400000">
            <a:off x="7189089" y="1816655"/>
            <a:ext cx="30255" cy="41013"/>
          </a:xfrm>
          <a:custGeom>
            <a:avLst/>
            <a:gdLst/>
            <a:ahLst/>
            <a:cxnLst/>
            <a:rect l="0" t="0" r="0" b="0"/>
            <a:pathLst>
              <a:path w="571500" h="774700">
                <a:moveTo>
                  <a:pt x="0" y="0"/>
                </a:moveTo>
                <a:lnTo>
                  <a:pt x="571500" y="774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80" name="Picture 3280"/>
          <p:cNvPicPr>
            <a:picLocks noChangeArrowheads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6122" y="1787967"/>
            <a:ext cx="56029" cy="55356"/>
          </a:xfrm>
          <a:prstGeom prst="rect">
            <a:avLst/>
          </a:prstGeom>
          <a:noFill/>
        </p:spPr>
      </p:pic>
      <p:sp>
        <p:nvSpPr>
          <p:cNvPr id="3281" name="Freeform 3281"/>
          <p:cNvSpPr/>
          <p:nvPr/>
        </p:nvSpPr>
        <p:spPr>
          <a:xfrm rot="-5400000">
            <a:off x="7220017" y="1782365"/>
            <a:ext cx="47064" cy="52443"/>
          </a:xfrm>
          <a:custGeom>
            <a:avLst/>
            <a:gdLst/>
            <a:ahLst/>
            <a:cxnLst/>
            <a:rect l="0" t="0" r="0" b="0"/>
            <a:pathLst>
              <a:path w="889000" h="990600">
                <a:moveTo>
                  <a:pt x="0" y="266700"/>
                </a:moveTo>
                <a:lnTo>
                  <a:pt x="533400" y="990600"/>
                </a:lnTo>
                <a:lnTo>
                  <a:pt x="889000" y="723900"/>
                </a:lnTo>
                <a:lnTo>
                  <a:pt x="368300" y="0"/>
                </a:ln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82" name="Freeform 3282"/>
          <p:cNvSpPr/>
          <p:nvPr/>
        </p:nvSpPr>
        <p:spPr>
          <a:xfrm rot="-5400000">
            <a:off x="7234475" y="1801527"/>
            <a:ext cx="18825" cy="14119"/>
          </a:xfrm>
          <a:custGeom>
            <a:avLst/>
            <a:gdLst/>
            <a:ahLst/>
            <a:cxnLst/>
            <a:rect l="0" t="0" r="0" b="0"/>
            <a:pathLst>
              <a:path w="355600" h="266700">
                <a:moveTo>
                  <a:pt x="0" y="26670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83" name="Picture 3283"/>
          <p:cNvPicPr>
            <a:picLocks noChangeArrowheads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594" y="1808136"/>
            <a:ext cx="38548" cy="28463"/>
          </a:xfrm>
          <a:prstGeom prst="rect">
            <a:avLst/>
          </a:prstGeom>
          <a:noFill/>
        </p:spPr>
      </p:pic>
      <p:sp>
        <p:nvSpPr>
          <p:cNvPr id="3284" name="Freeform 3284"/>
          <p:cNvSpPr/>
          <p:nvPr/>
        </p:nvSpPr>
        <p:spPr>
          <a:xfrm rot="-5400000">
            <a:off x="7159842" y="1814301"/>
            <a:ext cx="6050" cy="16136"/>
          </a:xfrm>
          <a:custGeom>
            <a:avLst/>
            <a:gdLst/>
            <a:ahLst/>
            <a:cxnLst/>
            <a:rect l="0" t="0" r="0" b="0"/>
            <a:pathLst>
              <a:path w="114300" h="304800">
                <a:moveTo>
                  <a:pt x="114300" y="304800"/>
                </a:moveTo>
                <a:lnTo>
                  <a:pt x="762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85" name="Freeform 3285"/>
          <p:cNvSpPr/>
          <p:nvPr/>
        </p:nvSpPr>
        <p:spPr>
          <a:xfrm rot="-5400000">
            <a:off x="7159507" y="182875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25400"/>
                </a:moveTo>
                <a:lnTo>
                  <a:pt x="0" y="0"/>
                </a:lnTo>
                <a:close/>
                <a:moveTo>
                  <a:pt x="-59905900" y="46126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86" name="Picture 3286"/>
          <p:cNvPicPr>
            <a:picLocks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6956" y="1817549"/>
            <a:ext cx="45271" cy="44151"/>
          </a:xfrm>
          <a:prstGeom prst="rect">
            <a:avLst/>
          </a:prstGeom>
          <a:noFill/>
        </p:spPr>
      </p:pic>
      <p:sp>
        <p:nvSpPr>
          <p:cNvPr id="3287" name="Freeform 3287"/>
          <p:cNvSpPr/>
          <p:nvPr/>
        </p:nvSpPr>
        <p:spPr>
          <a:xfrm rot="-5400000">
            <a:off x="7168919" y="1843549"/>
            <a:ext cx="2016" cy="336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38100" y="63500"/>
                </a:moveTo>
                <a:lnTo>
                  <a:pt x="12700" y="0"/>
                </a:lnTo>
                <a:lnTo>
                  <a:pt x="0" y="12700"/>
                </a:lnTo>
                <a:close/>
                <a:moveTo>
                  <a:pt x="-59804300" y="4596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88" name="Freeform 3288"/>
          <p:cNvSpPr/>
          <p:nvPr/>
        </p:nvSpPr>
        <p:spPr>
          <a:xfrm rot="3954410">
            <a:off x="7154800" y="1827411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184150" y="368300"/>
                </a:moveTo>
                <a:cubicBezTo>
                  <a:pt x="285853" y="368300"/>
                  <a:pt x="368300" y="285853"/>
                  <a:pt x="368300" y="184150"/>
                </a:cubicBez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89" name="Freeform 3289"/>
          <p:cNvSpPr/>
          <p:nvPr/>
        </p:nvSpPr>
        <p:spPr>
          <a:xfrm rot="-5400000">
            <a:off x="7152446" y="1812284"/>
            <a:ext cx="11429" cy="25549"/>
          </a:xfrm>
          <a:custGeom>
            <a:avLst/>
            <a:gdLst/>
            <a:ahLst/>
            <a:cxnLst/>
            <a:rect l="0" t="0" r="0" b="0"/>
            <a:pathLst>
              <a:path w="215900" h="482600">
                <a:moveTo>
                  <a:pt x="215900" y="482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0" name="Freeform 3290"/>
          <p:cNvSpPr/>
          <p:nvPr/>
        </p:nvSpPr>
        <p:spPr>
          <a:xfrm rot="-5400000">
            <a:off x="7156146" y="1833464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1" name="Freeform 3291"/>
          <p:cNvSpPr/>
          <p:nvPr/>
        </p:nvSpPr>
        <p:spPr>
          <a:xfrm rot="-5400000">
            <a:off x="7160851" y="1828757"/>
            <a:ext cx="8067" cy="17480"/>
          </a:xfrm>
          <a:custGeom>
            <a:avLst/>
            <a:gdLst/>
            <a:ahLst/>
            <a:cxnLst/>
            <a:rect l="0" t="0" r="0" b="0"/>
            <a:pathLst>
              <a:path w="152400" h="330200">
                <a:moveTo>
                  <a:pt x="152400" y="330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2" name="Freeform 3292"/>
          <p:cNvSpPr/>
          <p:nvPr/>
        </p:nvSpPr>
        <p:spPr>
          <a:xfrm rot="-5400000">
            <a:off x="7942125" y="1437448"/>
            <a:ext cx="671" cy="2016"/>
          </a:xfrm>
          <a:custGeom>
            <a:avLst/>
            <a:gdLst/>
            <a:ahLst/>
            <a:cxnLst/>
            <a:rect l="0" t="0" r="0" b="0"/>
            <a:pathLst>
              <a:path w="12700" h="38100">
                <a:moveTo>
                  <a:pt x="0" y="25400"/>
                </a:moveTo>
                <a:lnTo>
                  <a:pt x="0" y="38100"/>
                </a:lnTo>
                <a:lnTo>
                  <a:pt x="12700" y="0"/>
                </a:lnTo>
                <a:close/>
                <a:moveTo>
                  <a:pt x="-82067400" y="31356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93" name="Picture 3293"/>
          <p:cNvPicPr>
            <a:picLocks noChangeArrowheads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609" y="1426914"/>
            <a:ext cx="44824" cy="42581"/>
          </a:xfrm>
          <a:prstGeom prst="rect">
            <a:avLst/>
          </a:prstGeom>
          <a:noFill/>
        </p:spPr>
      </p:pic>
      <p:sp>
        <p:nvSpPr>
          <p:cNvPr id="3294" name="Freeform 3294"/>
          <p:cNvSpPr/>
          <p:nvPr/>
        </p:nvSpPr>
        <p:spPr>
          <a:xfrm rot="-5400000">
            <a:off x="7934729" y="1454929"/>
            <a:ext cx="1344" cy="4033"/>
          </a:xfrm>
          <a:custGeom>
            <a:avLst/>
            <a:gdLst/>
            <a:ahLst/>
            <a:cxnLst/>
            <a:rect l="0" t="0" r="0" b="0"/>
            <a:pathLst>
              <a:path w="25400" h="76200">
                <a:moveTo>
                  <a:pt x="25400" y="0"/>
                </a:moveTo>
                <a:lnTo>
                  <a:pt x="0" y="76200"/>
                </a:lnTo>
                <a:lnTo>
                  <a:pt x="0" y="50800"/>
                </a:lnTo>
                <a:close/>
                <a:moveTo>
                  <a:pt x="-81534000" y="31508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5" name="Freeform 3295"/>
          <p:cNvSpPr/>
          <p:nvPr/>
        </p:nvSpPr>
        <p:spPr>
          <a:xfrm rot="-4085921">
            <a:off x="7928005" y="1437446"/>
            <a:ext cx="20843" cy="2084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196850" y="393700"/>
                </a:moveTo>
                <a:cubicBezTo>
                  <a:pt x="305567" y="393700"/>
                  <a:pt x="393700" y="305567"/>
                  <a:pt x="393700" y="196850"/>
                </a:cubicBez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6" name="Freeform 3296"/>
          <p:cNvSpPr/>
          <p:nvPr/>
        </p:nvSpPr>
        <p:spPr>
          <a:xfrm rot="-5400000">
            <a:off x="7896405" y="1440137"/>
            <a:ext cx="21514" cy="45719"/>
          </a:xfrm>
          <a:custGeom>
            <a:avLst/>
            <a:gdLst/>
            <a:ahLst/>
            <a:cxnLst/>
            <a:rect l="0" t="0" r="0" b="0"/>
            <a:pathLst>
              <a:path w="406400" h="863600">
                <a:moveTo>
                  <a:pt x="4064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297" name="Picture 3297"/>
          <p:cNvPicPr>
            <a:picLocks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6203" y="1451789"/>
            <a:ext cx="54012" cy="54012"/>
          </a:xfrm>
          <a:prstGeom prst="rect">
            <a:avLst/>
          </a:prstGeom>
          <a:noFill/>
        </p:spPr>
      </p:pic>
      <p:sp>
        <p:nvSpPr>
          <p:cNvPr id="3298" name="Freeform 3298"/>
          <p:cNvSpPr/>
          <p:nvPr/>
        </p:nvSpPr>
        <p:spPr>
          <a:xfrm rot="-5400000">
            <a:off x="7841944" y="1457618"/>
            <a:ext cx="41685" cy="52443"/>
          </a:xfrm>
          <a:custGeom>
            <a:avLst/>
            <a:gdLst/>
            <a:ahLst/>
            <a:cxnLst/>
            <a:rect l="0" t="0" r="0" b="0"/>
            <a:pathLst>
              <a:path w="787400" h="990600">
                <a:moveTo>
                  <a:pt x="787400" y="800100"/>
                </a:moveTo>
                <a:lnTo>
                  <a:pt x="393700" y="0"/>
                </a:lnTo>
                <a:lnTo>
                  <a:pt x="0" y="190500"/>
                </a:lnTo>
                <a:lnTo>
                  <a:pt x="381000" y="990600"/>
                </a:lnTo>
                <a:lnTo>
                  <a:pt x="787400" y="800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299" name="Freeform 3299"/>
          <p:cNvSpPr/>
          <p:nvPr/>
        </p:nvSpPr>
        <p:spPr>
          <a:xfrm rot="-5400000">
            <a:off x="7852031" y="1478461"/>
            <a:ext cx="21514" cy="10757"/>
          </a:xfrm>
          <a:custGeom>
            <a:avLst/>
            <a:gdLst/>
            <a:ahLst/>
            <a:cxnLst/>
            <a:rect l="0" t="0" r="0" b="0"/>
            <a:pathLst>
              <a:path w="406400" h="203200">
                <a:moveTo>
                  <a:pt x="4064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00" name="Picture 3300"/>
          <p:cNvPicPr>
            <a:picLocks noChangeArrowheads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64" y="1400690"/>
            <a:ext cx="36530" cy="33169"/>
          </a:xfrm>
          <a:prstGeom prst="rect">
            <a:avLst/>
          </a:prstGeom>
          <a:noFill/>
        </p:spPr>
      </p:pic>
      <p:sp>
        <p:nvSpPr>
          <p:cNvPr id="3301" name="Freeform 3301"/>
          <p:cNvSpPr/>
          <p:nvPr/>
        </p:nvSpPr>
        <p:spPr>
          <a:xfrm rot="-5400000">
            <a:off x="7913549" y="1410217"/>
            <a:ext cx="10757" cy="14119"/>
          </a:xfrm>
          <a:custGeom>
            <a:avLst/>
            <a:gdLst/>
            <a:ahLst/>
            <a:cxnLst/>
            <a:rect l="0" t="0" r="0" b="0"/>
            <a:pathLst>
              <a:path w="203200" h="266700">
                <a:moveTo>
                  <a:pt x="0" y="0"/>
                </a:moveTo>
                <a:lnTo>
                  <a:pt x="203200" y="228600"/>
                </a:lnTo>
                <a:lnTo>
                  <a:pt x="127000" y="266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2" name="Freeform 3302"/>
          <p:cNvSpPr/>
          <p:nvPr/>
        </p:nvSpPr>
        <p:spPr>
          <a:xfrm rot="-5400000">
            <a:off x="7926325" y="1420303"/>
            <a:ext cx="671" cy="1344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0"/>
                </a:moveTo>
                <a:lnTo>
                  <a:pt x="12700" y="25400"/>
                </a:lnTo>
                <a:close/>
                <a:moveTo>
                  <a:pt x="-82080100" y="31648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03" name="Picture 3303"/>
          <p:cNvPicPr>
            <a:picLocks noChangeArrowheads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782" y="1409432"/>
            <a:ext cx="39445" cy="48857"/>
          </a:xfrm>
          <a:prstGeom prst="rect">
            <a:avLst/>
          </a:prstGeom>
          <a:noFill/>
        </p:spPr>
      </p:pic>
      <p:sp>
        <p:nvSpPr>
          <p:cNvPr id="3304" name="Freeform 3304"/>
          <p:cNvSpPr/>
          <p:nvPr/>
        </p:nvSpPr>
        <p:spPr>
          <a:xfrm rot="-5400000">
            <a:off x="7931703" y="1437112"/>
            <a:ext cx="1344" cy="336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0" y="0"/>
                </a:moveTo>
                <a:lnTo>
                  <a:pt x="25400" y="50800"/>
                </a:lnTo>
                <a:lnTo>
                  <a:pt x="25400" y="63500"/>
                </a:lnTo>
                <a:close/>
                <a:moveTo>
                  <a:pt x="-81826100" y="31559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5" name="Freeform 3305"/>
          <p:cNvSpPr/>
          <p:nvPr/>
        </p:nvSpPr>
        <p:spPr>
          <a:xfrm rot="-1514473">
            <a:off x="7919937" y="1419966"/>
            <a:ext cx="19497" cy="19497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6" name="Freeform 3306"/>
          <p:cNvSpPr/>
          <p:nvPr/>
        </p:nvSpPr>
        <p:spPr>
          <a:xfrm rot="-5400000">
            <a:off x="7918592" y="1403830"/>
            <a:ext cx="12101" cy="25549"/>
          </a:xfrm>
          <a:custGeom>
            <a:avLst/>
            <a:gdLst/>
            <a:ahLst/>
            <a:cxnLst/>
            <a:rect l="0" t="0" r="0" b="0"/>
            <a:pathLst>
              <a:path w="228600" h="482600">
                <a:moveTo>
                  <a:pt x="0" y="0"/>
                </a:moveTo>
                <a:lnTo>
                  <a:pt x="228600" y="482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7" name="Freeform 3307"/>
          <p:cNvSpPr/>
          <p:nvPr/>
        </p:nvSpPr>
        <p:spPr>
          <a:xfrm rot="-5400000">
            <a:off x="7921284" y="1426018"/>
            <a:ext cx="17480" cy="8067"/>
          </a:xfrm>
          <a:custGeom>
            <a:avLst/>
            <a:gdLst/>
            <a:ahLst/>
            <a:cxnLst/>
            <a:rect l="0" t="0" r="0" b="0"/>
            <a:pathLst>
              <a:path w="330200" h="152400">
                <a:moveTo>
                  <a:pt x="3302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8" name="Freeform 3308"/>
          <p:cNvSpPr/>
          <p:nvPr/>
        </p:nvSpPr>
        <p:spPr>
          <a:xfrm rot="-5400000">
            <a:off x="7925652" y="1421647"/>
            <a:ext cx="8067" cy="16808"/>
          </a:xfrm>
          <a:custGeom>
            <a:avLst/>
            <a:gdLst/>
            <a:ahLst/>
            <a:cxnLst/>
            <a:rect l="0" t="0" r="0" b="0"/>
            <a:pathLst>
              <a:path w="152400" h="317500">
                <a:moveTo>
                  <a:pt x="0" y="0"/>
                </a:moveTo>
                <a:lnTo>
                  <a:pt x="152400" y="317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09" name="Freeform 3309"/>
          <p:cNvSpPr/>
          <p:nvPr/>
        </p:nvSpPr>
        <p:spPr>
          <a:xfrm rot="-5400000">
            <a:off x="7998268" y="1279109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12700" y="12700"/>
                </a:moveTo>
                <a:lnTo>
                  <a:pt x="0" y="0"/>
                </a:lnTo>
                <a:lnTo>
                  <a:pt x="50800" y="12700"/>
                </a:lnTo>
                <a:close/>
                <a:moveTo>
                  <a:pt x="-86131400" y="302641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10" name="Picture 3310"/>
          <p:cNvPicPr>
            <a:picLocks noChangeArrowheads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6639" y="1256582"/>
            <a:ext cx="44824" cy="44824"/>
          </a:xfrm>
          <a:prstGeom prst="rect">
            <a:avLst/>
          </a:prstGeom>
          <a:noFill/>
        </p:spPr>
      </p:pic>
      <p:sp>
        <p:nvSpPr>
          <p:cNvPr id="3311" name="Freeform 3311"/>
          <p:cNvSpPr/>
          <p:nvPr/>
        </p:nvSpPr>
        <p:spPr>
          <a:xfrm rot="-5400000">
            <a:off x="7979106" y="1272721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25400"/>
                </a:moveTo>
                <a:lnTo>
                  <a:pt x="0" y="0"/>
                </a:lnTo>
                <a:lnTo>
                  <a:pt x="25400" y="0"/>
                </a:lnTo>
                <a:close/>
                <a:moveTo>
                  <a:pt x="-85890100" y="30619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12" name="Freeform 3312"/>
          <p:cNvSpPr/>
          <p:nvPr/>
        </p:nvSpPr>
        <p:spPr>
          <a:xfrm rot="6534775">
            <a:off x="7979777" y="1265998"/>
            <a:ext cx="20842" cy="20842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13" name="Freeform 3313"/>
          <p:cNvSpPr/>
          <p:nvPr/>
        </p:nvSpPr>
        <p:spPr>
          <a:xfrm rot="-5400000">
            <a:off x="7951203" y="1232716"/>
            <a:ext cx="43702" cy="25549"/>
          </a:xfrm>
          <a:custGeom>
            <a:avLst/>
            <a:gdLst/>
            <a:ahLst/>
            <a:cxnLst/>
            <a:rect l="0" t="0" r="0" b="0"/>
            <a:pathLst>
              <a:path w="825500" h="482600">
                <a:moveTo>
                  <a:pt x="0" y="48260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14" name="Picture 3314"/>
          <p:cNvPicPr>
            <a:picLocks noChangeArrowheads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884" y="1186210"/>
            <a:ext cx="54685" cy="54685"/>
          </a:xfrm>
          <a:prstGeom prst="rect">
            <a:avLst/>
          </a:prstGeom>
          <a:noFill/>
        </p:spPr>
      </p:pic>
      <p:sp>
        <p:nvSpPr>
          <p:cNvPr id="3315" name="Freeform 3315"/>
          <p:cNvSpPr/>
          <p:nvPr/>
        </p:nvSpPr>
        <p:spPr>
          <a:xfrm rot="-5400000">
            <a:off x="7922292" y="1181617"/>
            <a:ext cx="52443" cy="43702"/>
          </a:xfrm>
          <a:custGeom>
            <a:avLst/>
            <a:gdLst/>
            <a:ahLst/>
            <a:cxnLst/>
            <a:rect l="0" t="0" r="0" b="0"/>
            <a:pathLst>
              <a:path w="990600" h="825500">
                <a:moveTo>
                  <a:pt x="215900" y="825500"/>
                </a:moveTo>
                <a:lnTo>
                  <a:pt x="990600" y="381000"/>
                </a:lnTo>
                <a:lnTo>
                  <a:pt x="774700" y="0"/>
                </a:lnTo>
                <a:lnTo>
                  <a:pt x="0" y="444500"/>
                </a:lnTo>
                <a:lnTo>
                  <a:pt x="215900" y="825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16" name="Freeform 3316"/>
          <p:cNvSpPr/>
          <p:nvPr/>
        </p:nvSpPr>
        <p:spPr>
          <a:xfrm rot="-5400000">
            <a:off x="7942461" y="1193047"/>
            <a:ext cx="12101" cy="20842"/>
          </a:xfrm>
          <a:custGeom>
            <a:avLst/>
            <a:gdLst/>
            <a:ahLst/>
            <a:cxnLst/>
            <a:rect l="0" t="0" r="0" b="0"/>
            <a:pathLst>
              <a:path w="228600" h="393700">
                <a:moveTo>
                  <a:pt x="2286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17" name="Picture 3317"/>
          <p:cNvPicPr>
            <a:picLocks noChangeArrowheads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1677" y="1268910"/>
            <a:ext cx="28462" cy="38548"/>
          </a:xfrm>
          <a:prstGeom prst="rect">
            <a:avLst/>
          </a:prstGeom>
          <a:noFill/>
        </p:spPr>
      </p:pic>
      <p:sp>
        <p:nvSpPr>
          <p:cNvPr id="3318" name="Freeform 3318"/>
          <p:cNvSpPr/>
          <p:nvPr/>
        </p:nvSpPr>
        <p:spPr>
          <a:xfrm rot="-5400000">
            <a:off x="7947841" y="1285160"/>
            <a:ext cx="16136" cy="6050"/>
          </a:xfrm>
          <a:custGeom>
            <a:avLst/>
            <a:gdLst/>
            <a:ahLst/>
            <a:cxnLst/>
            <a:rect l="0" t="0" r="0" b="0"/>
            <a:pathLst>
              <a:path w="304800" h="114300">
                <a:moveTo>
                  <a:pt x="304800" y="0"/>
                </a:moveTo>
                <a:lnTo>
                  <a:pt x="0" y="38100"/>
                </a:lnTo>
                <a:lnTo>
                  <a:pt x="3810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19" name="Freeform 3319"/>
          <p:cNvSpPr/>
          <p:nvPr/>
        </p:nvSpPr>
        <p:spPr>
          <a:xfrm rot="-5400000">
            <a:off x="7961961" y="1290539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0"/>
                </a:moveTo>
                <a:lnTo>
                  <a:pt x="0" y="12700"/>
                </a:lnTo>
                <a:close/>
                <a:moveTo>
                  <a:pt x="-85217000" y="30962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20" name="Picture 3320"/>
          <p:cNvPicPr>
            <a:picLocks noChangeArrowheads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1090" y="1267788"/>
            <a:ext cx="47960" cy="44824"/>
          </a:xfrm>
          <a:prstGeom prst="rect">
            <a:avLst/>
          </a:prstGeom>
          <a:noFill/>
        </p:spPr>
      </p:pic>
      <p:sp>
        <p:nvSpPr>
          <p:cNvPr id="3321" name="Freeform 3321"/>
          <p:cNvSpPr/>
          <p:nvPr/>
        </p:nvSpPr>
        <p:spPr>
          <a:xfrm rot="-5400000">
            <a:off x="7977088" y="1280789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50800" y="0"/>
                </a:moveTo>
                <a:lnTo>
                  <a:pt x="0" y="25400"/>
                </a:lnTo>
                <a:close/>
                <a:moveTo>
                  <a:pt x="-85674200" y="30670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2" name="Freeform 3322"/>
          <p:cNvSpPr/>
          <p:nvPr/>
        </p:nvSpPr>
        <p:spPr>
          <a:xfrm rot="3988687">
            <a:off x="7960951" y="1276081"/>
            <a:ext cx="19498" cy="19498"/>
          </a:xfrm>
          <a:custGeom>
            <a:avLst/>
            <a:gdLst/>
            <a:ahLst/>
            <a:cxnLst/>
            <a:rect l="0" t="0" r="0" b="0"/>
            <a:pathLst>
              <a:path w="368300" h="368300">
                <a:moveTo>
                  <a:pt x="368300" y="184150"/>
                </a:moveTo>
                <a:cubicBezTo>
                  <a:pt x="368300" y="82447"/>
                  <a:pt x="285853" y="0"/>
                  <a:pt x="184150" y="0"/>
                </a:cubicBezTo>
                <a:cubicBezTo>
                  <a:pt x="82447" y="0"/>
                  <a:pt x="0" y="82447"/>
                  <a:pt x="0" y="184150"/>
                </a:cubicBezTo>
                <a:cubicBezTo>
                  <a:pt x="0" y="285853"/>
                  <a:pt x="82447" y="368300"/>
                  <a:pt x="184150" y="368300"/>
                </a:cubicBezTo>
                <a:cubicBezTo>
                  <a:pt x="285853" y="368300"/>
                  <a:pt x="368300" y="285853"/>
                  <a:pt x="368300" y="1841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3" name="Freeform 3323"/>
          <p:cNvSpPr/>
          <p:nvPr/>
        </p:nvSpPr>
        <p:spPr>
          <a:xfrm rot="-5400000">
            <a:off x="7945488" y="1287513"/>
            <a:ext cx="25549" cy="10757"/>
          </a:xfrm>
          <a:custGeom>
            <a:avLst/>
            <a:gdLst/>
            <a:ahLst/>
            <a:cxnLst/>
            <a:rect l="0" t="0" r="0" b="0"/>
            <a:pathLst>
              <a:path w="482600" h="203200">
                <a:moveTo>
                  <a:pt x="4826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4" name="Freeform 3324"/>
          <p:cNvSpPr/>
          <p:nvPr/>
        </p:nvSpPr>
        <p:spPr>
          <a:xfrm rot="-5400000">
            <a:off x="7967338" y="1277764"/>
            <a:ext cx="7395" cy="17480"/>
          </a:xfrm>
          <a:custGeom>
            <a:avLst/>
            <a:gdLst/>
            <a:ahLst/>
            <a:cxnLst/>
            <a:rect l="0" t="0" r="0" b="0"/>
            <a:pathLst>
              <a:path w="139700" h="330200">
                <a:moveTo>
                  <a:pt x="0" y="0"/>
                </a:moveTo>
                <a:lnTo>
                  <a:pt x="139700" y="330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5" name="Freeform 3325"/>
          <p:cNvSpPr/>
          <p:nvPr/>
        </p:nvSpPr>
        <p:spPr>
          <a:xfrm rot="-5400000">
            <a:off x="7961961" y="1282470"/>
            <a:ext cx="17480" cy="7395"/>
          </a:xfrm>
          <a:custGeom>
            <a:avLst/>
            <a:gdLst/>
            <a:ahLst/>
            <a:cxnLst/>
            <a:rect l="0" t="0" r="0" b="0"/>
            <a:pathLst>
              <a:path w="330200" h="139700">
                <a:moveTo>
                  <a:pt x="33020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6" name="Freeform 3326"/>
          <p:cNvSpPr/>
          <p:nvPr/>
        </p:nvSpPr>
        <p:spPr>
          <a:xfrm rot="-5400000">
            <a:off x="6667680" y="1191703"/>
            <a:ext cx="59166" cy="119006"/>
          </a:xfrm>
          <a:custGeom>
            <a:avLst/>
            <a:gdLst/>
            <a:ahLst/>
            <a:cxnLst/>
            <a:rect l="0" t="0" r="0" b="0"/>
            <a:pathLst>
              <a:path w="1117600" h="2247900">
                <a:moveTo>
                  <a:pt x="0" y="0"/>
                </a:moveTo>
                <a:lnTo>
                  <a:pt x="546100" y="1104900"/>
                </a:lnTo>
                <a:lnTo>
                  <a:pt x="558800" y="1282700"/>
                </a:lnTo>
                <a:lnTo>
                  <a:pt x="457200" y="1409700"/>
                </a:lnTo>
                <a:lnTo>
                  <a:pt x="1117600" y="2247900"/>
                </a:lnTo>
                <a:lnTo>
                  <a:pt x="838200" y="1219200"/>
                </a:lnTo>
                <a:lnTo>
                  <a:pt x="685800" y="1219200"/>
                </a:lnTo>
                <a:lnTo>
                  <a:pt x="546100" y="1104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27" name="Freeform 3327"/>
          <p:cNvSpPr/>
          <p:nvPr/>
        </p:nvSpPr>
        <p:spPr>
          <a:xfrm rot="-5400000">
            <a:off x="6711383" y="1217924"/>
            <a:ext cx="17480" cy="35634"/>
          </a:xfrm>
          <a:custGeom>
            <a:avLst/>
            <a:gdLst/>
            <a:ahLst/>
            <a:cxnLst/>
            <a:rect l="0" t="0" r="0" b="0"/>
            <a:pathLst>
              <a:path w="330200" h="673100">
                <a:moveTo>
                  <a:pt x="152400" y="0"/>
                </a:moveTo>
                <a:lnTo>
                  <a:pt x="0" y="0"/>
                </a:lnTo>
                <a:lnTo>
                  <a:pt x="330200" y="673100"/>
                </a:lnTo>
                <a:close/>
                <a:moveTo>
                  <a:pt x="-62306200" y="54762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28" name="Picture 3328"/>
          <p:cNvPicPr>
            <a:picLocks noChangeArrowheads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5049" y="1210416"/>
            <a:ext cx="92560" cy="57373"/>
          </a:xfrm>
          <a:prstGeom prst="rect">
            <a:avLst/>
          </a:prstGeom>
          <a:noFill/>
        </p:spPr>
      </p:pic>
      <p:sp>
        <p:nvSpPr>
          <p:cNvPr id="3329" name="Freeform 3329"/>
          <p:cNvSpPr/>
          <p:nvPr/>
        </p:nvSpPr>
        <p:spPr>
          <a:xfrm rot="-5400000">
            <a:off x="6711382" y="1207167"/>
            <a:ext cx="29583" cy="59839"/>
          </a:xfrm>
          <a:custGeom>
            <a:avLst/>
            <a:gdLst/>
            <a:ahLst/>
            <a:cxnLst/>
            <a:rect l="0" t="0" r="0" b="0"/>
            <a:pathLst>
              <a:path w="558800" h="1130300">
                <a:moveTo>
                  <a:pt x="558800" y="1130300"/>
                </a:moveTo>
                <a:lnTo>
                  <a:pt x="0" y="0"/>
                </a:lnTo>
                <a:lnTo>
                  <a:pt x="12700" y="177800"/>
                </a:lnTo>
                <a:close/>
                <a:moveTo>
                  <a:pt x="-63182500" y="54876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0" name="Freeform 3330"/>
          <p:cNvSpPr/>
          <p:nvPr/>
        </p:nvSpPr>
        <p:spPr>
          <a:xfrm rot="-5400000">
            <a:off x="7852029" y="1047483"/>
            <a:ext cx="55132" cy="121023"/>
          </a:xfrm>
          <a:custGeom>
            <a:avLst/>
            <a:gdLst/>
            <a:ahLst/>
            <a:cxnLst/>
            <a:rect l="0" t="0" r="0" b="0"/>
            <a:pathLst>
              <a:path w="1041400" h="2286000">
                <a:moveTo>
                  <a:pt x="1041400" y="2286000"/>
                </a:moveTo>
                <a:lnTo>
                  <a:pt x="533400" y="1168400"/>
                </a:lnTo>
                <a:lnTo>
                  <a:pt x="533400" y="990600"/>
                </a:lnTo>
                <a:lnTo>
                  <a:pt x="622300" y="863600"/>
                </a:lnTo>
                <a:lnTo>
                  <a:pt x="0" y="0"/>
                </a:lnTo>
                <a:lnTo>
                  <a:pt x="241300" y="1041400"/>
                </a:lnTo>
                <a:lnTo>
                  <a:pt x="393700" y="1041400"/>
                </a:lnTo>
                <a:lnTo>
                  <a:pt x="533400" y="1168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1" name="Freeform 3331"/>
          <p:cNvSpPr/>
          <p:nvPr/>
        </p:nvSpPr>
        <p:spPr>
          <a:xfrm rot="-5400000">
            <a:off x="7848331" y="1104969"/>
            <a:ext cx="16136" cy="35634"/>
          </a:xfrm>
          <a:custGeom>
            <a:avLst/>
            <a:gdLst/>
            <a:ahLst/>
            <a:cxnLst/>
            <a:rect l="0" t="0" r="0" b="0"/>
            <a:pathLst>
              <a:path w="304800" h="673100">
                <a:moveTo>
                  <a:pt x="152400" y="673100"/>
                </a:moveTo>
                <a:lnTo>
                  <a:pt x="304800" y="673100"/>
                </a:lnTo>
                <a:lnTo>
                  <a:pt x="0" y="0"/>
                </a:lnTo>
                <a:close/>
                <a:moveTo>
                  <a:pt x="-86588600" y="33299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32" name="Picture 3332"/>
          <p:cNvPicPr>
            <a:picLocks noChangeArrowheads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879" y="1096115"/>
            <a:ext cx="90319" cy="59615"/>
          </a:xfrm>
          <a:prstGeom prst="rect">
            <a:avLst/>
          </a:prstGeom>
          <a:noFill/>
        </p:spPr>
      </p:pic>
      <p:sp>
        <p:nvSpPr>
          <p:cNvPr id="3333" name="Freeform 3333"/>
          <p:cNvSpPr/>
          <p:nvPr/>
        </p:nvSpPr>
        <p:spPr>
          <a:xfrm rot="-5400000">
            <a:off x="7836565" y="1090514"/>
            <a:ext cx="27566" cy="61183"/>
          </a:xfrm>
          <a:custGeom>
            <a:avLst/>
            <a:gdLst/>
            <a:ahLst/>
            <a:cxnLst/>
            <a:rect l="0" t="0" r="0" b="0"/>
            <a:pathLst>
              <a:path w="520700" h="1155700">
                <a:moveTo>
                  <a:pt x="0" y="0"/>
                </a:moveTo>
                <a:lnTo>
                  <a:pt x="520700" y="1155700"/>
                </a:lnTo>
                <a:lnTo>
                  <a:pt x="520700" y="977900"/>
                </a:lnTo>
                <a:close/>
                <a:moveTo>
                  <a:pt x="-85483700" y="33655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4" name="Freeform 3334"/>
          <p:cNvSpPr/>
          <p:nvPr/>
        </p:nvSpPr>
        <p:spPr>
          <a:xfrm rot="-5400000">
            <a:off x="7302718" y="1702355"/>
            <a:ext cx="119006" cy="59839"/>
          </a:xfrm>
          <a:custGeom>
            <a:avLst/>
            <a:gdLst/>
            <a:ahLst/>
            <a:cxnLst/>
            <a:rect l="0" t="0" r="0" b="0"/>
            <a:pathLst>
              <a:path w="2247900" h="1130300">
                <a:moveTo>
                  <a:pt x="0" y="1130300"/>
                </a:moveTo>
                <a:lnTo>
                  <a:pt x="1104900" y="584200"/>
                </a:lnTo>
                <a:lnTo>
                  <a:pt x="1270000" y="571500"/>
                </a:lnTo>
                <a:lnTo>
                  <a:pt x="1409700" y="660400"/>
                </a:lnTo>
                <a:lnTo>
                  <a:pt x="2247900" y="0"/>
                </a:lnTo>
                <a:lnTo>
                  <a:pt x="1219200" y="292100"/>
                </a:lnTo>
                <a:lnTo>
                  <a:pt x="1219200" y="431800"/>
                </a:lnTo>
                <a:lnTo>
                  <a:pt x="1104900" y="584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5" name="Freeform 3335"/>
          <p:cNvSpPr/>
          <p:nvPr/>
        </p:nvSpPr>
        <p:spPr>
          <a:xfrm rot="-5400000">
            <a:off x="7328941" y="1701010"/>
            <a:ext cx="34961" cy="17480"/>
          </a:xfrm>
          <a:custGeom>
            <a:avLst/>
            <a:gdLst/>
            <a:ahLst/>
            <a:cxnLst/>
            <a:rect l="0" t="0" r="0" b="0"/>
            <a:pathLst>
              <a:path w="660400" h="330200">
                <a:moveTo>
                  <a:pt x="0" y="190500"/>
                </a:moveTo>
                <a:lnTo>
                  <a:pt x="0" y="330200"/>
                </a:lnTo>
                <a:lnTo>
                  <a:pt x="660400" y="0"/>
                </a:lnTo>
                <a:close/>
                <a:moveTo>
                  <a:pt x="-65379600" y="42760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36" name="Picture 3336"/>
          <p:cNvPicPr>
            <a:picLocks noChangeArrowheads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095" y="1661565"/>
            <a:ext cx="61632" cy="88077"/>
          </a:xfrm>
          <a:prstGeom prst="rect">
            <a:avLst/>
          </a:prstGeom>
          <a:noFill/>
        </p:spPr>
      </p:pic>
      <p:sp>
        <p:nvSpPr>
          <p:cNvPr id="3337" name="Freeform 3337"/>
          <p:cNvSpPr/>
          <p:nvPr/>
        </p:nvSpPr>
        <p:spPr>
          <a:xfrm rot="-5400000">
            <a:off x="7318183" y="1688235"/>
            <a:ext cx="59839" cy="30255"/>
          </a:xfrm>
          <a:custGeom>
            <a:avLst/>
            <a:gdLst/>
            <a:ahLst/>
            <a:cxnLst/>
            <a:rect l="0" t="0" r="0" b="0"/>
            <a:pathLst>
              <a:path w="1130300" h="571500">
                <a:moveTo>
                  <a:pt x="1130300" y="0"/>
                </a:moveTo>
                <a:lnTo>
                  <a:pt x="0" y="571500"/>
                </a:lnTo>
                <a:lnTo>
                  <a:pt x="165100" y="558800"/>
                </a:lnTo>
                <a:close/>
                <a:moveTo>
                  <a:pt x="-64985900" y="4284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8" name="Freeform 3338"/>
          <p:cNvSpPr/>
          <p:nvPr/>
        </p:nvSpPr>
        <p:spPr>
          <a:xfrm rot="-5400000">
            <a:off x="3363739" y="4016930"/>
            <a:ext cx="1344033" cy="911710"/>
          </a:xfrm>
          <a:custGeom>
            <a:avLst/>
            <a:gdLst/>
            <a:ahLst/>
            <a:cxnLst/>
            <a:rect l="0" t="0" r="0" b="0"/>
            <a:pathLst>
              <a:path w="25387300" h="17221200">
                <a:moveTo>
                  <a:pt x="0" y="17221200"/>
                </a:moveTo>
                <a:lnTo>
                  <a:pt x="253873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39" name="Freeform 3339"/>
          <p:cNvSpPr/>
          <p:nvPr/>
        </p:nvSpPr>
        <p:spPr>
          <a:xfrm rot="-5400000">
            <a:off x="3361609" y="3583090"/>
            <a:ext cx="266219" cy="168724"/>
          </a:xfrm>
          <a:custGeom>
            <a:avLst/>
            <a:gdLst/>
            <a:ahLst/>
            <a:cxnLst/>
            <a:rect l="0" t="0" r="0" b="0"/>
            <a:pathLst>
              <a:path w="5028599" h="3187030">
                <a:moveTo>
                  <a:pt x="5028599" y="0"/>
                </a:moveTo>
                <a:cubicBezTo>
                  <a:pt x="3319599" y="1009687"/>
                  <a:pt x="1642585" y="2072543"/>
                  <a:pt x="0" y="3187030"/>
                </a:cubicBez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0" name="Freeform 3340"/>
          <p:cNvSpPr/>
          <p:nvPr/>
        </p:nvSpPr>
        <p:spPr>
          <a:xfrm rot="-5400000">
            <a:off x="3273644" y="3397020"/>
            <a:ext cx="172794" cy="102197"/>
          </a:xfrm>
          <a:custGeom>
            <a:avLst/>
            <a:gdLst/>
            <a:ahLst/>
            <a:cxnLst/>
            <a:rect l="0" t="0" r="0" b="0"/>
            <a:pathLst>
              <a:path w="3263900" h="1930400">
                <a:moveTo>
                  <a:pt x="0" y="1930400"/>
                </a:moveTo>
                <a:lnTo>
                  <a:pt x="3263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1" name="Freeform 3341"/>
          <p:cNvSpPr/>
          <p:nvPr/>
        </p:nvSpPr>
        <p:spPr>
          <a:xfrm rot="-5400000">
            <a:off x="3893888" y="3595700"/>
            <a:ext cx="75975" cy="128419"/>
          </a:xfrm>
          <a:custGeom>
            <a:avLst/>
            <a:gdLst/>
            <a:ahLst/>
            <a:cxnLst/>
            <a:rect l="0" t="0" r="0" b="0"/>
            <a:pathLst>
              <a:path w="1435100" h="2425700">
                <a:moveTo>
                  <a:pt x="1435100" y="2425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2" name="Freeform 3342"/>
          <p:cNvSpPr/>
          <p:nvPr/>
        </p:nvSpPr>
        <p:spPr>
          <a:xfrm>
            <a:off x="3732497" y="3667640"/>
            <a:ext cx="135147" cy="57476"/>
          </a:xfrm>
          <a:custGeom>
            <a:avLst/>
            <a:gdLst/>
            <a:ahLst/>
            <a:cxnLst/>
            <a:rect l="0" t="0" r="0" b="0"/>
            <a:pathLst>
              <a:path w="2552787" h="1085653">
                <a:moveTo>
                  <a:pt x="0" y="0"/>
                </a:moveTo>
                <a:cubicBezTo>
                  <a:pt x="566369" y="834750"/>
                  <a:pt x="1683943" y="1085653"/>
                  <a:pt x="2552787" y="573119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3" name="Freeform 3343"/>
          <p:cNvSpPr/>
          <p:nvPr/>
        </p:nvSpPr>
        <p:spPr>
          <a:xfrm rot="-5400000">
            <a:off x="3707648" y="3642093"/>
            <a:ext cx="30255" cy="20842"/>
          </a:xfrm>
          <a:custGeom>
            <a:avLst/>
            <a:gdLst/>
            <a:ahLst/>
            <a:cxnLst/>
            <a:rect l="0" t="0" r="0" b="0"/>
            <a:pathLst>
              <a:path w="571500" h="393700">
                <a:moveTo>
                  <a:pt x="0" y="393700"/>
                </a:moveTo>
                <a:lnTo>
                  <a:pt x="5715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4" name="Freeform 3344"/>
          <p:cNvSpPr/>
          <p:nvPr/>
        </p:nvSpPr>
        <p:spPr>
          <a:xfrm>
            <a:off x="3670028" y="3349710"/>
            <a:ext cx="107366" cy="287820"/>
          </a:xfrm>
          <a:custGeom>
            <a:avLst/>
            <a:gdLst/>
            <a:ahLst/>
            <a:cxnLst/>
            <a:rect l="0" t="0" r="0" b="0"/>
            <a:pathLst>
              <a:path w="2028034" h="5436610">
                <a:moveTo>
                  <a:pt x="2028034" y="0"/>
                </a:moveTo>
                <a:cubicBezTo>
                  <a:pt x="1116290" y="533490"/>
                  <a:pt x="466454" y="1421022"/>
                  <a:pt x="233227" y="2451310"/>
                </a:cubicBezTo>
                <a:cubicBezTo>
                  <a:pt x="0" y="3481596"/>
                  <a:pt x="204246" y="4562468"/>
                  <a:pt x="797343" y="5436610"/>
                </a:cubicBez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5" name="Freeform 3345"/>
          <p:cNvSpPr/>
          <p:nvPr/>
        </p:nvSpPr>
        <p:spPr>
          <a:xfrm rot="-5400000">
            <a:off x="4004489" y="2483965"/>
            <a:ext cx="639407" cy="1093245"/>
          </a:xfrm>
          <a:custGeom>
            <a:avLst/>
            <a:gdLst/>
            <a:ahLst/>
            <a:cxnLst/>
            <a:rect l="0" t="0" r="0" b="0"/>
            <a:pathLst>
              <a:path w="12077700" h="20650200">
                <a:moveTo>
                  <a:pt x="0" y="0"/>
                </a:moveTo>
                <a:lnTo>
                  <a:pt x="12077700" y="206502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46" name="Freeform 3346"/>
          <p:cNvSpPr/>
          <p:nvPr/>
        </p:nvSpPr>
        <p:spPr>
          <a:xfrm rot="-5400000">
            <a:off x="3269944" y="3525776"/>
            <a:ext cx="939276" cy="1132914"/>
          </a:xfrm>
          <a:custGeom>
            <a:avLst/>
            <a:gdLst/>
            <a:ahLst/>
            <a:cxnLst/>
            <a:rect l="0" t="0" r="0" b="0"/>
            <a:pathLst>
              <a:path w="17741900" h="21399500">
                <a:moveTo>
                  <a:pt x="17741900" y="15544800"/>
                </a:moveTo>
                <a:lnTo>
                  <a:pt x="8750300" y="21399500"/>
                </a:lnTo>
                <a:lnTo>
                  <a:pt x="0" y="6832600"/>
                </a:lnTo>
                <a:lnTo>
                  <a:pt x="94234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47" name="Picture 3347"/>
          <p:cNvPicPr>
            <a:picLocks noChangeArrowheads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6404" y="3142758"/>
            <a:ext cx="840441" cy="635149"/>
          </a:xfrm>
          <a:prstGeom prst="rect">
            <a:avLst/>
          </a:prstGeom>
          <a:noFill/>
        </p:spPr>
      </p:pic>
      <p:sp>
        <p:nvSpPr>
          <p:cNvPr id="3348" name="Freeform 3348"/>
          <p:cNvSpPr/>
          <p:nvPr/>
        </p:nvSpPr>
        <p:spPr>
          <a:xfrm rot="-5400000">
            <a:off x="3002348" y="-168131"/>
            <a:ext cx="5436645" cy="7698440"/>
          </a:xfrm>
          <a:custGeom>
            <a:avLst/>
            <a:gdLst/>
            <a:ahLst/>
            <a:cxnLst/>
            <a:rect l="0" t="0" r="0" b="0"/>
            <a:pathLst>
              <a:path w="102692200" h="145415000">
                <a:moveTo>
                  <a:pt x="0" y="0"/>
                </a:moveTo>
                <a:lnTo>
                  <a:pt x="0" y="145415000"/>
                </a:lnTo>
                <a:lnTo>
                  <a:pt x="102692200" y="145415000"/>
                </a:lnTo>
                <a:lnTo>
                  <a:pt x="102692200" y="0"/>
                </a:lnTo>
                <a:lnTo>
                  <a:pt x="0" y="0"/>
                </a:lnTo>
              </a:path>
            </a:pathLst>
          </a:custGeom>
          <a:noFill/>
          <a:ln w="0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49" name="Picture 3349"/>
          <p:cNvPicPr>
            <a:picLocks noChangeArrowheads="1"/>
          </p:cNvPicPr>
          <p:nvPr/>
        </p:nvPicPr>
        <p:blipFill>
          <a:blip r:embed="rId2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2182749" y="4493963"/>
            <a:ext cx="1592803" cy="2220781"/>
          </a:xfrm>
          <a:prstGeom prst="rect">
            <a:avLst/>
          </a:prstGeom>
          <a:noFill/>
        </p:spPr>
      </p:pic>
      <p:sp>
        <p:nvSpPr>
          <p:cNvPr id="3350" name="Freeform 3350"/>
          <p:cNvSpPr/>
          <p:nvPr/>
        </p:nvSpPr>
        <p:spPr>
          <a:xfrm rot="-5400000">
            <a:off x="2182413" y="4495645"/>
            <a:ext cx="1590786" cy="2216747"/>
          </a:xfrm>
          <a:custGeom>
            <a:avLst/>
            <a:gdLst/>
            <a:ahLst/>
            <a:cxnLst/>
            <a:rect l="0" t="0" r="0" b="0"/>
            <a:pathLst>
              <a:path w="30048200" h="41871900">
                <a:moveTo>
                  <a:pt x="0" y="41871900"/>
                </a:moveTo>
                <a:lnTo>
                  <a:pt x="0" y="38100"/>
                </a:lnTo>
                <a:lnTo>
                  <a:pt x="30048200" y="0"/>
                </a:lnTo>
                <a:lnTo>
                  <a:pt x="30048200" y="41833800"/>
                </a:lnTo>
                <a:lnTo>
                  <a:pt x="0" y="41871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1" name="Freeform 3351"/>
          <p:cNvSpPr/>
          <p:nvPr/>
        </p:nvSpPr>
        <p:spPr>
          <a:xfrm rot="-5400000">
            <a:off x="2207963" y="5020753"/>
            <a:ext cx="7395" cy="615874"/>
          </a:xfrm>
          <a:custGeom>
            <a:avLst/>
            <a:gdLst/>
            <a:ahLst/>
            <a:cxnLst/>
            <a:rect l="0" t="0" r="0" b="0"/>
            <a:pathLst>
              <a:path w="139700" h="11633200">
                <a:moveTo>
                  <a:pt x="139700" y="12700"/>
                </a:moveTo>
                <a:lnTo>
                  <a:pt x="0" y="11633200"/>
                </a:lnTo>
                <a:lnTo>
                  <a:pt x="0" y="0"/>
                </a:lnTo>
                <a:close/>
                <a:moveTo>
                  <a:pt x="105537000" y="1454023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52" name="Picture 3352"/>
          <p:cNvPicPr>
            <a:picLocks noChangeArrowheads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516" y="5321181"/>
            <a:ext cx="637615" cy="34514"/>
          </a:xfrm>
          <a:prstGeom prst="rect">
            <a:avLst/>
          </a:prstGeom>
          <a:noFill/>
        </p:spPr>
      </p:pic>
      <p:sp>
        <p:nvSpPr>
          <p:cNvPr id="3353" name="Freeform 3353"/>
          <p:cNvSpPr/>
          <p:nvPr/>
        </p:nvSpPr>
        <p:spPr>
          <a:xfrm rot="-5400000">
            <a:off x="2209307" y="5026804"/>
            <a:ext cx="4706" cy="615874"/>
          </a:xfrm>
          <a:custGeom>
            <a:avLst/>
            <a:gdLst/>
            <a:ahLst/>
            <a:cxnLst/>
            <a:rect l="0" t="0" r="0" b="0"/>
            <a:pathLst>
              <a:path w="88900" h="11633200">
                <a:moveTo>
                  <a:pt x="88900" y="0"/>
                </a:moveTo>
                <a:lnTo>
                  <a:pt x="88900" y="11633200"/>
                </a:lnTo>
                <a:lnTo>
                  <a:pt x="0" y="11620500"/>
                </a:lnTo>
                <a:close/>
                <a:moveTo>
                  <a:pt x="105638600" y="1454023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4" name="Freeform 3354"/>
          <p:cNvSpPr/>
          <p:nvPr/>
        </p:nvSpPr>
        <p:spPr>
          <a:xfrm rot="-5400000">
            <a:off x="2201912" y="5026804"/>
            <a:ext cx="19497" cy="615874"/>
          </a:xfrm>
          <a:custGeom>
            <a:avLst/>
            <a:gdLst/>
            <a:ahLst/>
            <a:cxnLst/>
            <a:rect l="0" t="0" r="0" b="0"/>
            <a:pathLst>
              <a:path w="368300" h="11633200">
                <a:moveTo>
                  <a:pt x="228600" y="11633200"/>
                </a:moveTo>
                <a:lnTo>
                  <a:pt x="368300" y="12700"/>
                </a:lnTo>
                <a:lnTo>
                  <a:pt x="139700" y="0"/>
                </a:lnTo>
                <a:lnTo>
                  <a:pt x="0" y="11620500"/>
                </a:lnTo>
                <a:lnTo>
                  <a:pt x="228600" y="11633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5" name="Freeform 3355"/>
          <p:cNvSpPr/>
          <p:nvPr/>
        </p:nvSpPr>
        <p:spPr>
          <a:xfrm rot="-5400000">
            <a:off x="2207626" y="5033191"/>
            <a:ext cx="7395" cy="615202"/>
          </a:xfrm>
          <a:custGeom>
            <a:avLst/>
            <a:gdLst/>
            <a:ahLst/>
            <a:cxnLst/>
            <a:rect l="0" t="0" r="0" b="0"/>
            <a:pathLst>
              <a:path w="139700" h="11620500">
                <a:moveTo>
                  <a:pt x="0" y="11620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6" name="Freeform 3356"/>
          <p:cNvSpPr/>
          <p:nvPr/>
        </p:nvSpPr>
        <p:spPr>
          <a:xfrm rot="-5400000">
            <a:off x="2209979" y="4876197"/>
            <a:ext cx="2689" cy="615202"/>
          </a:xfrm>
          <a:custGeom>
            <a:avLst/>
            <a:gdLst/>
            <a:ahLst/>
            <a:cxnLst/>
            <a:rect l="0" t="0" r="0" b="0"/>
            <a:pathLst>
              <a:path w="50800" h="11620500">
                <a:moveTo>
                  <a:pt x="50800" y="12700"/>
                </a:moveTo>
                <a:lnTo>
                  <a:pt x="0" y="11620500"/>
                </a:lnTo>
                <a:lnTo>
                  <a:pt x="0" y="0"/>
                </a:lnTo>
                <a:close/>
                <a:moveTo>
                  <a:pt x="102755700" y="145402300"/>
                </a:moveTo>
              </a:path>
            </a:pathLst>
          </a:custGeom>
          <a:solidFill>
            <a:srgbClr val="FFFF00">
              <a:alpha val="100000"/>
            </a:srgbClr>
          </a:solidFill>
          <a:ln w="0" cap="rnd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57" name="Picture 3357"/>
          <p:cNvPicPr>
            <a:picLocks noChangeArrowheads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516" y="5173936"/>
            <a:ext cx="637615" cy="34514"/>
          </a:xfrm>
          <a:prstGeom prst="rect">
            <a:avLst/>
          </a:prstGeom>
          <a:noFill/>
        </p:spPr>
      </p:pic>
      <p:sp>
        <p:nvSpPr>
          <p:cNvPr id="3358" name="Freeform 3358"/>
          <p:cNvSpPr/>
          <p:nvPr/>
        </p:nvSpPr>
        <p:spPr>
          <a:xfrm rot="-5400000">
            <a:off x="2206618" y="4882248"/>
            <a:ext cx="9412" cy="615202"/>
          </a:xfrm>
          <a:custGeom>
            <a:avLst/>
            <a:gdLst/>
            <a:ahLst/>
            <a:cxnLst/>
            <a:rect l="0" t="0" r="0" b="0"/>
            <a:pathLst>
              <a:path w="177800" h="11620500">
                <a:moveTo>
                  <a:pt x="177800" y="0"/>
                </a:moveTo>
                <a:lnTo>
                  <a:pt x="177800" y="11620500"/>
                </a:lnTo>
                <a:lnTo>
                  <a:pt x="0" y="11620500"/>
                </a:lnTo>
                <a:close/>
                <a:moveTo>
                  <a:pt x="102946200" y="145402300"/>
                </a:moveTo>
              </a:path>
            </a:pathLst>
          </a:custGeom>
          <a:solidFill>
            <a:srgbClr val="FFFF00">
              <a:alpha val="100000"/>
            </a:srgbClr>
          </a:solidFill>
          <a:ln w="0" cap="rnd" cmpd="sng">
            <a:solidFill>
              <a:srgbClr val="FF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59" name="Freeform 3359"/>
          <p:cNvSpPr/>
          <p:nvPr/>
        </p:nvSpPr>
        <p:spPr>
          <a:xfrm rot="-5400000">
            <a:off x="2203928" y="4882248"/>
            <a:ext cx="14791" cy="615202"/>
          </a:xfrm>
          <a:custGeom>
            <a:avLst/>
            <a:gdLst/>
            <a:ahLst/>
            <a:cxnLst/>
            <a:rect l="0" t="0" r="0" b="0"/>
            <a:pathLst>
              <a:path w="279400" h="11620500">
                <a:moveTo>
                  <a:pt x="228600" y="11620500"/>
                </a:moveTo>
                <a:lnTo>
                  <a:pt x="279400" y="12700"/>
                </a:lnTo>
                <a:lnTo>
                  <a:pt x="50800" y="0"/>
                </a:lnTo>
                <a:lnTo>
                  <a:pt x="0" y="11620500"/>
                </a:lnTo>
                <a:lnTo>
                  <a:pt x="228600" y="1162050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0" name="Freeform 3360"/>
          <p:cNvSpPr/>
          <p:nvPr/>
        </p:nvSpPr>
        <p:spPr>
          <a:xfrm rot="-5400000">
            <a:off x="2209979" y="4888299"/>
            <a:ext cx="2689" cy="615202"/>
          </a:xfrm>
          <a:custGeom>
            <a:avLst/>
            <a:gdLst/>
            <a:ahLst/>
            <a:cxnLst/>
            <a:rect l="0" t="0" r="0" b="0"/>
            <a:pathLst>
              <a:path w="50800" h="11620500">
                <a:moveTo>
                  <a:pt x="0" y="1162050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1" name="Freeform 3361"/>
          <p:cNvSpPr/>
          <p:nvPr/>
        </p:nvSpPr>
        <p:spPr>
          <a:xfrm rot="-5400000">
            <a:off x="2209307" y="4733658"/>
            <a:ext cx="4706" cy="615874"/>
          </a:xfrm>
          <a:custGeom>
            <a:avLst/>
            <a:gdLst/>
            <a:ahLst/>
            <a:cxnLst/>
            <a:rect l="0" t="0" r="0" b="0"/>
            <a:pathLst>
              <a:path w="88900" h="11633200">
                <a:moveTo>
                  <a:pt x="88900" y="0"/>
                </a:moveTo>
                <a:lnTo>
                  <a:pt x="0" y="1163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2" name="Freeform 3362"/>
          <p:cNvSpPr/>
          <p:nvPr/>
        </p:nvSpPr>
        <p:spPr>
          <a:xfrm rot="-5400000">
            <a:off x="2181070" y="6167115"/>
            <a:ext cx="63873" cy="40340"/>
          </a:xfrm>
          <a:custGeom>
            <a:avLst/>
            <a:gdLst/>
            <a:ahLst/>
            <a:cxnLst/>
            <a:rect l="0" t="0" r="0" b="0"/>
            <a:pathLst>
              <a:path w="1206500" h="762000">
                <a:moveTo>
                  <a:pt x="1206500" y="368300"/>
                </a:moveTo>
                <a:lnTo>
                  <a:pt x="0" y="762000"/>
                </a:lnTo>
                <a:lnTo>
                  <a:pt x="0" y="0"/>
                </a:lnTo>
                <a:close/>
                <a:moveTo>
                  <a:pt x="116471700" y="13994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3" name="Freeform 3363"/>
          <p:cNvSpPr/>
          <p:nvPr/>
        </p:nvSpPr>
        <p:spPr>
          <a:xfrm rot="-5400000">
            <a:off x="2189137" y="6228299"/>
            <a:ext cx="5378" cy="6050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101600" y="25400"/>
                </a:moveTo>
                <a:lnTo>
                  <a:pt x="101600" y="114300"/>
                </a:lnTo>
                <a:lnTo>
                  <a:pt x="0" y="0"/>
                </a:lnTo>
                <a:close/>
                <a:moveTo>
                  <a:pt x="117170200" y="140017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4" name="Freeform 3364"/>
          <p:cNvSpPr/>
          <p:nvPr/>
        </p:nvSpPr>
        <p:spPr>
          <a:xfrm rot="-5400000">
            <a:off x="2232167" y="6227626"/>
            <a:ext cx="4706" cy="6723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88900" y="0"/>
                </a:moveTo>
                <a:lnTo>
                  <a:pt x="88900" y="88900"/>
                </a:lnTo>
                <a:lnTo>
                  <a:pt x="0" y="127000"/>
                </a:lnTo>
                <a:close/>
                <a:moveTo>
                  <a:pt x="116382800" y="1392174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65" name="Freeform 3365"/>
          <p:cNvSpPr/>
          <p:nvPr/>
        </p:nvSpPr>
        <p:spPr>
          <a:xfrm rot="-5400000">
            <a:off x="2255027" y="6227626"/>
            <a:ext cx="5378" cy="6050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101600" y="0"/>
                </a:moveTo>
                <a:lnTo>
                  <a:pt x="0" y="114300"/>
                </a:lnTo>
                <a:lnTo>
                  <a:pt x="0" y="25400"/>
                </a:lnTo>
                <a:close/>
                <a:moveTo>
                  <a:pt x="115938300" y="138772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66" name="Picture 3366"/>
          <p:cNvPicPr>
            <a:picLocks noChangeArrowheads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3198" y="6208015"/>
            <a:ext cx="134471" cy="136039"/>
          </a:xfrm>
          <a:prstGeom prst="rect">
            <a:avLst/>
          </a:prstGeom>
          <a:noFill/>
        </p:spPr>
      </p:pic>
      <p:sp>
        <p:nvSpPr>
          <p:cNvPr id="3367" name="Freeform 3367"/>
          <p:cNvSpPr/>
          <p:nvPr/>
        </p:nvSpPr>
        <p:spPr>
          <a:xfrm rot="-5400000">
            <a:off x="2256374" y="6292172"/>
            <a:ext cx="33617" cy="23531"/>
          </a:xfrm>
          <a:custGeom>
            <a:avLst/>
            <a:gdLst/>
            <a:ahLst/>
            <a:cxnLst/>
            <a:rect l="0" t="0" r="0" b="0"/>
            <a:pathLst>
              <a:path w="635000" h="444500">
                <a:moveTo>
                  <a:pt x="635000" y="76200"/>
                </a:moveTo>
                <a:lnTo>
                  <a:pt x="635000" y="444500"/>
                </a:lnTo>
                <a:lnTo>
                  <a:pt x="0" y="0"/>
                </a:lnTo>
                <a:close/>
                <a:moveTo>
                  <a:pt x="117386100" y="13864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68" name="Picture 3368"/>
          <p:cNvPicPr>
            <a:picLocks noChangeArrowheads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48" y="6304833"/>
            <a:ext cx="43479" cy="61632"/>
          </a:xfrm>
          <a:prstGeom prst="rect">
            <a:avLst/>
          </a:prstGeom>
          <a:noFill/>
        </p:spPr>
      </p:pic>
      <p:sp>
        <p:nvSpPr>
          <p:cNvPr id="3369" name="Freeform 3369"/>
          <p:cNvSpPr/>
          <p:nvPr/>
        </p:nvSpPr>
        <p:spPr>
          <a:xfrm rot="-43179">
            <a:off x="2232659" y="6287307"/>
            <a:ext cx="22045" cy="8344"/>
          </a:xfrm>
          <a:custGeom>
            <a:avLst/>
            <a:gdLst/>
            <a:ahLst/>
            <a:cxnLst/>
            <a:rect l="0" t="0" r="0" b="0"/>
            <a:pathLst>
              <a:path w="416404" h="157629">
                <a:moveTo>
                  <a:pt x="416404" y="0"/>
                </a:moveTo>
                <a:cubicBezTo>
                  <a:pt x="264030" y="5247"/>
                  <a:pt x="117652" y="60658"/>
                  <a:pt x="0" y="157629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0" name="Freeform 3370"/>
          <p:cNvSpPr/>
          <p:nvPr/>
        </p:nvSpPr>
        <p:spPr>
          <a:xfrm rot="-5400000">
            <a:off x="2229816" y="6252840"/>
            <a:ext cx="94129" cy="44374"/>
          </a:xfrm>
          <a:custGeom>
            <a:avLst/>
            <a:gdLst/>
            <a:ahLst/>
            <a:cxnLst/>
            <a:rect l="0" t="0" r="0" b="0"/>
            <a:pathLst>
              <a:path w="1778000" h="838200">
                <a:moveTo>
                  <a:pt x="660400" y="0"/>
                </a:moveTo>
                <a:lnTo>
                  <a:pt x="660400" y="203200"/>
                </a:lnTo>
                <a:lnTo>
                  <a:pt x="0" y="114300"/>
                </a:lnTo>
                <a:lnTo>
                  <a:pt x="1041400" y="838200"/>
                </a:lnTo>
                <a:lnTo>
                  <a:pt x="1778000" y="0"/>
                </a:lnTo>
                <a:lnTo>
                  <a:pt x="1117600" y="190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1" name="Freeform 3371"/>
          <p:cNvSpPr/>
          <p:nvPr/>
        </p:nvSpPr>
        <p:spPr>
          <a:xfrm rot="-43179">
            <a:off x="2242977" y="6262328"/>
            <a:ext cx="21520" cy="1487"/>
          </a:xfrm>
          <a:custGeom>
            <a:avLst/>
            <a:gdLst/>
            <a:ahLst/>
            <a:cxnLst/>
            <a:rect l="0" t="0" r="0" b="0"/>
            <a:pathLst>
              <a:path w="406486" h="28090">
                <a:moveTo>
                  <a:pt x="406486" y="1122"/>
                </a:moveTo>
                <a:cubicBezTo>
                  <a:pt x="270509" y="0"/>
                  <a:pt x="134638" y="9015"/>
                  <a:pt x="0" y="2809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2" name="Freeform 3372"/>
          <p:cNvSpPr/>
          <p:nvPr/>
        </p:nvSpPr>
        <p:spPr>
          <a:xfrm rot="-43179">
            <a:off x="2220370" y="6264214"/>
            <a:ext cx="22463" cy="10930"/>
          </a:xfrm>
          <a:custGeom>
            <a:avLst/>
            <a:gdLst/>
            <a:ahLst/>
            <a:cxnLst/>
            <a:rect l="0" t="0" r="0" b="0"/>
            <a:pathLst>
              <a:path w="424316" h="206466">
                <a:moveTo>
                  <a:pt x="424316" y="0"/>
                </a:moveTo>
                <a:cubicBezTo>
                  <a:pt x="264722" y="22611"/>
                  <a:pt x="116281" y="94841"/>
                  <a:pt x="0" y="206466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3" name="Freeform 3373"/>
          <p:cNvSpPr/>
          <p:nvPr/>
        </p:nvSpPr>
        <p:spPr>
          <a:xfrm rot="-5400000">
            <a:off x="2115180" y="6228971"/>
            <a:ext cx="196326" cy="49081"/>
          </a:xfrm>
          <a:custGeom>
            <a:avLst/>
            <a:gdLst/>
            <a:ahLst/>
            <a:cxnLst/>
            <a:rect l="0" t="0" r="0" b="0"/>
            <a:pathLst>
              <a:path w="3708400" h="927100">
                <a:moveTo>
                  <a:pt x="1435100" y="609600"/>
                </a:moveTo>
                <a:lnTo>
                  <a:pt x="2501900" y="596900"/>
                </a:lnTo>
                <a:lnTo>
                  <a:pt x="2235200" y="927100"/>
                </a:lnTo>
                <a:lnTo>
                  <a:pt x="3708400" y="444500"/>
                </a:lnTo>
                <a:lnTo>
                  <a:pt x="2222500" y="0"/>
                </a:lnTo>
                <a:lnTo>
                  <a:pt x="2501900" y="317500"/>
                </a:lnTo>
                <a:lnTo>
                  <a:pt x="0" y="355600"/>
                </a:lnTo>
                <a:lnTo>
                  <a:pt x="0" y="622300"/>
                </a:lnTo>
                <a:lnTo>
                  <a:pt x="571500" y="622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4" name="Freeform 3374"/>
          <p:cNvSpPr/>
          <p:nvPr/>
        </p:nvSpPr>
        <p:spPr>
          <a:xfrm rot="-43179">
            <a:off x="2220768" y="6296096"/>
            <a:ext cx="11779" cy="25171"/>
          </a:xfrm>
          <a:custGeom>
            <a:avLst/>
            <a:gdLst/>
            <a:ahLst/>
            <a:cxnLst/>
            <a:rect l="0" t="0" r="0" b="0"/>
            <a:pathLst>
              <a:path w="222516" h="475457">
                <a:moveTo>
                  <a:pt x="222516" y="0"/>
                </a:moveTo>
                <a:cubicBezTo>
                  <a:pt x="80792" y="116812"/>
                  <a:pt x="0" y="291824"/>
                  <a:pt x="3029" y="475457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5" name="Freeform 3375"/>
          <p:cNvSpPr/>
          <p:nvPr/>
        </p:nvSpPr>
        <p:spPr>
          <a:xfrm rot="-5400000">
            <a:off x="2128624" y="6218886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  <a:close/>
                <a:moveTo>
                  <a:pt x="118110000" y="1411859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6" name="Freeform 3376"/>
          <p:cNvSpPr/>
          <p:nvPr/>
        </p:nvSpPr>
        <p:spPr>
          <a:xfrm rot="-5400000">
            <a:off x="2129297" y="6222247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  <a:close/>
                <a:moveTo>
                  <a:pt x="118160800" y="14117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77" name="Picture 3377"/>
          <p:cNvPicPr>
            <a:picLocks noChangeArrowheads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4393" y="6209360"/>
            <a:ext cx="35186" cy="33841"/>
          </a:xfrm>
          <a:prstGeom prst="rect">
            <a:avLst/>
          </a:prstGeom>
          <a:noFill/>
        </p:spPr>
      </p:pic>
      <p:sp>
        <p:nvSpPr>
          <p:cNvPr id="3378" name="Freeform 3378"/>
          <p:cNvSpPr/>
          <p:nvPr/>
        </p:nvSpPr>
        <p:spPr>
          <a:xfrm rot="-5400000">
            <a:off x="2126944" y="6229979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close/>
                <a:moveTo>
                  <a:pt x="118313200" y="14119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379" name="Freeform 3379"/>
          <p:cNvSpPr/>
          <p:nvPr/>
        </p:nvSpPr>
        <p:spPr>
          <a:xfrm rot="-5400000">
            <a:off x="2143081" y="6229307"/>
            <a:ext cx="671" cy="4706"/>
          </a:xfrm>
          <a:custGeom>
            <a:avLst/>
            <a:gdLst/>
            <a:ahLst/>
            <a:cxnLst/>
            <a:rect l="0" t="0" r="0" b="0"/>
            <a:pathLst>
              <a:path w="12700" h="88900">
                <a:moveTo>
                  <a:pt x="12700" y="889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117970300" y="140919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80" name="Picture 3380"/>
          <p:cNvPicPr>
            <a:picLocks noChangeArrowheads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6497" y="6220788"/>
            <a:ext cx="34289" cy="33618"/>
          </a:xfrm>
          <a:prstGeom prst="rect">
            <a:avLst/>
          </a:prstGeom>
          <a:noFill/>
        </p:spPr>
      </p:pic>
      <p:sp>
        <p:nvSpPr>
          <p:cNvPr id="3381" name="Freeform 3381"/>
          <p:cNvSpPr/>
          <p:nvPr/>
        </p:nvSpPr>
        <p:spPr>
          <a:xfrm rot="-5400000">
            <a:off x="2141735" y="6230652"/>
            <a:ext cx="0" cy="8067"/>
          </a:xfrm>
          <a:custGeom>
            <a:avLst/>
            <a:gdLst/>
            <a:ahLst/>
            <a:cxnLst/>
            <a:rect l="0" t="0" r="0" b="0"/>
            <a:pathLst>
              <a:path h="152400">
                <a:moveTo>
                  <a:pt x="0" y="0"/>
                </a:moveTo>
                <a:lnTo>
                  <a:pt x="0" y="152400"/>
                </a:lnTo>
                <a:close/>
                <a:moveTo>
                  <a:pt x="118173500" y="14098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82" name="Picture 3382"/>
          <p:cNvPicPr>
            <a:picLocks noChangeArrowheads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5962" y="6220788"/>
            <a:ext cx="44824" cy="44824"/>
          </a:xfrm>
          <a:prstGeom prst="rect">
            <a:avLst/>
          </a:prstGeom>
          <a:noFill/>
        </p:spPr>
      </p:pic>
      <p:sp>
        <p:nvSpPr>
          <p:cNvPr id="3383" name="Freeform 3383"/>
          <p:cNvSpPr/>
          <p:nvPr/>
        </p:nvSpPr>
        <p:spPr>
          <a:xfrm rot="-5400000">
            <a:off x="2119884" y="6251831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118833900" y="141325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84" name="Picture 3384"/>
          <p:cNvPicPr>
            <a:picLocks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4757" y="6238271"/>
            <a:ext cx="67235" cy="38547"/>
          </a:xfrm>
          <a:prstGeom prst="rect">
            <a:avLst/>
          </a:prstGeom>
          <a:noFill/>
        </p:spPr>
      </p:pic>
      <p:sp>
        <p:nvSpPr>
          <p:cNvPr id="3385" name="Freeform 3385"/>
          <p:cNvSpPr/>
          <p:nvPr/>
        </p:nvSpPr>
        <p:spPr>
          <a:xfrm rot="-5400000">
            <a:off x="2154511" y="6253512"/>
            <a:ext cx="671" cy="6050"/>
          </a:xfrm>
          <a:custGeom>
            <a:avLst/>
            <a:gdLst/>
            <a:ahLst/>
            <a:cxnLst/>
            <a:rect l="0" t="0" r="0" b="0"/>
            <a:pathLst>
              <a:path w="12700" h="114300">
                <a:moveTo>
                  <a:pt x="0" y="0"/>
                </a:moveTo>
                <a:lnTo>
                  <a:pt x="12700" y="114300"/>
                </a:lnTo>
                <a:close/>
                <a:moveTo>
                  <a:pt x="118325900" y="1407160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86" name="Picture 3386"/>
          <p:cNvPicPr>
            <a:picLocks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4757" y="6243200"/>
            <a:ext cx="78441" cy="56029"/>
          </a:xfrm>
          <a:prstGeom prst="rect">
            <a:avLst/>
          </a:prstGeom>
          <a:noFill/>
        </p:spPr>
      </p:pic>
      <p:sp>
        <p:nvSpPr>
          <p:cNvPr id="3387" name="Freeform 3387"/>
          <p:cNvSpPr/>
          <p:nvPr/>
        </p:nvSpPr>
        <p:spPr>
          <a:xfrm rot="-5400000">
            <a:off x="2153165" y="6283095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lnTo>
                  <a:pt x="0" y="12700"/>
                </a:lnTo>
                <a:close/>
                <a:moveTo>
                  <a:pt x="118821200" y="140703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88" name="Picture 3388"/>
          <p:cNvPicPr>
            <a:picLocks noChangeArrowheads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1876" y="6272561"/>
            <a:ext cx="40116" cy="26669"/>
          </a:xfrm>
          <a:prstGeom prst="rect">
            <a:avLst/>
          </a:prstGeom>
          <a:noFill/>
        </p:spPr>
      </p:pic>
      <p:sp>
        <p:nvSpPr>
          <p:cNvPr id="3389" name="Freeform 3389"/>
          <p:cNvSpPr/>
          <p:nvPr/>
        </p:nvSpPr>
        <p:spPr>
          <a:xfrm rot="-5400000">
            <a:off x="2121231" y="6285448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119443500" y="141287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90" name="Picture 3390"/>
          <p:cNvPicPr>
            <a:picLocks noChangeArrowheads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4757" y="6272561"/>
            <a:ext cx="78441" cy="37875"/>
          </a:xfrm>
          <a:prstGeom prst="rect">
            <a:avLst/>
          </a:prstGeom>
          <a:noFill/>
        </p:spPr>
      </p:pic>
      <p:sp>
        <p:nvSpPr>
          <p:cNvPr id="3391" name="Freeform 3391"/>
          <p:cNvSpPr/>
          <p:nvPr/>
        </p:nvSpPr>
        <p:spPr>
          <a:xfrm rot="-5400000">
            <a:off x="2139718" y="6293181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close/>
                <a:moveTo>
                  <a:pt x="119265700" y="140957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92" name="Picture 3392"/>
          <p:cNvPicPr>
            <a:picLocks noChangeArrowheads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4757" y="6279955"/>
            <a:ext cx="78441" cy="41686"/>
          </a:xfrm>
          <a:prstGeom prst="rect">
            <a:avLst/>
          </a:prstGeom>
          <a:noFill/>
        </p:spPr>
      </p:pic>
      <p:sp>
        <p:nvSpPr>
          <p:cNvPr id="3393" name="Freeform 3393"/>
          <p:cNvSpPr/>
          <p:nvPr/>
        </p:nvSpPr>
        <p:spPr>
          <a:xfrm rot="-5400000">
            <a:off x="2140054" y="6303602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119443500" y="140944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394" name="Picture 3394"/>
          <p:cNvPicPr>
            <a:picLocks noChangeArrowheads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8374" y="6290042"/>
            <a:ext cx="34066" cy="42806"/>
          </a:xfrm>
          <a:prstGeom prst="rect">
            <a:avLst/>
          </a:prstGeom>
          <a:noFill/>
        </p:spPr>
      </p:pic>
      <p:pic>
        <p:nvPicPr>
          <p:cNvPr id="3395" name="Picture 3395"/>
          <p:cNvPicPr>
            <a:picLocks noChangeArrowheads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3721" y="6291387"/>
            <a:ext cx="27118" cy="25100"/>
          </a:xfrm>
          <a:prstGeom prst="rect">
            <a:avLst/>
          </a:prstGeom>
          <a:noFill/>
        </p:spPr>
      </p:pic>
      <p:pic>
        <p:nvPicPr>
          <p:cNvPr id="3396" name="Picture 3396"/>
          <p:cNvPicPr>
            <a:picLocks noChangeArrowheads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3636" y="6292059"/>
            <a:ext cx="27790" cy="25774"/>
          </a:xfrm>
          <a:prstGeom prst="rect">
            <a:avLst/>
          </a:prstGeom>
          <a:noFill/>
        </p:spPr>
      </p:pic>
      <p:pic>
        <p:nvPicPr>
          <p:cNvPr id="3397" name="Picture 3397"/>
          <p:cNvPicPr>
            <a:picLocks noChangeArrowheads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4981" y="6295421"/>
            <a:ext cx="27790" cy="23083"/>
          </a:xfrm>
          <a:prstGeom prst="rect">
            <a:avLst/>
          </a:prstGeom>
          <a:noFill/>
        </p:spPr>
      </p:pic>
      <p:pic>
        <p:nvPicPr>
          <p:cNvPr id="3398" name="Picture 3398"/>
          <p:cNvPicPr>
            <a:picLocks noChangeArrowheads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1704" y="6294076"/>
            <a:ext cx="28463" cy="24429"/>
          </a:xfrm>
          <a:prstGeom prst="rect">
            <a:avLst/>
          </a:prstGeom>
          <a:noFill/>
        </p:spPr>
      </p:pic>
      <p:pic>
        <p:nvPicPr>
          <p:cNvPr id="3399" name="Picture 3399"/>
          <p:cNvPicPr>
            <a:picLocks noChangeArrowheads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654" y="6296036"/>
            <a:ext cx="28462" cy="22523"/>
          </a:xfrm>
          <a:prstGeom prst="rect">
            <a:avLst/>
          </a:prstGeom>
          <a:noFill/>
        </p:spPr>
      </p:pic>
      <p:pic>
        <p:nvPicPr>
          <p:cNvPr id="3400" name="Picture 3400"/>
          <p:cNvPicPr>
            <a:picLocks noChangeArrowheads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653" y="6295420"/>
            <a:ext cx="33842" cy="24429"/>
          </a:xfrm>
          <a:prstGeom prst="rect">
            <a:avLst/>
          </a:prstGeom>
          <a:noFill/>
        </p:spPr>
      </p:pic>
      <p:pic>
        <p:nvPicPr>
          <p:cNvPr id="3401" name="Picture 3401"/>
          <p:cNvPicPr>
            <a:picLocks noChangeArrowheads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6326" y="6296765"/>
            <a:ext cx="32497" cy="23756"/>
          </a:xfrm>
          <a:prstGeom prst="rect">
            <a:avLst/>
          </a:prstGeom>
          <a:noFill/>
        </p:spPr>
      </p:pic>
      <p:pic>
        <p:nvPicPr>
          <p:cNvPr id="3402" name="Picture 3402"/>
          <p:cNvPicPr>
            <a:picLocks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6325" y="6298110"/>
            <a:ext cx="31825" cy="24429"/>
          </a:xfrm>
          <a:prstGeom prst="rect">
            <a:avLst/>
          </a:prstGeom>
          <a:noFill/>
        </p:spPr>
      </p:pic>
      <p:pic>
        <p:nvPicPr>
          <p:cNvPr id="3403" name="Picture 3403"/>
          <p:cNvPicPr>
            <a:picLocks noChangeArrowheads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8343" y="6300127"/>
            <a:ext cx="27117" cy="24429"/>
          </a:xfrm>
          <a:prstGeom prst="rect">
            <a:avLst/>
          </a:prstGeom>
          <a:noFill/>
        </p:spPr>
      </p:pic>
      <p:sp>
        <p:nvSpPr>
          <p:cNvPr id="3404" name="Freeform 3404"/>
          <p:cNvSpPr/>
          <p:nvPr/>
        </p:nvSpPr>
        <p:spPr>
          <a:xfrm rot="-5400000">
            <a:off x="2121901" y="6308308"/>
            <a:ext cx="2016" cy="6723"/>
          </a:xfrm>
          <a:custGeom>
            <a:avLst/>
            <a:gdLst/>
            <a:ahLst/>
            <a:cxnLst/>
            <a:rect l="0" t="0" r="0" b="0"/>
            <a:pathLst>
              <a:path w="38100" h="127000">
                <a:moveTo>
                  <a:pt x="25400" y="0"/>
                </a:moveTo>
                <a:lnTo>
                  <a:pt x="38100" y="127000"/>
                </a:lnTo>
                <a:lnTo>
                  <a:pt x="0" y="88900"/>
                </a:lnTo>
                <a:close/>
                <a:moveTo>
                  <a:pt x="119989600" y="141325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405" name="Picture 3405"/>
          <p:cNvPicPr>
            <a:picLocks noChangeArrowheads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961" y="6300128"/>
            <a:ext cx="25100" cy="23083"/>
          </a:xfrm>
          <a:prstGeom prst="rect">
            <a:avLst/>
          </a:prstGeom>
          <a:noFill/>
        </p:spPr>
      </p:pic>
      <p:sp>
        <p:nvSpPr>
          <p:cNvPr id="3406" name="Freeform 3406"/>
          <p:cNvSpPr/>
          <p:nvPr/>
        </p:nvSpPr>
        <p:spPr>
          <a:xfrm rot="-5400000">
            <a:off x="2116186" y="6251495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0"/>
                </a:moveTo>
                <a:lnTo>
                  <a:pt x="50800" y="38100"/>
                </a:lnTo>
                <a:lnTo>
                  <a:pt x="635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07" name="Freeform 3407"/>
          <p:cNvSpPr/>
          <p:nvPr/>
        </p:nvSpPr>
        <p:spPr>
          <a:xfrm rot="-5400000">
            <a:off x="2152830" y="6250486"/>
            <a:ext cx="3361" cy="4033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76200"/>
                </a:moveTo>
                <a:lnTo>
                  <a:pt x="38100" y="381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08" name="Freeform 3408"/>
          <p:cNvSpPr/>
          <p:nvPr/>
        </p:nvSpPr>
        <p:spPr>
          <a:xfrm rot="-5400000">
            <a:off x="2151821" y="6256201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88900"/>
                </a:moveTo>
                <a:lnTo>
                  <a:pt x="38100" y="63500"/>
                </a:lnTo>
                <a:lnTo>
                  <a:pt x="635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09" name="Freeform 3409"/>
          <p:cNvSpPr/>
          <p:nvPr/>
        </p:nvSpPr>
        <p:spPr>
          <a:xfrm rot="-5400000">
            <a:off x="2116859" y="6257546"/>
            <a:ext cx="3361" cy="4706"/>
          </a:xfrm>
          <a:custGeom>
            <a:avLst/>
            <a:gdLst/>
            <a:ahLst/>
            <a:cxnLst/>
            <a:rect l="0" t="0" r="0" b="0"/>
            <a:pathLst>
              <a:path w="63500" h="88900">
                <a:moveTo>
                  <a:pt x="0" y="0"/>
                </a:moveTo>
                <a:lnTo>
                  <a:pt x="38100" y="38100"/>
                </a:lnTo>
                <a:lnTo>
                  <a:pt x="6350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0" name="Freeform 3410"/>
          <p:cNvSpPr/>
          <p:nvPr/>
        </p:nvSpPr>
        <p:spPr>
          <a:xfrm rot="-5400000">
            <a:off x="2120894" y="6258218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50800" y="2540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1" name="Freeform 3411"/>
          <p:cNvSpPr/>
          <p:nvPr/>
        </p:nvSpPr>
        <p:spPr>
          <a:xfrm rot="-5400000">
            <a:off x="2151823" y="6276372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25400"/>
                </a:moveTo>
                <a:lnTo>
                  <a:pt x="25400" y="12700"/>
                </a:ln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2" name="Freeform 3412"/>
          <p:cNvSpPr/>
          <p:nvPr/>
        </p:nvSpPr>
        <p:spPr>
          <a:xfrm rot="-5400000">
            <a:off x="2119550" y="6277716"/>
            <a:ext cx="2689" cy="1344"/>
          </a:xfrm>
          <a:custGeom>
            <a:avLst/>
            <a:gdLst/>
            <a:ahLst/>
            <a:cxnLst/>
            <a:rect l="0" t="0" r="0" b="0"/>
            <a:pathLst>
              <a:path w="50800" h="25400">
                <a:moveTo>
                  <a:pt x="0" y="0"/>
                </a:moveTo>
                <a:lnTo>
                  <a:pt x="25400" y="25400"/>
                </a:lnTo>
                <a:lnTo>
                  <a:pt x="5080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3" name="Freeform 3413"/>
          <p:cNvSpPr/>
          <p:nvPr/>
        </p:nvSpPr>
        <p:spPr>
          <a:xfrm rot="-5400000">
            <a:off x="2137703" y="6293181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0" y="12700"/>
                </a:moveTo>
                <a:lnTo>
                  <a:pt x="2540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4" name="Freeform 3414"/>
          <p:cNvSpPr/>
          <p:nvPr/>
        </p:nvSpPr>
        <p:spPr>
          <a:xfrm rot="-5400000">
            <a:off x="2118204" y="6302594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0" y="101600"/>
                </a:moveTo>
                <a:lnTo>
                  <a:pt x="0" y="76200"/>
                </a:lnTo>
                <a:lnTo>
                  <a:pt x="12700" y="50800"/>
                </a:ln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5" name="Freeform 3415"/>
          <p:cNvSpPr/>
          <p:nvPr/>
        </p:nvSpPr>
        <p:spPr>
          <a:xfrm rot="-5400000">
            <a:off x="2151149" y="6298560"/>
            <a:ext cx="5378" cy="9412"/>
          </a:xfrm>
          <a:custGeom>
            <a:avLst/>
            <a:gdLst/>
            <a:ahLst/>
            <a:cxnLst/>
            <a:rect l="0" t="0" r="0" b="0"/>
            <a:pathLst>
              <a:path w="101600" h="177800">
                <a:moveTo>
                  <a:pt x="101600" y="177800"/>
                </a:moveTo>
                <a:lnTo>
                  <a:pt x="50800" y="152400"/>
                </a:lnTo>
                <a:lnTo>
                  <a:pt x="12700" y="127000"/>
                </a:lnTo>
                <a:lnTo>
                  <a:pt x="0" y="88900"/>
                </a:lnTo>
                <a:lnTo>
                  <a:pt x="12700" y="63500"/>
                </a:lnTo>
                <a:lnTo>
                  <a:pt x="38100" y="381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6" name="Freeform 3416"/>
          <p:cNvSpPr/>
          <p:nvPr/>
        </p:nvSpPr>
        <p:spPr>
          <a:xfrm rot="-5400000">
            <a:off x="2122912" y="6222584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7" name="Freeform 3417"/>
          <p:cNvSpPr/>
          <p:nvPr/>
        </p:nvSpPr>
        <p:spPr>
          <a:xfrm rot="-5400000">
            <a:off x="2126273" y="6221239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0" y="0"/>
                </a:moveTo>
                <a:lnTo>
                  <a:pt x="38100" y="12700"/>
                </a:lnTo>
                <a:lnTo>
                  <a:pt x="38100" y="76200"/>
                </a:lnTo>
                <a:lnTo>
                  <a:pt x="1016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8" name="Freeform 3418"/>
          <p:cNvSpPr/>
          <p:nvPr/>
        </p:nvSpPr>
        <p:spPr>
          <a:xfrm rot="-5400000">
            <a:off x="2123584" y="6227962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19" name="Freeform 3419"/>
          <p:cNvSpPr/>
          <p:nvPr/>
        </p:nvSpPr>
        <p:spPr>
          <a:xfrm rot="-5400000">
            <a:off x="2124928" y="6227963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0" name="Freeform 3420"/>
          <p:cNvSpPr/>
          <p:nvPr/>
        </p:nvSpPr>
        <p:spPr>
          <a:xfrm rot="-5400000">
            <a:off x="2113162" y="6243091"/>
            <a:ext cx="25549" cy="671"/>
          </a:xfrm>
          <a:custGeom>
            <a:avLst/>
            <a:gdLst/>
            <a:ahLst/>
            <a:cxnLst/>
            <a:rect l="0" t="0" r="0" b="0"/>
            <a:pathLst>
              <a:path w="482600" h="12700">
                <a:moveTo>
                  <a:pt x="482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1" name="Freeform 3421"/>
          <p:cNvSpPr/>
          <p:nvPr/>
        </p:nvSpPr>
        <p:spPr>
          <a:xfrm rot="-5400000">
            <a:off x="2122239" y="6236030"/>
            <a:ext cx="10757" cy="0"/>
          </a:xfrm>
          <a:custGeom>
            <a:avLst/>
            <a:gdLst/>
            <a:ahLst/>
            <a:cxnLst/>
            <a:rect l="0" t="0" r="0" b="0"/>
            <a:pathLst>
              <a:path w="203200">
                <a:moveTo>
                  <a:pt x="203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2" name="Freeform 3422"/>
          <p:cNvSpPr/>
          <p:nvPr/>
        </p:nvSpPr>
        <p:spPr>
          <a:xfrm rot="-5400000">
            <a:off x="2139383" y="6228971"/>
            <a:ext cx="4033" cy="8740"/>
          </a:xfrm>
          <a:custGeom>
            <a:avLst/>
            <a:gdLst/>
            <a:ahLst/>
            <a:cxnLst/>
            <a:rect l="0" t="0" r="0" b="0"/>
            <a:pathLst>
              <a:path w="76200" h="165100">
                <a:moveTo>
                  <a:pt x="12700" y="165100"/>
                </a:moveTo>
                <a:lnTo>
                  <a:pt x="63500" y="165100"/>
                </a:lnTo>
                <a:lnTo>
                  <a:pt x="76200" y="165100"/>
                </a:lnTo>
                <a:lnTo>
                  <a:pt x="50800" y="12700"/>
                </a:lnTo>
                <a:lnTo>
                  <a:pt x="254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3" name="Freeform 3423"/>
          <p:cNvSpPr/>
          <p:nvPr/>
        </p:nvSpPr>
        <p:spPr>
          <a:xfrm rot="-5400000">
            <a:off x="2137367" y="6235694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0"/>
                </a:moveTo>
                <a:lnTo>
                  <a:pt x="38100" y="12700"/>
                </a:ln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4" name="Freeform 3424"/>
          <p:cNvSpPr/>
          <p:nvPr/>
        </p:nvSpPr>
        <p:spPr>
          <a:xfrm rot="-5400000">
            <a:off x="2144427" y="6235359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5" name="Freeform 3425"/>
          <p:cNvSpPr/>
          <p:nvPr/>
        </p:nvSpPr>
        <p:spPr>
          <a:xfrm rot="-5400000">
            <a:off x="2143081" y="6236703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254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6" name="Freeform 3426"/>
          <p:cNvSpPr/>
          <p:nvPr/>
        </p:nvSpPr>
        <p:spPr>
          <a:xfrm rot="-5400000">
            <a:off x="2140727" y="6238384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7" name="Freeform 3427"/>
          <p:cNvSpPr/>
          <p:nvPr/>
        </p:nvSpPr>
        <p:spPr>
          <a:xfrm rot="-5400000">
            <a:off x="2132995" y="6233341"/>
            <a:ext cx="2689" cy="13446"/>
          </a:xfrm>
          <a:custGeom>
            <a:avLst/>
            <a:gdLst/>
            <a:ahLst/>
            <a:cxnLst/>
            <a:rect l="0" t="0" r="0" b="0"/>
            <a:pathLst>
              <a:path w="50800" h="254000">
                <a:moveTo>
                  <a:pt x="50800" y="254000"/>
                </a:moveTo>
                <a:lnTo>
                  <a:pt x="127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8" name="Freeform 3428"/>
          <p:cNvSpPr/>
          <p:nvPr/>
        </p:nvSpPr>
        <p:spPr>
          <a:xfrm rot="-5400000">
            <a:off x="2136359" y="6245444"/>
            <a:ext cx="16808" cy="3361"/>
          </a:xfrm>
          <a:custGeom>
            <a:avLst/>
            <a:gdLst/>
            <a:ahLst/>
            <a:cxnLst/>
            <a:rect l="0" t="0" r="0" b="0"/>
            <a:pathLst>
              <a:path w="317500" h="63500">
                <a:moveTo>
                  <a:pt x="317500" y="0"/>
                </a:moveTo>
                <a:lnTo>
                  <a:pt x="228600" y="0"/>
                </a:ln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29" name="Freeform 3429"/>
          <p:cNvSpPr/>
          <p:nvPr/>
        </p:nvSpPr>
        <p:spPr>
          <a:xfrm rot="-5400000">
            <a:off x="2116524" y="6256538"/>
            <a:ext cx="34289" cy="13446"/>
          </a:xfrm>
          <a:custGeom>
            <a:avLst/>
            <a:gdLst/>
            <a:ahLst/>
            <a:cxnLst/>
            <a:rect l="0" t="0" r="0" b="0"/>
            <a:pathLst>
              <a:path w="647700" h="254000">
                <a:moveTo>
                  <a:pt x="647700" y="254000"/>
                </a:moveTo>
                <a:lnTo>
                  <a:pt x="635000" y="0"/>
                </a:lnTo>
                <a:lnTo>
                  <a:pt x="596900" y="0"/>
                </a:ln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0" name="Freeform 3430"/>
          <p:cNvSpPr/>
          <p:nvPr/>
        </p:nvSpPr>
        <p:spPr>
          <a:xfrm rot="-5400000">
            <a:off x="2139384" y="6252503"/>
            <a:ext cx="8740" cy="2689"/>
          </a:xfrm>
          <a:custGeom>
            <a:avLst/>
            <a:gdLst/>
            <a:ahLst/>
            <a:cxnLst/>
            <a:rect l="0" t="0" r="0" b="0"/>
            <a:pathLst>
              <a:path w="165100" h="50800">
                <a:moveTo>
                  <a:pt x="1651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1" name="Freeform 3431"/>
          <p:cNvSpPr/>
          <p:nvPr/>
        </p:nvSpPr>
        <p:spPr>
          <a:xfrm rot="-5400000">
            <a:off x="2114507" y="6255865"/>
            <a:ext cx="1344" cy="671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2" name="Freeform 3432"/>
          <p:cNvSpPr/>
          <p:nvPr/>
        </p:nvSpPr>
        <p:spPr>
          <a:xfrm rot="-5400000">
            <a:off x="2120893" y="6251495"/>
            <a:ext cx="4033" cy="5378"/>
          </a:xfrm>
          <a:custGeom>
            <a:avLst/>
            <a:gdLst/>
            <a:ahLst/>
            <a:cxnLst/>
            <a:rect l="0" t="0" r="0" b="0"/>
            <a:pathLst>
              <a:path w="76200" h="101600">
                <a:moveTo>
                  <a:pt x="76200" y="0"/>
                </a:moveTo>
                <a:lnTo>
                  <a:pt x="63500" y="381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3" name="Freeform 3433"/>
          <p:cNvSpPr/>
          <p:nvPr/>
        </p:nvSpPr>
        <p:spPr>
          <a:xfrm rot="-5400000">
            <a:off x="2146443" y="6250822"/>
            <a:ext cx="4706" cy="4706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88900"/>
                </a:moveTo>
                <a:lnTo>
                  <a:pt x="635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4" name="Freeform 3434"/>
          <p:cNvSpPr/>
          <p:nvPr/>
        </p:nvSpPr>
        <p:spPr>
          <a:xfrm rot="-5400000">
            <a:off x="2156193" y="6254520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5" name="Freeform 3435"/>
          <p:cNvSpPr/>
          <p:nvPr/>
        </p:nvSpPr>
        <p:spPr>
          <a:xfrm rot="-5400000">
            <a:off x="2123920" y="6257882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635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6" name="Freeform 3436"/>
          <p:cNvSpPr/>
          <p:nvPr/>
        </p:nvSpPr>
        <p:spPr>
          <a:xfrm rot="-5400000">
            <a:off x="2143418" y="6259227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7" name="Freeform 3437"/>
          <p:cNvSpPr/>
          <p:nvPr/>
        </p:nvSpPr>
        <p:spPr>
          <a:xfrm rot="-5400000">
            <a:off x="2110809" y="6258891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8" name="Freeform 3438"/>
          <p:cNvSpPr/>
          <p:nvPr/>
        </p:nvSpPr>
        <p:spPr>
          <a:xfrm rot="-5400000">
            <a:off x="2156529" y="6257546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39" name="Freeform 3439"/>
          <p:cNvSpPr/>
          <p:nvPr/>
        </p:nvSpPr>
        <p:spPr>
          <a:xfrm rot="-5400000">
            <a:off x="2140729" y="6263933"/>
            <a:ext cx="18825" cy="4706"/>
          </a:xfrm>
          <a:custGeom>
            <a:avLst/>
            <a:gdLst/>
            <a:ahLst/>
            <a:cxnLst/>
            <a:rect l="0" t="0" r="0" b="0"/>
            <a:pathLst>
              <a:path w="355600" h="88900">
                <a:moveTo>
                  <a:pt x="355600" y="63500"/>
                </a:moveTo>
                <a:lnTo>
                  <a:pt x="342900" y="25400"/>
                </a:lnTo>
                <a:lnTo>
                  <a:pt x="304800" y="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0" name="Freeform 3440"/>
          <p:cNvSpPr/>
          <p:nvPr/>
        </p:nvSpPr>
        <p:spPr>
          <a:xfrm rot="-5400000">
            <a:off x="2114843" y="6262253"/>
            <a:ext cx="2016" cy="671"/>
          </a:xfrm>
          <a:custGeom>
            <a:avLst/>
            <a:gdLst/>
            <a:ahLst/>
            <a:cxnLst/>
            <a:rect l="0" t="0" r="0" b="0"/>
            <a:pathLst>
              <a:path w="38100" h="12700">
                <a:moveTo>
                  <a:pt x="381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1" name="Freeform 3441"/>
          <p:cNvSpPr/>
          <p:nvPr/>
        </p:nvSpPr>
        <p:spPr>
          <a:xfrm rot="-5400000">
            <a:off x="2141401" y="6263261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2" name="Freeform 3442"/>
          <p:cNvSpPr/>
          <p:nvPr/>
        </p:nvSpPr>
        <p:spPr>
          <a:xfrm rot="-5400000">
            <a:off x="2155856" y="6260235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3" name="Freeform 3443"/>
          <p:cNvSpPr/>
          <p:nvPr/>
        </p:nvSpPr>
        <p:spPr>
          <a:xfrm rot="-5400000">
            <a:off x="2115180" y="6267967"/>
            <a:ext cx="15463" cy="2689"/>
          </a:xfrm>
          <a:custGeom>
            <a:avLst/>
            <a:gdLst/>
            <a:ahLst/>
            <a:cxnLst/>
            <a:rect l="0" t="0" r="0" b="0"/>
            <a:pathLst>
              <a:path w="292100" h="50800">
                <a:moveTo>
                  <a:pt x="292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4" name="Freeform 3444"/>
          <p:cNvSpPr/>
          <p:nvPr/>
        </p:nvSpPr>
        <p:spPr>
          <a:xfrm rot="-5400000">
            <a:off x="2125937" y="6263261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5" name="Freeform 3445"/>
          <p:cNvSpPr/>
          <p:nvPr/>
        </p:nvSpPr>
        <p:spPr>
          <a:xfrm rot="-5400000">
            <a:off x="2157538" y="6261916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6" name="Freeform 3446"/>
          <p:cNvSpPr/>
          <p:nvPr/>
        </p:nvSpPr>
        <p:spPr>
          <a:xfrm rot="-5400000">
            <a:off x="2110137" y="6264942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7" name="Freeform 3447"/>
          <p:cNvSpPr/>
          <p:nvPr/>
        </p:nvSpPr>
        <p:spPr>
          <a:xfrm rot="-5400000">
            <a:off x="2113499" y="6264942"/>
            <a:ext cx="3361" cy="671"/>
          </a:xfrm>
          <a:custGeom>
            <a:avLst/>
            <a:gdLst/>
            <a:ahLst/>
            <a:cxnLst/>
            <a:rect l="0" t="0" r="0" b="0"/>
            <a:pathLst>
              <a:path w="63500" h="12700">
                <a:moveTo>
                  <a:pt x="635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8" name="Freeform 3448"/>
          <p:cNvSpPr/>
          <p:nvPr/>
        </p:nvSpPr>
        <p:spPr>
          <a:xfrm rot="-5400000">
            <a:off x="2156193" y="6262589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49" name="Freeform 3449"/>
          <p:cNvSpPr/>
          <p:nvPr/>
        </p:nvSpPr>
        <p:spPr>
          <a:xfrm rot="-5400000">
            <a:off x="2140729" y="6267968"/>
            <a:ext cx="16136" cy="6050"/>
          </a:xfrm>
          <a:custGeom>
            <a:avLst/>
            <a:gdLst/>
            <a:ahLst/>
            <a:cxnLst/>
            <a:rect l="0" t="0" r="0" b="0"/>
            <a:pathLst>
              <a:path w="304800" h="114300">
                <a:moveTo>
                  <a:pt x="254000" y="0"/>
                </a:moveTo>
                <a:lnTo>
                  <a:pt x="304800" y="127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0" name="Freeform 3450"/>
          <p:cNvSpPr/>
          <p:nvPr/>
        </p:nvSpPr>
        <p:spPr>
          <a:xfrm rot="-5400000">
            <a:off x="2119886" y="6269312"/>
            <a:ext cx="12101" cy="3361"/>
          </a:xfrm>
          <a:custGeom>
            <a:avLst/>
            <a:gdLst/>
            <a:ahLst/>
            <a:cxnLst/>
            <a:rect l="0" t="0" r="0" b="0"/>
            <a:pathLst>
              <a:path w="228600" h="63500">
                <a:moveTo>
                  <a:pt x="0" y="0"/>
                </a:moveTo>
                <a:lnTo>
                  <a:pt x="228600" y="25400"/>
                </a:lnTo>
                <a:lnTo>
                  <a:pt x="215900" y="38100"/>
                </a:lnTo>
                <a:lnTo>
                  <a:pt x="203200" y="38100"/>
                </a:lnTo>
                <a:lnTo>
                  <a:pt x="190500" y="38100"/>
                </a:lnTo>
                <a:lnTo>
                  <a:pt x="11430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1" name="Freeform 3451"/>
          <p:cNvSpPr/>
          <p:nvPr/>
        </p:nvSpPr>
        <p:spPr>
          <a:xfrm rot="-5400000">
            <a:off x="2111818" y="6268640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2" name="Freeform 3452"/>
          <p:cNvSpPr/>
          <p:nvPr/>
        </p:nvSpPr>
        <p:spPr>
          <a:xfrm rot="-5400000">
            <a:off x="2126610" y="6268640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3" name="Freeform 3453"/>
          <p:cNvSpPr/>
          <p:nvPr/>
        </p:nvSpPr>
        <p:spPr>
          <a:xfrm rot="-5400000">
            <a:off x="2141401" y="6267968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4" name="Freeform 3454"/>
          <p:cNvSpPr/>
          <p:nvPr/>
        </p:nvSpPr>
        <p:spPr>
          <a:xfrm rot="-5400000">
            <a:off x="2143082" y="6267632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5" name="Freeform 3455"/>
          <p:cNvSpPr/>
          <p:nvPr/>
        </p:nvSpPr>
        <p:spPr>
          <a:xfrm rot="-5400000">
            <a:off x="2156529" y="6266959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6" name="Freeform 3456"/>
          <p:cNvSpPr/>
          <p:nvPr/>
        </p:nvSpPr>
        <p:spPr>
          <a:xfrm rot="-5400000">
            <a:off x="2109128" y="6269985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7" name="Freeform 3457"/>
          <p:cNvSpPr/>
          <p:nvPr/>
        </p:nvSpPr>
        <p:spPr>
          <a:xfrm rot="-5400000">
            <a:off x="2158546" y="6266959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8" name="Freeform 3458"/>
          <p:cNvSpPr/>
          <p:nvPr/>
        </p:nvSpPr>
        <p:spPr>
          <a:xfrm rot="-5400000">
            <a:off x="2137030" y="6275027"/>
            <a:ext cx="1344" cy="1344"/>
          </a:xfrm>
          <a:custGeom>
            <a:avLst/>
            <a:gdLst/>
            <a:ahLst/>
            <a:cxnLst/>
            <a:rect l="0" t="0" r="0" b="0"/>
            <a:pathLst>
              <a:path w="25400" h="25400">
                <a:moveTo>
                  <a:pt x="25400" y="0"/>
                </a:moveTo>
                <a:lnTo>
                  <a:pt x="25400" y="254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59" name="Freeform 3459"/>
          <p:cNvSpPr/>
          <p:nvPr/>
        </p:nvSpPr>
        <p:spPr>
          <a:xfrm rot="-5400000">
            <a:off x="2139720" y="6273682"/>
            <a:ext cx="6723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0" name="Freeform 3460"/>
          <p:cNvSpPr/>
          <p:nvPr/>
        </p:nvSpPr>
        <p:spPr>
          <a:xfrm rot="-5400000">
            <a:off x="2142410" y="6273010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1" name="Freeform 3461"/>
          <p:cNvSpPr/>
          <p:nvPr/>
        </p:nvSpPr>
        <p:spPr>
          <a:xfrm rot="-5400000">
            <a:off x="2157874" y="6272338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2" name="Freeform 3462"/>
          <p:cNvSpPr/>
          <p:nvPr/>
        </p:nvSpPr>
        <p:spPr>
          <a:xfrm rot="-5400000">
            <a:off x="2108120" y="6276371"/>
            <a:ext cx="6723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3" name="Freeform 3463"/>
          <p:cNvSpPr/>
          <p:nvPr/>
        </p:nvSpPr>
        <p:spPr>
          <a:xfrm rot="-5400000">
            <a:off x="2110809" y="6274354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4" name="Freeform 3464"/>
          <p:cNvSpPr/>
          <p:nvPr/>
        </p:nvSpPr>
        <p:spPr>
          <a:xfrm rot="-5400000">
            <a:off x="2125601" y="6273010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5" name="Freeform 3465"/>
          <p:cNvSpPr/>
          <p:nvPr/>
        </p:nvSpPr>
        <p:spPr>
          <a:xfrm rot="-5400000">
            <a:off x="2127618" y="6275027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6" name="Freeform 3466"/>
          <p:cNvSpPr/>
          <p:nvPr/>
        </p:nvSpPr>
        <p:spPr>
          <a:xfrm rot="-5400000">
            <a:off x="2158546" y="6272338"/>
            <a:ext cx="6723" cy="1344"/>
          </a:xfrm>
          <a:custGeom>
            <a:avLst/>
            <a:gdLst/>
            <a:ahLst/>
            <a:cxnLst/>
            <a:rect l="0" t="0" r="0" b="0"/>
            <a:pathLst>
              <a:path w="127000" h="25400">
                <a:moveTo>
                  <a:pt x="1270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7" name="Freeform 3467"/>
          <p:cNvSpPr/>
          <p:nvPr/>
        </p:nvSpPr>
        <p:spPr>
          <a:xfrm rot="-5400000">
            <a:off x="2120894" y="6278389"/>
            <a:ext cx="4706" cy="2016"/>
          </a:xfrm>
          <a:custGeom>
            <a:avLst/>
            <a:gdLst/>
            <a:ahLst/>
            <a:cxnLst/>
            <a:rect l="0" t="0" r="0" b="0"/>
            <a:pathLst>
              <a:path w="88900" h="38100">
                <a:moveTo>
                  <a:pt x="889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8" name="Freeform 3468"/>
          <p:cNvSpPr/>
          <p:nvPr/>
        </p:nvSpPr>
        <p:spPr>
          <a:xfrm rot="-5400000">
            <a:off x="2141065" y="6279061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69" name="Freeform 3469"/>
          <p:cNvSpPr/>
          <p:nvPr/>
        </p:nvSpPr>
        <p:spPr>
          <a:xfrm rot="-5400000">
            <a:off x="2142410" y="6278388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0" name="Freeform 3470"/>
          <p:cNvSpPr/>
          <p:nvPr/>
        </p:nvSpPr>
        <p:spPr>
          <a:xfrm rot="-5400000">
            <a:off x="2110137" y="6281078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1" name="Freeform 3471"/>
          <p:cNvSpPr/>
          <p:nvPr/>
        </p:nvSpPr>
        <p:spPr>
          <a:xfrm rot="-5400000">
            <a:off x="2110809" y="6279733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2" name="Freeform 3472"/>
          <p:cNvSpPr/>
          <p:nvPr/>
        </p:nvSpPr>
        <p:spPr>
          <a:xfrm rot="-5400000">
            <a:off x="2126273" y="6279061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3" name="Freeform 3473"/>
          <p:cNvSpPr/>
          <p:nvPr/>
        </p:nvSpPr>
        <p:spPr>
          <a:xfrm rot="-5400000">
            <a:off x="2129299" y="6280069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635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4" name="Freeform 3474"/>
          <p:cNvSpPr/>
          <p:nvPr/>
        </p:nvSpPr>
        <p:spPr>
          <a:xfrm rot="-5400000">
            <a:off x="2158210" y="6277381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5" name="Freeform 3475"/>
          <p:cNvSpPr/>
          <p:nvPr/>
        </p:nvSpPr>
        <p:spPr>
          <a:xfrm rot="-5400000">
            <a:off x="2135350" y="6278053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6" name="Freeform 3476"/>
          <p:cNvSpPr/>
          <p:nvPr/>
        </p:nvSpPr>
        <p:spPr>
          <a:xfrm rot="-5400000">
            <a:off x="2122575" y="6261916"/>
            <a:ext cx="33617" cy="2016"/>
          </a:xfrm>
          <a:custGeom>
            <a:avLst/>
            <a:gdLst/>
            <a:ahLst/>
            <a:cxnLst/>
            <a:rect l="0" t="0" r="0" b="0"/>
            <a:pathLst>
              <a:path w="635000" h="38100">
                <a:moveTo>
                  <a:pt x="635000" y="38100"/>
                </a:moveTo>
                <a:lnTo>
                  <a:pt x="0" y="12700"/>
                </a:lnTo>
                <a:lnTo>
                  <a:pt x="0" y="0"/>
                </a:ln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7" name="Freeform 3477"/>
          <p:cNvSpPr/>
          <p:nvPr/>
        </p:nvSpPr>
        <p:spPr>
          <a:xfrm rot="-5400000">
            <a:off x="2123584" y="6266287"/>
            <a:ext cx="35634" cy="2016"/>
          </a:xfrm>
          <a:custGeom>
            <a:avLst/>
            <a:gdLst/>
            <a:ahLst/>
            <a:cxnLst/>
            <a:rect l="0" t="0" r="0" b="0"/>
            <a:pathLst>
              <a:path w="673100" h="38100">
                <a:moveTo>
                  <a:pt x="6731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8" name="Freeform 3478"/>
          <p:cNvSpPr/>
          <p:nvPr/>
        </p:nvSpPr>
        <p:spPr>
          <a:xfrm rot="-5400000">
            <a:off x="2139721" y="6281750"/>
            <a:ext cx="4033" cy="2689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50800"/>
                </a:moveTo>
                <a:lnTo>
                  <a:pt x="127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79" name="Freeform 3479"/>
          <p:cNvSpPr/>
          <p:nvPr/>
        </p:nvSpPr>
        <p:spPr>
          <a:xfrm rot="-5400000">
            <a:off x="2158546" y="6283095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0" name="Freeform 3480"/>
          <p:cNvSpPr/>
          <p:nvPr/>
        </p:nvSpPr>
        <p:spPr>
          <a:xfrm rot="-5400000">
            <a:off x="2109128" y="6284777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1" name="Freeform 3481"/>
          <p:cNvSpPr/>
          <p:nvPr/>
        </p:nvSpPr>
        <p:spPr>
          <a:xfrm rot="-5400000">
            <a:off x="2111482" y="6284440"/>
            <a:ext cx="4033" cy="0"/>
          </a:xfrm>
          <a:custGeom>
            <a:avLst/>
            <a:gdLst/>
            <a:ahLst/>
            <a:cxnLst/>
            <a:rect l="0" t="0" r="0" b="0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2" name="Freeform 3482"/>
          <p:cNvSpPr/>
          <p:nvPr/>
        </p:nvSpPr>
        <p:spPr>
          <a:xfrm rot="-5400000">
            <a:off x="2119214" y="6283431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0"/>
                </a:moveTo>
                <a:lnTo>
                  <a:pt x="254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3" name="Freeform 3483"/>
          <p:cNvSpPr/>
          <p:nvPr/>
        </p:nvSpPr>
        <p:spPr>
          <a:xfrm rot="-5400000">
            <a:off x="2127282" y="6283432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4" name="Freeform 3484"/>
          <p:cNvSpPr/>
          <p:nvPr/>
        </p:nvSpPr>
        <p:spPr>
          <a:xfrm rot="-5400000">
            <a:off x="2128290" y="6284440"/>
            <a:ext cx="5378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1016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5" name="Freeform 3485"/>
          <p:cNvSpPr/>
          <p:nvPr/>
        </p:nvSpPr>
        <p:spPr>
          <a:xfrm rot="-5400000">
            <a:off x="2146442" y="6277716"/>
            <a:ext cx="4033" cy="6723"/>
          </a:xfrm>
          <a:custGeom>
            <a:avLst/>
            <a:gdLst/>
            <a:ahLst/>
            <a:cxnLst/>
            <a:rect l="0" t="0" r="0" b="0"/>
            <a:pathLst>
              <a:path w="76200" h="127000">
                <a:moveTo>
                  <a:pt x="38100" y="0"/>
                </a:moveTo>
                <a:lnTo>
                  <a:pt x="0" y="0"/>
                </a:lnTo>
                <a:lnTo>
                  <a:pt x="76200" y="127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6" name="Freeform 3486"/>
          <p:cNvSpPr/>
          <p:nvPr/>
        </p:nvSpPr>
        <p:spPr>
          <a:xfrm rot="-5400000">
            <a:off x="2151487" y="6281414"/>
            <a:ext cx="3361" cy="1344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63500" y="25400"/>
                </a:moveTo>
                <a:lnTo>
                  <a:pt x="0" y="25400"/>
                </a:ln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7" name="Freeform 3487"/>
          <p:cNvSpPr/>
          <p:nvPr/>
        </p:nvSpPr>
        <p:spPr>
          <a:xfrm rot="-5400000">
            <a:off x="2157874" y="6281079"/>
            <a:ext cx="10084" cy="671"/>
          </a:xfrm>
          <a:custGeom>
            <a:avLst/>
            <a:gdLst/>
            <a:ahLst/>
            <a:cxnLst/>
            <a:rect l="0" t="0" r="0" b="0"/>
            <a:pathLst>
              <a:path w="190500" h="12700">
                <a:moveTo>
                  <a:pt x="1905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8" name="Freeform 3488"/>
          <p:cNvSpPr/>
          <p:nvPr/>
        </p:nvSpPr>
        <p:spPr>
          <a:xfrm rot="-5400000">
            <a:off x="2146778" y="6282759"/>
            <a:ext cx="4706" cy="6723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889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89" name="Freeform 3489"/>
          <p:cNvSpPr/>
          <p:nvPr/>
        </p:nvSpPr>
        <p:spPr>
          <a:xfrm rot="-5400000">
            <a:off x="2115852" y="6265950"/>
            <a:ext cx="32272" cy="11429"/>
          </a:xfrm>
          <a:custGeom>
            <a:avLst/>
            <a:gdLst/>
            <a:ahLst/>
            <a:cxnLst/>
            <a:rect l="0" t="0" r="0" b="0"/>
            <a:pathLst>
              <a:path w="609600" h="215900">
                <a:moveTo>
                  <a:pt x="6096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0" name="Freeform 3490"/>
          <p:cNvSpPr/>
          <p:nvPr/>
        </p:nvSpPr>
        <p:spPr>
          <a:xfrm rot="-5400000">
            <a:off x="2110473" y="6289482"/>
            <a:ext cx="336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635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1" name="Freeform 3491"/>
          <p:cNvSpPr/>
          <p:nvPr/>
        </p:nvSpPr>
        <p:spPr>
          <a:xfrm rot="-5400000">
            <a:off x="2110809" y="6289147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2" name="Freeform 3492"/>
          <p:cNvSpPr/>
          <p:nvPr/>
        </p:nvSpPr>
        <p:spPr>
          <a:xfrm rot="-5400000">
            <a:off x="2126274" y="6288474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3" name="Freeform 3493"/>
          <p:cNvSpPr/>
          <p:nvPr/>
        </p:nvSpPr>
        <p:spPr>
          <a:xfrm rot="-5400000">
            <a:off x="2128626" y="6289482"/>
            <a:ext cx="4706" cy="0"/>
          </a:xfrm>
          <a:custGeom>
            <a:avLst/>
            <a:gdLst/>
            <a:ahLst/>
            <a:cxnLst/>
            <a:rect l="0" t="0" r="0" b="0"/>
            <a:pathLst>
              <a:path w="88900">
                <a:moveTo>
                  <a:pt x="889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4" name="Freeform 3494"/>
          <p:cNvSpPr/>
          <p:nvPr/>
        </p:nvSpPr>
        <p:spPr>
          <a:xfrm rot="-5400000">
            <a:off x="2158546" y="6287802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5" name="Freeform 3495"/>
          <p:cNvSpPr/>
          <p:nvPr/>
        </p:nvSpPr>
        <p:spPr>
          <a:xfrm rot="-5400000">
            <a:off x="2144427" y="6289818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6" name="Freeform 3496"/>
          <p:cNvSpPr/>
          <p:nvPr/>
        </p:nvSpPr>
        <p:spPr>
          <a:xfrm rot="-5400000">
            <a:off x="2135686" y="6289819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7" name="Freeform 3497"/>
          <p:cNvSpPr/>
          <p:nvPr/>
        </p:nvSpPr>
        <p:spPr>
          <a:xfrm rot="-5400000">
            <a:off x="2111818" y="6291499"/>
            <a:ext cx="671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8" name="Freeform 3498"/>
          <p:cNvSpPr/>
          <p:nvPr/>
        </p:nvSpPr>
        <p:spPr>
          <a:xfrm rot="-5400000">
            <a:off x="2159891" y="6289147"/>
            <a:ext cx="6050" cy="671"/>
          </a:xfrm>
          <a:custGeom>
            <a:avLst/>
            <a:gdLst/>
            <a:ahLst/>
            <a:cxnLst/>
            <a:rect l="0" t="0" r="0" b="0"/>
            <a:pathLst>
              <a:path w="114300" h="12700">
                <a:moveTo>
                  <a:pt x="1143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499" name="Freeform 3499"/>
          <p:cNvSpPr/>
          <p:nvPr/>
        </p:nvSpPr>
        <p:spPr>
          <a:xfrm rot="-5400000">
            <a:off x="2141400" y="6288810"/>
            <a:ext cx="2016" cy="2689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0" name="Freeform 3500"/>
          <p:cNvSpPr/>
          <p:nvPr/>
        </p:nvSpPr>
        <p:spPr>
          <a:xfrm rot="-5400000">
            <a:off x="2141401" y="6291500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0"/>
                </a:moveTo>
                <a:lnTo>
                  <a:pt x="889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1" name="Freeform 3501"/>
          <p:cNvSpPr/>
          <p:nvPr/>
        </p:nvSpPr>
        <p:spPr>
          <a:xfrm rot="-5400000">
            <a:off x="2127954" y="6294189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2" name="Freeform 3502"/>
          <p:cNvSpPr/>
          <p:nvPr/>
        </p:nvSpPr>
        <p:spPr>
          <a:xfrm rot="-5400000">
            <a:off x="2139384" y="6292172"/>
            <a:ext cx="2689" cy="671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508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3" name="Freeform 3503"/>
          <p:cNvSpPr/>
          <p:nvPr/>
        </p:nvSpPr>
        <p:spPr>
          <a:xfrm rot="-5400000">
            <a:off x="2109801" y="6294189"/>
            <a:ext cx="6050" cy="1344"/>
          </a:xfrm>
          <a:custGeom>
            <a:avLst/>
            <a:gdLst/>
            <a:ahLst/>
            <a:cxnLst/>
            <a:rect l="0" t="0" r="0" b="0"/>
            <a:pathLst>
              <a:path w="114300" h="25400">
                <a:moveTo>
                  <a:pt x="1143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4" name="Freeform 3504"/>
          <p:cNvSpPr/>
          <p:nvPr/>
        </p:nvSpPr>
        <p:spPr>
          <a:xfrm rot="-5400000">
            <a:off x="2126273" y="6293853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5" name="Freeform 3505"/>
          <p:cNvSpPr/>
          <p:nvPr/>
        </p:nvSpPr>
        <p:spPr>
          <a:xfrm rot="-5400000">
            <a:off x="2144427" y="6292508"/>
            <a:ext cx="4033" cy="1344"/>
          </a:xfrm>
          <a:custGeom>
            <a:avLst/>
            <a:gdLst/>
            <a:ahLst/>
            <a:cxnLst/>
            <a:rect l="0" t="0" r="0" b="0"/>
            <a:pathLst>
              <a:path w="76200" h="25400">
                <a:moveTo>
                  <a:pt x="762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6" name="Freeform 3506"/>
          <p:cNvSpPr/>
          <p:nvPr/>
        </p:nvSpPr>
        <p:spPr>
          <a:xfrm rot="-5400000">
            <a:off x="2157538" y="6292845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7" name="Freeform 3507"/>
          <p:cNvSpPr/>
          <p:nvPr/>
        </p:nvSpPr>
        <p:spPr>
          <a:xfrm rot="-5400000">
            <a:off x="2159891" y="6294526"/>
            <a:ext cx="4706" cy="671"/>
          </a:xfrm>
          <a:custGeom>
            <a:avLst/>
            <a:gdLst/>
            <a:ahLst/>
            <a:cxnLst/>
            <a:rect l="0" t="0" r="0" b="0"/>
            <a:pathLst>
              <a:path w="88900" h="12700">
                <a:moveTo>
                  <a:pt x="889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8" name="Freeform 3508"/>
          <p:cNvSpPr/>
          <p:nvPr/>
        </p:nvSpPr>
        <p:spPr>
          <a:xfrm rot="-5400000">
            <a:off x="2112490" y="6294189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09" name="Freeform 3509"/>
          <p:cNvSpPr/>
          <p:nvPr/>
        </p:nvSpPr>
        <p:spPr>
          <a:xfrm rot="-5400000">
            <a:off x="2141065" y="6297887"/>
            <a:ext cx="10084" cy="3361"/>
          </a:xfrm>
          <a:custGeom>
            <a:avLst/>
            <a:gdLst/>
            <a:ahLst/>
            <a:cxnLst/>
            <a:rect l="0" t="0" r="0" b="0"/>
            <a:pathLst>
              <a:path w="190500" h="63500">
                <a:moveTo>
                  <a:pt x="1905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0" name="Freeform 3510"/>
          <p:cNvSpPr/>
          <p:nvPr/>
        </p:nvSpPr>
        <p:spPr>
          <a:xfrm rot="-5400000">
            <a:off x="2159555" y="6298896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1" name="Freeform 3511"/>
          <p:cNvSpPr/>
          <p:nvPr/>
        </p:nvSpPr>
        <p:spPr>
          <a:xfrm rot="-5400000">
            <a:off x="2111482" y="6299904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2" name="Freeform 3512"/>
          <p:cNvSpPr/>
          <p:nvPr/>
        </p:nvSpPr>
        <p:spPr>
          <a:xfrm rot="-5400000">
            <a:off x="2124929" y="6298559"/>
            <a:ext cx="5378" cy="1344"/>
          </a:xfrm>
          <a:custGeom>
            <a:avLst/>
            <a:gdLst/>
            <a:ahLst/>
            <a:cxnLst/>
            <a:rect l="0" t="0" r="0" b="0"/>
            <a:pathLst>
              <a:path w="101600" h="25400">
                <a:moveTo>
                  <a:pt x="101600" y="254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3" name="Freeform 3513"/>
          <p:cNvSpPr/>
          <p:nvPr/>
        </p:nvSpPr>
        <p:spPr>
          <a:xfrm rot="-5400000">
            <a:off x="2127282" y="6299568"/>
            <a:ext cx="5378" cy="671"/>
          </a:xfrm>
          <a:custGeom>
            <a:avLst/>
            <a:gdLst/>
            <a:ahLst/>
            <a:cxnLst/>
            <a:rect l="0" t="0" r="0" b="0"/>
            <a:pathLst>
              <a:path w="101600" h="12700">
                <a:moveTo>
                  <a:pt x="1016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4" name="Freeform 3514"/>
          <p:cNvSpPr/>
          <p:nvPr/>
        </p:nvSpPr>
        <p:spPr>
          <a:xfrm rot="-5400000">
            <a:off x="2136023" y="6297551"/>
            <a:ext cx="7395" cy="1344"/>
          </a:xfrm>
          <a:custGeom>
            <a:avLst/>
            <a:gdLst/>
            <a:ahLst/>
            <a:cxnLst/>
            <a:rect l="0" t="0" r="0" b="0"/>
            <a:pathLst>
              <a:path w="139700" h="25400">
                <a:moveTo>
                  <a:pt x="13970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5" name="Freeform 3515"/>
          <p:cNvSpPr/>
          <p:nvPr/>
        </p:nvSpPr>
        <p:spPr>
          <a:xfrm rot="-5400000">
            <a:off x="2137031" y="6297215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139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6" name="Freeform 3516"/>
          <p:cNvSpPr/>
          <p:nvPr/>
        </p:nvSpPr>
        <p:spPr>
          <a:xfrm rot="-5400000">
            <a:off x="2145099" y="6297215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0"/>
                </a:moveTo>
                <a:lnTo>
                  <a:pt x="381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7" name="Freeform 3517"/>
          <p:cNvSpPr/>
          <p:nvPr/>
        </p:nvSpPr>
        <p:spPr>
          <a:xfrm rot="-5400000">
            <a:off x="2156865" y="6297551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8" name="Freeform 3518"/>
          <p:cNvSpPr/>
          <p:nvPr/>
        </p:nvSpPr>
        <p:spPr>
          <a:xfrm rot="-5400000">
            <a:off x="2113499" y="6299232"/>
            <a:ext cx="6050" cy="2016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19" name="Freeform 3519"/>
          <p:cNvSpPr/>
          <p:nvPr/>
        </p:nvSpPr>
        <p:spPr>
          <a:xfrm rot="-5400000">
            <a:off x="2113163" y="6304947"/>
            <a:ext cx="6050" cy="2689"/>
          </a:xfrm>
          <a:custGeom>
            <a:avLst/>
            <a:gdLst/>
            <a:ahLst/>
            <a:cxnLst/>
            <a:rect l="0" t="0" r="0" b="0"/>
            <a:pathLst>
              <a:path w="114300" h="50800">
                <a:moveTo>
                  <a:pt x="1143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0" name="Freeform 3520"/>
          <p:cNvSpPr/>
          <p:nvPr/>
        </p:nvSpPr>
        <p:spPr>
          <a:xfrm rot="-5400000">
            <a:off x="2125937" y="6304275"/>
            <a:ext cx="5378" cy="2016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1016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1" name="Freeform 3521"/>
          <p:cNvSpPr/>
          <p:nvPr/>
        </p:nvSpPr>
        <p:spPr>
          <a:xfrm rot="-5400000">
            <a:off x="2158210" y="6302930"/>
            <a:ext cx="4706" cy="1344"/>
          </a:xfrm>
          <a:custGeom>
            <a:avLst/>
            <a:gdLst/>
            <a:ahLst/>
            <a:cxnLst/>
            <a:rect l="0" t="0" r="0" b="0"/>
            <a:pathLst>
              <a:path w="88900" h="25400">
                <a:moveTo>
                  <a:pt x="889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2" name="Freeform 3522"/>
          <p:cNvSpPr/>
          <p:nvPr/>
        </p:nvSpPr>
        <p:spPr>
          <a:xfrm rot="-5400000">
            <a:off x="2122239" y="6302594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101600" y="76200"/>
                </a:moveTo>
                <a:lnTo>
                  <a:pt x="381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3" name="Freeform 3523"/>
          <p:cNvSpPr/>
          <p:nvPr/>
        </p:nvSpPr>
        <p:spPr>
          <a:xfrm rot="-5400000">
            <a:off x="2139720" y="6301921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38100"/>
                </a:lnTo>
                <a:lnTo>
                  <a:pt x="0" y="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4" name="Freeform 3524"/>
          <p:cNvSpPr/>
          <p:nvPr/>
        </p:nvSpPr>
        <p:spPr>
          <a:xfrm rot="-5400000">
            <a:off x="2158210" y="6306291"/>
            <a:ext cx="2016" cy="1344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5" name="Freeform 3525"/>
          <p:cNvSpPr/>
          <p:nvPr/>
        </p:nvSpPr>
        <p:spPr>
          <a:xfrm rot="-5400000">
            <a:off x="2146780" y="6305619"/>
            <a:ext cx="7395" cy="5378"/>
          </a:xfrm>
          <a:custGeom>
            <a:avLst/>
            <a:gdLst/>
            <a:ahLst/>
            <a:cxnLst/>
            <a:rect l="0" t="0" r="0" b="0"/>
            <a:pathLst>
              <a:path w="139700" h="101600">
                <a:moveTo>
                  <a:pt x="139700" y="0"/>
                </a:moveTo>
                <a:lnTo>
                  <a:pt x="50800" y="50800"/>
                </a:ln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6" name="Freeform 3526"/>
          <p:cNvSpPr/>
          <p:nvPr/>
        </p:nvSpPr>
        <p:spPr>
          <a:xfrm rot="-5400000">
            <a:off x="2122912" y="6308645"/>
            <a:ext cx="5378" cy="4033"/>
          </a:xfrm>
          <a:custGeom>
            <a:avLst/>
            <a:gdLst/>
            <a:ahLst/>
            <a:cxnLst/>
            <a:rect l="0" t="0" r="0" b="0"/>
            <a:pathLst>
              <a:path w="101600" h="76200">
                <a:moveTo>
                  <a:pt x="101600" y="76200"/>
                </a:moveTo>
                <a:lnTo>
                  <a:pt x="508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7" name="Freeform 3527"/>
          <p:cNvSpPr/>
          <p:nvPr/>
        </p:nvSpPr>
        <p:spPr>
          <a:xfrm rot="-5400000">
            <a:off x="2155521" y="6308308"/>
            <a:ext cx="3361" cy="2689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50800"/>
                </a:moveTo>
                <a:lnTo>
                  <a:pt x="381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8" name="Freeform 3528"/>
          <p:cNvSpPr/>
          <p:nvPr/>
        </p:nvSpPr>
        <p:spPr>
          <a:xfrm rot="-5400000">
            <a:off x="2118540" y="6308309"/>
            <a:ext cx="4033" cy="6050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76200" y="0"/>
                </a:moveTo>
                <a:lnTo>
                  <a:pt x="12700" y="63500"/>
                </a:ln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29" name="Freeform 3529"/>
          <p:cNvSpPr/>
          <p:nvPr/>
        </p:nvSpPr>
        <p:spPr>
          <a:xfrm rot="-5400000">
            <a:off x="2154175" y="6310325"/>
            <a:ext cx="671" cy="2689"/>
          </a:xfrm>
          <a:custGeom>
            <a:avLst/>
            <a:gdLst/>
            <a:ahLst/>
            <a:cxnLst/>
            <a:rect l="0" t="0" r="0" b="0"/>
            <a:pathLst>
              <a:path w="12700" h="50800">
                <a:moveTo>
                  <a:pt x="127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0" name="Freeform 3530"/>
          <p:cNvSpPr/>
          <p:nvPr/>
        </p:nvSpPr>
        <p:spPr>
          <a:xfrm rot="-5400000">
            <a:off x="2128624" y="6218886"/>
            <a:ext cx="0" cy="336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1" name="Freeform 3531"/>
          <p:cNvSpPr/>
          <p:nvPr/>
        </p:nvSpPr>
        <p:spPr>
          <a:xfrm rot="-5400000">
            <a:off x="2136359" y="6275699"/>
            <a:ext cx="1344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2" name="Freeform 3532"/>
          <p:cNvSpPr/>
          <p:nvPr/>
        </p:nvSpPr>
        <p:spPr>
          <a:xfrm rot="-5400000">
            <a:off x="2140054" y="6301585"/>
            <a:ext cx="0" cy="671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3" name="Freeform 3533"/>
          <p:cNvSpPr/>
          <p:nvPr/>
        </p:nvSpPr>
        <p:spPr>
          <a:xfrm rot="-5400000">
            <a:off x="2141065" y="6301249"/>
            <a:ext cx="671" cy="671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4" name="Freeform 3534"/>
          <p:cNvSpPr/>
          <p:nvPr/>
        </p:nvSpPr>
        <p:spPr>
          <a:xfrm rot="-5400000">
            <a:off x="2151821" y="6250150"/>
            <a:ext cx="0" cy="1344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5" name="Freeform 3535"/>
          <p:cNvSpPr/>
          <p:nvPr/>
        </p:nvSpPr>
        <p:spPr>
          <a:xfrm rot="-5400000">
            <a:off x="2152831" y="6279397"/>
            <a:ext cx="2016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381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6" name="Freeform 3536"/>
          <p:cNvSpPr/>
          <p:nvPr/>
        </p:nvSpPr>
        <p:spPr>
          <a:xfrm rot="-5400000">
            <a:off x="2118877" y="6281078"/>
            <a:ext cx="2689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508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7" name="Freeform 3537"/>
          <p:cNvSpPr/>
          <p:nvPr/>
        </p:nvSpPr>
        <p:spPr>
          <a:xfrm rot="-5400000">
            <a:off x="2119886" y="6283432"/>
            <a:ext cx="4033" cy="671"/>
          </a:xfrm>
          <a:custGeom>
            <a:avLst/>
            <a:gdLst/>
            <a:ahLst/>
            <a:cxnLst/>
            <a:rect l="0" t="0" r="0" b="0"/>
            <a:pathLst>
              <a:path w="76200" h="12700">
                <a:moveTo>
                  <a:pt x="76200" y="12700"/>
                </a:moveTo>
                <a:lnTo>
                  <a:pt x="381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8" name="Freeform 3538"/>
          <p:cNvSpPr/>
          <p:nvPr/>
        </p:nvSpPr>
        <p:spPr>
          <a:xfrm rot="-5400000">
            <a:off x="2127953" y="6166442"/>
            <a:ext cx="8067" cy="12774"/>
          </a:xfrm>
          <a:custGeom>
            <a:avLst/>
            <a:gdLst/>
            <a:ahLst/>
            <a:cxnLst/>
            <a:rect l="0" t="0" r="0" b="0"/>
            <a:pathLst>
              <a:path w="152400" h="241300">
                <a:moveTo>
                  <a:pt x="152400" y="114300"/>
                </a:moveTo>
                <a:lnTo>
                  <a:pt x="12700" y="241300"/>
                </a:lnTo>
                <a:lnTo>
                  <a:pt x="0" y="0"/>
                </a:lnTo>
                <a:close/>
                <a:moveTo>
                  <a:pt x="117195600" y="141211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39" name="Freeform 3539"/>
          <p:cNvSpPr/>
          <p:nvPr/>
        </p:nvSpPr>
        <p:spPr>
          <a:xfrm rot="-5400000">
            <a:off x="2106775" y="6201068"/>
            <a:ext cx="8067" cy="6723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139700" y="0"/>
                </a:moveTo>
                <a:lnTo>
                  <a:pt x="152400" y="127000"/>
                </a:lnTo>
                <a:lnTo>
                  <a:pt x="0" y="12700"/>
                </a:lnTo>
                <a:close/>
                <a:moveTo>
                  <a:pt x="118249700" y="141554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40" name="Picture 3540"/>
          <p:cNvPicPr>
            <a:picLocks noChangeArrowheads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1118" y="6165657"/>
            <a:ext cx="49305" cy="51994"/>
          </a:xfrm>
          <a:prstGeom prst="rect">
            <a:avLst/>
          </a:prstGeom>
          <a:noFill/>
        </p:spPr>
      </p:pic>
      <p:sp>
        <p:nvSpPr>
          <p:cNvPr id="3541" name="Freeform 3541"/>
          <p:cNvSpPr/>
          <p:nvPr/>
        </p:nvSpPr>
        <p:spPr>
          <a:xfrm rot="-5400000">
            <a:off x="2134676" y="6173838"/>
            <a:ext cx="22187" cy="26893"/>
          </a:xfrm>
          <a:custGeom>
            <a:avLst/>
            <a:gdLst/>
            <a:ahLst/>
            <a:cxnLst/>
            <a:rect l="0" t="0" r="0" b="0"/>
            <a:pathLst>
              <a:path w="419100" h="508000">
                <a:moveTo>
                  <a:pt x="406400" y="0"/>
                </a:moveTo>
                <a:lnTo>
                  <a:pt x="419100" y="114300"/>
                </a:lnTo>
                <a:lnTo>
                  <a:pt x="0" y="508000"/>
                </a:lnTo>
                <a:close/>
                <a:moveTo>
                  <a:pt x="117589300" y="141084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42" name="Picture 3542"/>
          <p:cNvPicPr>
            <a:picLocks noChangeArrowheads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6239" y="6165657"/>
            <a:ext cx="47289" cy="46616"/>
          </a:xfrm>
          <a:prstGeom prst="rect">
            <a:avLst/>
          </a:prstGeom>
          <a:noFill/>
        </p:spPr>
      </p:pic>
      <p:sp>
        <p:nvSpPr>
          <p:cNvPr id="3543" name="Freeform 3543"/>
          <p:cNvSpPr/>
          <p:nvPr/>
        </p:nvSpPr>
        <p:spPr>
          <a:xfrm rot="-5400000">
            <a:off x="2117195" y="6159046"/>
            <a:ext cx="32272" cy="51770"/>
          </a:xfrm>
          <a:custGeom>
            <a:avLst/>
            <a:gdLst/>
            <a:ahLst/>
            <a:cxnLst/>
            <a:rect l="0" t="0" r="0" b="0"/>
            <a:pathLst>
              <a:path w="609600" h="977900">
                <a:moveTo>
                  <a:pt x="0" y="0"/>
                </a:moveTo>
                <a:lnTo>
                  <a:pt x="609600" y="457200"/>
                </a:lnTo>
                <a:lnTo>
                  <a:pt x="50800" y="977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44" name="Freeform 3544"/>
          <p:cNvSpPr/>
          <p:nvPr/>
        </p:nvSpPr>
        <p:spPr>
          <a:xfrm rot="-5400000">
            <a:off x="2117867" y="6167114"/>
            <a:ext cx="31600" cy="51098"/>
          </a:xfrm>
          <a:custGeom>
            <a:avLst/>
            <a:gdLst/>
            <a:ahLst/>
            <a:cxnLst/>
            <a:rect l="0" t="0" r="0" b="0"/>
            <a:pathLst>
              <a:path w="596900" h="965200">
                <a:moveTo>
                  <a:pt x="0" y="0"/>
                </a:moveTo>
                <a:lnTo>
                  <a:pt x="596900" y="457200"/>
                </a:lnTo>
                <a:lnTo>
                  <a:pt x="38100" y="96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45" name="Freeform 3545"/>
          <p:cNvSpPr/>
          <p:nvPr/>
        </p:nvSpPr>
        <p:spPr>
          <a:xfrm rot="-5400000">
            <a:off x="2128961" y="6181570"/>
            <a:ext cx="8067" cy="13446"/>
          </a:xfrm>
          <a:custGeom>
            <a:avLst/>
            <a:gdLst/>
            <a:ahLst/>
            <a:cxnLst/>
            <a:rect l="0" t="0" r="0" b="0"/>
            <a:pathLst>
              <a:path w="152400" h="254000">
                <a:moveTo>
                  <a:pt x="152400" y="114300"/>
                </a:moveTo>
                <a:lnTo>
                  <a:pt x="12700" y="254000"/>
                </a:lnTo>
                <a:lnTo>
                  <a:pt x="0" y="0"/>
                </a:lnTo>
                <a:close/>
                <a:moveTo>
                  <a:pt x="117475000" y="141198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46" name="Freeform 3546"/>
          <p:cNvSpPr/>
          <p:nvPr/>
        </p:nvSpPr>
        <p:spPr>
          <a:xfrm rot="-5400000">
            <a:off x="2107448" y="6216532"/>
            <a:ext cx="8067" cy="6723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139700" y="0"/>
                </a:moveTo>
                <a:lnTo>
                  <a:pt x="152400" y="127000"/>
                </a:lnTo>
                <a:lnTo>
                  <a:pt x="0" y="12700"/>
                </a:lnTo>
                <a:close/>
                <a:moveTo>
                  <a:pt x="118529100" y="141541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47" name="Picture 3547"/>
          <p:cNvPicPr>
            <a:picLocks noChangeArrowheads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1790" y="6181120"/>
            <a:ext cx="49306" cy="51323"/>
          </a:xfrm>
          <a:prstGeom prst="rect">
            <a:avLst/>
          </a:prstGeom>
          <a:noFill/>
        </p:spPr>
      </p:pic>
      <p:sp>
        <p:nvSpPr>
          <p:cNvPr id="3548" name="Freeform 3548"/>
          <p:cNvSpPr/>
          <p:nvPr/>
        </p:nvSpPr>
        <p:spPr>
          <a:xfrm rot="-5400000">
            <a:off x="2135348" y="6189302"/>
            <a:ext cx="22187" cy="26893"/>
          </a:xfrm>
          <a:custGeom>
            <a:avLst/>
            <a:gdLst/>
            <a:ahLst/>
            <a:cxnLst/>
            <a:rect l="0" t="0" r="0" b="0"/>
            <a:pathLst>
              <a:path w="419100" h="508000">
                <a:moveTo>
                  <a:pt x="406400" y="0"/>
                </a:moveTo>
                <a:lnTo>
                  <a:pt x="419100" y="127000"/>
                </a:lnTo>
                <a:lnTo>
                  <a:pt x="0" y="508000"/>
                </a:lnTo>
                <a:close/>
                <a:moveTo>
                  <a:pt x="117868700" y="141071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49" name="Picture 3549"/>
          <p:cNvPicPr>
            <a:picLocks noChangeArrowheads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6912" y="6181120"/>
            <a:ext cx="47289" cy="46616"/>
          </a:xfrm>
          <a:prstGeom prst="rect">
            <a:avLst/>
          </a:prstGeom>
          <a:noFill/>
        </p:spPr>
      </p:pic>
      <p:sp>
        <p:nvSpPr>
          <p:cNvPr id="3550" name="Freeform 3550"/>
          <p:cNvSpPr/>
          <p:nvPr/>
        </p:nvSpPr>
        <p:spPr>
          <a:xfrm rot="-5400000">
            <a:off x="2117867" y="6174511"/>
            <a:ext cx="32272" cy="51770"/>
          </a:xfrm>
          <a:custGeom>
            <a:avLst/>
            <a:gdLst/>
            <a:ahLst/>
            <a:cxnLst/>
            <a:rect l="0" t="0" r="0" b="0"/>
            <a:pathLst>
              <a:path w="609600" h="977900">
                <a:moveTo>
                  <a:pt x="0" y="0"/>
                </a:moveTo>
                <a:lnTo>
                  <a:pt x="609600" y="457200"/>
                </a:lnTo>
                <a:lnTo>
                  <a:pt x="50800" y="9779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1" name="Freeform 3551"/>
          <p:cNvSpPr/>
          <p:nvPr/>
        </p:nvSpPr>
        <p:spPr>
          <a:xfrm rot="-5400000">
            <a:off x="2118539" y="6182579"/>
            <a:ext cx="31600" cy="51098"/>
          </a:xfrm>
          <a:custGeom>
            <a:avLst/>
            <a:gdLst/>
            <a:ahLst/>
            <a:cxnLst/>
            <a:rect l="0" t="0" r="0" b="0"/>
            <a:pathLst>
              <a:path w="596900" h="965200">
                <a:moveTo>
                  <a:pt x="0" y="0"/>
                </a:moveTo>
                <a:lnTo>
                  <a:pt x="596900" y="457200"/>
                </a:lnTo>
                <a:lnTo>
                  <a:pt x="50800" y="9652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2" name="Freeform 3552"/>
          <p:cNvSpPr/>
          <p:nvPr/>
        </p:nvSpPr>
        <p:spPr>
          <a:xfrm rot="-5400000">
            <a:off x="2155185" y="6202413"/>
            <a:ext cx="8067" cy="0"/>
          </a:xfrm>
          <a:custGeom>
            <a:avLst/>
            <a:gdLst/>
            <a:ahLst/>
            <a:cxnLst/>
            <a:rect l="0" t="0" r="0" b="0"/>
            <a:pathLst>
              <a:path w="152400">
                <a:moveTo>
                  <a:pt x="152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3" name="Freeform 3553"/>
          <p:cNvSpPr/>
          <p:nvPr/>
        </p:nvSpPr>
        <p:spPr>
          <a:xfrm rot="-5400000">
            <a:off x="2156193" y="6217541"/>
            <a:ext cx="7395" cy="0"/>
          </a:xfrm>
          <a:custGeom>
            <a:avLst/>
            <a:gdLst/>
            <a:ahLst/>
            <a:cxnLst/>
            <a:rect l="0" t="0" r="0" b="0"/>
            <a:pathLst>
              <a:path w="139700">
                <a:moveTo>
                  <a:pt x="1397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4" name="Freeform 3554"/>
          <p:cNvSpPr/>
          <p:nvPr/>
        </p:nvSpPr>
        <p:spPr>
          <a:xfrm rot="-5400000">
            <a:off x="2104086" y="6204430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139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5" name="Freeform 3555"/>
          <p:cNvSpPr/>
          <p:nvPr/>
        </p:nvSpPr>
        <p:spPr>
          <a:xfrm rot="-5400000">
            <a:off x="2104758" y="6219894"/>
            <a:ext cx="7395" cy="671"/>
          </a:xfrm>
          <a:custGeom>
            <a:avLst/>
            <a:gdLst/>
            <a:ahLst/>
            <a:cxnLst/>
            <a:rect l="0" t="0" r="0" b="0"/>
            <a:pathLst>
              <a:path w="139700" h="12700">
                <a:moveTo>
                  <a:pt x="13970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56" name="Freeform 3556"/>
          <p:cNvSpPr/>
          <p:nvPr/>
        </p:nvSpPr>
        <p:spPr>
          <a:xfrm rot="-5400000">
            <a:off x="2208298" y="5336423"/>
            <a:ext cx="4706" cy="613857"/>
          </a:xfrm>
          <a:custGeom>
            <a:avLst/>
            <a:gdLst/>
            <a:ahLst/>
            <a:cxnLst/>
            <a:rect l="0" t="0" r="0" b="0"/>
            <a:pathLst>
              <a:path w="88900" h="11595100">
                <a:moveTo>
                  <a:pt x="0" y="115951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57" name="Picture 3557"/>
          <p:cNvPicPr>
            <a:picLocks noChangeArrowheads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3189" y="6080940"/>
            <a:ext cx="637615" cy="59391"/>
          </a:xfrm>
          <a:prstGeom prst="rect">
            <a:avLst/>
          </a:prstGeom>
          <a:noFill/>
        </p:spPr>
      </p:pic>
      <p:sp>
        <p:nvSpPr>
          <p:cNvPr id="3558" name="Freeform 3558"/>
          <p:cNvSpPr/>
          <p:nvPr/>
        </p:nvSpPr>
        <p:spPr>
          <a:xfrm rot="-5400000">
            <a:off x="2209307" y="5329363"/>
            <a:ext cx="4033" cy="615202"/>
          </a:xfrm>
          <a:custGeom>
            <a:avLst/>
            <a:gdLst/>
            <a:ahLst/>
            <a:cxnLst/>
            <a:rect l="0" t="0" r="0" b="0"/>
            <a:pathLst>
              <a:path w="76200" h="11620500">
                <a:moveTo>
                  <a:pt x="76200" y="0"/>
                </a:moveTo>
                <a:lnTo>
                  <a:pt x="0" y="11620500"/>
                </a:lnTo>
                <a:lnTo>
                  <a:pt x="0" y="0"/>
                </a:lnTo>
                <a:close/>
                <a:moveTo>
                  <a:pt x="111340900" y="145402300"/>
                </a:moveTo>
              </a:path>
            </a:pathLst>
          </a:custGeom>
          <a:solidFill>
            <a:srgbClr val="00FF00">
              <a:alpha val="100000"/>
            </a:srgbClr>
          </a:solidFill>
          <a:ln w="0" cap="rnd" cmpd="sng">
            <a:solidFill>
              <a:srgbClr val="00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59" name="Picture 3559"/>
          <p:cNvPicPr>
            <a:picLocks noChangeArrowheads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516" y="5627774"/>
            <a:ext cx="637615" cy="34514"/>
          </a:xfrm>
          <a:prstGeom prst="rect">
            <a:avLst/>
          </a:prstGeom>
          <a:noFill/>
        </p:spPr>
      </p:pic>
      <p:sp>
        <p:nvSpPr>
          <p:cNvPr id="3560" name="Freeform 3560"/>
          <p:cNvSpPr/>
          <p:nvPr/>
        </p:nvSpPr>
        <p:spPr>
          <a:xfrm rot="-5400000">
            <a:off x="2207290" y="5335414"/>
            <a:ext cx="8067" cy="615202"/>
          </a:xfrm>
          <a:custGeom>
            <a:avLst/>
            <a:gdLst/>
            <a:ahLst/>
            <a:cxnLst/>
            <a:rect l="0" t="0" r="0" b="0"/>
            <a:pathLst>
              <a:path w="152400" h="11620500">
                <a:moveTo>
                  <a:pt x="152400" y="0"/>
                </a:moveTo>
                <a:lnTo>
                  <a:pt x="152400" y="11620500"/>
                </a:lnTo>
                <a:lnTo>
                  <a:pt x="0" y="11620500"/>
                </a:lnTo>
                <a:close/>
                <a:moveTo>
                  <a:pt x="111493300" y="145402300"/>
                </a:moveTo>
              </a:path>
            </a:pathLst>
          </a:custGeom>
          <a:solidFill>
            <a:srgbClr val="00FF00">
              <a:alpha val="100000"/>
            </a:srgbClr>
          </a:solidFill>
          <a:ln w="0" cap="rnd" cmpd="sng">
            <a:solidFill>
              <a:srgbClr val="00FF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1" name="Freeform 3561"/>
          <p:cNvSpPr/>
          <p:nvPr/>
        </p:nvSpPr>
        <p:spPr>
          <a:xfrm rot="-5400000">
            <a:off x="2203256" y="5335414"/>
            <a:ext cx="16136" cy="615202"/>
          </a:xfrm>
          <a:custGeom>
            <a:avLst/>
            <a:gdLst/>
            <a:ahLst/>
            <a:cxnLst/>
            <a:rect l="0" t="0" r="0" b="0"/>
            <a:pathLst>
              <a:path w="304800" h="11620500">
                <a:moveTo>
                  <a:pt x="228600" y="11620500"/>
                </a:moveTo>
                <a:lnTo>
                  <a:pt x="304800" y="0"/>
                </a:lnTo>
                <a:lnTo>
                  <a:pt x="76200" y="0"/>
                </a:lnTo>
                <a:lnTo>
                  <a:pt x="0" y="11620500"/>
                </a:lnTo>
                <a:lnTo>
                  <a:pt x="228600" y="1162050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2" name="Freeform 3562"/>
          <p:cNvSpPr/>
          <p:nvPr/>
        </p:nvSpPr>
        <p:spPr>
          <a:xfrm rot="-5400000">
            <a:off x="2209307" y="5341465"/>
            <a:ext cx="4033" cy="615202"/>
          </a:xfrm>
          <a:custGeom>
            <a:avLst/>
            <a:gdLst/>
            <a:ahLst/>
            <a:cxnLst/>
            <a:rect l="0" t="0" r="0" b="0"/>
            <a:pathLst>
              <a:path w="76200" h="11620500">
                <a:moveTo>
                  <a:pt x="0" y="11620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00FF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3" name="Freeform 3563"/>
          <p:cNvSpPr/>
          <p:nvPr/>
        </p:nvSpPr>
        <p:spPr>
          <a:xfrm rot="-5400000">
            <a:off x="1904061" y="5941876"/>
            <a:ext cx="28910" cy="28238"/>
          </a:xfrm>
          <a:custGeom>
            <a:avLst/>
            <a:gdLst/>
            <a:ahLst/>
            <a:cxnLst/>
            <a:rect l="0" t="0" r="0" b="0"/>
            <a:pathLst>
              <a:path w="546100" h="533400">
                <a:moveTo>
                  <a:pt x="0" y="0"/>
                </a:moveTo>
                <a:lnTo>
                  <a:pt x="546100" y="5334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4" name="Freeform 3564"/>
          <p:cNvSpPr/>
          <p:nvPr/>
        </p:nvSpPr>
        <p:spPr>
          <a:xfrm rot="-5400000">
            <a:off x="1940031" y="5941540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5" name="Freeform 3565"/>
          <p:cNvSpPr/>
          <p:nvPr/>
        </p:nvSpPr>
        <p:spPr>
          <a:xfrm rot="-5400000">
            <a:off x="1983398" y="5941876"/>
            <a:ext cx="36306" cy="35634"/>
          </a:xfrm>
          <a:custGeom>
            <a:avLst/>
            <a:gdLst/>
            <a:ahLst/>
            <a:cxnLst/>
            <a:rect l="0" t="0" r="0" b="0"/>
            <a:pathLst>
              <a:path w="685800" h="673100">
                <a:moveTo>
                  <a:pt x="0" y="0"/>
                </a:moveTo>
                <a:lnTo>
                  <a:pt x="6858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6" name="Freeform 3566"/>
          <p:cNvSpPr/>
          <p:nvPr/>
        </p:nvSpPr>
        <p:spPr>
          <a:xfrm rot="-5400000">
            <a:off x="2026764" y="5941540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7" name="Freeform 3567"/>
          <p:cNvSpPr/>
          <p:nvPr/>
        </p:nvSpPr>
        <p:spPr>
          <a:xfrm rot="-5400000">
            <a:off x="2070467" y="5941540"/>
            <a:ext cx="36306" cy="36306"/>
          </a:xfrm>
          <a:custGeom>
            <a:avLst/>
            <a:gdLst/>
            <a:ahLst/>
            <a:cxnLst/>
            <a:rect l="0" t="0" r="0" b="0"/>
            <a:pathLst>
              <a:path w="685800" h="685800">
                <a:moveTo>
                  <a:pt x="0" y="0"/>
                </a:moveTo>
                <a:lnTo>
                  <a:pt x="6858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8" name="Freeform 3568"/>
          <p:cNvSpPr/>
          <p:nvPr/>
        </p:nvSpPr>
        <p:spPr>
          <a:xfrm rot="-5400000">
            <a:off x="2113835" y="5941876"/>
            <a:ext cx="36306" cy="35634"/>
          </a:xfrm>
          <a:custGeom>
            <a:avLst/>
            <a:gdLst/>
            <a:ahLst/>
            <a:cxnLst/>
            <a:rect l="0" t="0" r="0" b="0"/>
            <a:pathLst>
              <a:path w="685800" h="673100">
                <a:moveTo>
                  <a:pt x="0" y="0"/>
                </a:moveTo>
                <a:lnTo>
                  <a:pt x="6858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69" name="Freeform 3569"/>
          <p:cNvSpPr/>
          <p:nvPr/>
        </p:nvSpPr>
        <p:spPr>
          <a:xfrm rot="-5400000">
            <a:off x="2157536" y="5941876"/>
            <a:ext cx="35634" cy="36306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0" name="Freeform 3570"/>
          <p:cNvSpPr/>
          <p:nvPr/>
        </p:nvSpPr>
        <p:spPr>
          <a:xfrm rot="-5400000">
            <a:off x="2201239" y="5941876"/>
            <a:ext cx="35634" cy="36306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1" name="Freeform 3571"/>
          <p:cNvSpPr/>
          <p:nvPr/>
        </p:nvSpPr>
        <p:spPr>
          <a:xfrm rot="-5400000">
            <a:off x="2244607" y="594221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2" name="Freeform 3572"/>
          <p:cNvSpPr/>
          <p:nvPr/>
        </p:nvSpPr>
        <p:spPr>
          <a:xfrm rot="-5400000">
            <a:off x="2288309" y="594221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3" name="Freeform 3573"/>
          <p:cNvSpPr/>
          <p:nvPr/>
        </p:nvSpPr>
        <p:spPr>
          <a:xfrm rot="-5400000">
            <a:off x="2331340" y="594221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4" name="Freeform 3574"/>
          <p:cNvSpPr/>
          <p:nvPr/>
        </p:nvSpPr>
        <p:spPr>
          <a:xfrm rot="-5400000">
            <a:off x="2375043" y="594221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5" name="Freeform 3575"/>
          <p:cNvSpPr/>
          <p:nvPr/>
        </p:nvSpPr>
        <p:spPr>
          <a:xfrm rot="-5400000">
            <a:off x="2418746" y="594221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6" name="Freeform 3576"/>
          <p:cNvSpPr/>
          <p:nvPr/>
        </p:nvSpPr>
        <p:spPr>
          <a:xfrm rot="-5400000">
            <a:off x="2461777" y="5942212"/>
            <a:ext cx="35634" cy="35634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7" name="Freeform 3577"/>
          <p:cNvSpPr/>
          <p:nvPr/>
        </p:nvSpPr>
        <p:spPr>
          <a:xfrm rot="-5400000">
            <a:off x="2505479" y="5963728"/>
            <a:ext cx="14119" cy="14119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0" y="0"/>
                </a:moveTo>
                <a:lnTo>
                  <a:pt x="266700" y="2667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8" name="Freeform 3578"/>
          <p:cNvSpPr/>
          <p:nvPr/>
        </p:nvSpPr>
        <p:spPr>
          <a:xfrm rot="-5400000">
            <a:off x="2193507" y="5651756"/>
            <a:ext cx="36306" cy="615874"/>
          </a:xfrm>
          <a:custGeom>
            <a:avLst/>
            <a:gdLst/>
            <a:ahLst/>
            <a:cxnLst/>
            <a:rect l="0" t="0" r="0" b="0"/>
            <a:pathLst>
              <a:path w="685800" h="11633200">
                <a:moveTo>
                  <a:pt x="0" y="11633200"/>
                </a:moveTo>
                <a:lnTo>
                  <a:pt x="0" y="12700"/>
                </a:lnTo>
                <a:lnTo>
                  <a:pt x="685800" y="0"/>
                </a:lnTo>
                <a:lnTo>
                  <a:pt x="673100" y="11633200"/>
                </a:lnTo>
                <a:lnTo>
                  <a:pt x="0" y="11633200"/>
                </a:lnTo>
              </a:path>
            </a:pathLst>
          </a:custGeom>
          <a:noFill/>
          <a:ln w="9143" cap="rnd" cmpd="sng">
            <a:solidFill>
              <a:srgbClr val="00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79" name="Freeform 3579"/>
          <p:cNvSpPr/>
          <p:nvPr/>
        </p:nvSpPr>
        <p:spPr>
          <a:xfrm rot="-5400000">
            <a:off x="2005584" y="5858504"/>
            <a:ext cx="0" cy="4706"/>
          </a:xfrm>
          <a:custGeom>
            <a:avLst/>
            <a:gdLst/>
            <a:ahLst/>
            <a:cxnLst/>
            <a:rect l="0" t="0" r="0" b="0"/>
            <a:pathLst>
              <a:path h="88900">
                <a:moveTo>
                  <a:pt x="0" y="25400"/>
                </a:moveTo>
                <a:lnTo>
                  <a:pt x="0" y="0"/>
                </a:lnTo>
                <a:lnTo>
                  <a:pt x="0" y="88900"/>
                </a:lnTo>
                <a:close/>
                <a:moveTo>
                  <a:pt x="113626900" y="1435227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80" name="Picture 3580"/>
          <p:cNvPicPr>
            <a:picLocks noChangeArrowheads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492" y="5817377"/>
            <a:ext cx="56029" cy="56029"/>
          </a:xfrm>
          <a:prstGeom prst="rect">
            <a:avLst/>
          </a:prstGeom>
          <a:noFill/>
        </p:spPr>
      </p:pic>
      <p:sp>
        <p:nvSpPr>
          <p:cNvPr id="3581" name="Freeform 3581"/>
          <p:cNvSpPr/>
          <p:nvPr/>
        </p:nvSpPr>
        <p:spPr>
          <a:xfrm rot="-5400000">
            <a:off x="2004576" y="5819172"/>
            <a:ext cx="671" cy="8740"/>
          </a:xfrm>
          <a:custGeom>
            <a:avLst/>
            <a:gdLst/>
            <a:ahLst/>
            <a:cxnLst/>
            <a:rect l="0" t="0" r="0" b="0"/>
            <a:pathLst>
              <a:path w="12700" h="165100">
                <a:moveTo>
                  <a:pt x="0" y="165100"/>
                </a:moveTo>
                <a:lnTo>
                  <a:pt x="0" y="0"/>
                </a:lnTo>
                <a:lnTo>
                  <a:pt x="12700" y="50800"/>
                </a:lnTo>
                <a:close/>
                <a:moveTo>
                  <a:pt x="112839500" y="1435735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2" name="Freeform 3582"/>
          <p:cNvSpPr/>
          <p:nvPr/>
        </p:nvSpPr>
        <p:spPr>
          <a:xfrm rot="10780232">
            <a:off x="1986424" y="5823205"/>
            <a:ext cx="36979" cy="36979"/>
          </a:xfrm>
          <a:custGeom>
            <a:avLst/>
            <a:gdLst/>
            <a:ahLst/>
            <a:cxnLst/>
            <a:rect l="0" t="0" r="0" b="0"/>
            <a:pathLst>
              <a:path w="698500" h="698500">
                <a:moveTo>
                  <a:pt x="698500" y="349250"/>
                </a:moveTo>
                <a:cubicBezTo>
                  <a:pt x="698500" y="156365"/>
                  <a:pt x="542135" y="0"/>
                  <a:pt x="349250" y="0"/>
                </a:cubicBezTo>
                <a:cubicBezTo>
                  <a:pt x="156365" y="0"/>
                  <a:pt x="0" y="156365"/>
                  <a:pt x="0" y="349250"/>
                </a:cubicBezTo>
                <a:cubicBezTo>
                  <a:pt x="0" y="542135"/>
                  <a:pt x="156365" y="698500"/>
                  <a:pt x="349250" y="698500"/>
                </a:cubicBezTo>
                <a:cubicBezTo>
                  <a:pt x="542135" y="698500"/>
                  <a:pt x="698500" y="542135"/>
                  <a:pt x="698500" y="349250"/>
                </a:cubicBez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3" name="Freeform 3583"/>
          <p:cNvSpPr/>
          <p:nvPr/>
        </p:nvSpPr>
        <p:spPr>
          <a:xfrm rot="-5400000">
            <a:off x="2365967" y="5756307"/>
            <a:ext cx="141866" cy="24204"/>
          </a:xfrm>
          <a:custGeom>
            <a:avLst/>
            <a:gdLst/>
            <a:ahLst/>
            <a:cxnLst/>
            <a:rect l="0" t="0" r="0" b="0"/>
            <a:pathLst>
              <a:path w="2679700" h="457200">
                <a:moveTo>
                  <a:pt x="0" y="203200"/>
                </a:moveTo>
                <a:lnTo>
                  <a:pt x="1320800" y="228600"/>
                </a:lnTo>
                <a:lnTo>
                  <a:pt x="1485900" y="292100"/>
                </a:lnTo>
                <a:lnTo>
                  <a:pt x="1562100" y="457200"/>
                </a:lnTo>
                <a:lnTo>
                  <a:pt x="2679700" y="241300"/>
                </a:lnTo>
                <a:lnTo>
                  <a:pt x="1562100" y="0"/>
                </a:lnTo>
                <a:lnTo>
                  <a:pt x="1498600" y="139700"/>
                </a:lnTo>
                <a:lnTo>
                  <a:pt x="1320800" y="228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4" name="Freeform 3584"/>
          <p:cNvSpPr/>
          <p:nvPr/>
        </p:nvSpPr>
        <p:spPr>
          <a:xfrm rot="-5400000">
            <a:off x="2408325" y="5734791"/>
            <a:ext cx="41685" cy="8740"/>
          </a:xfrm>
          <a:custGeom>
            <a:avLst/>
            <a:gdLst/>
            <a:ahLst/>
            <a:cxnLst/>
            <a:rect l="0" t="0" r="0" b="0"/>
            <a:pathLst>
              <a:path w="787400" h="165100">
                <a:moveTo>
                  <a:pt x="63500" y="0"/>
                </a:moveTo>
                <a:lnTo>
                  <a:pt x="0" y="139700"/>
                </a:lnTo>
                <a:lnTo>
                  <a:pt x="787400" y="165100"/>
                </a:lnTo>
                <a:close/>
                <a:moveTo>
                  <a:pt x="103784400" y="135559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85" name="Picture 3585"/>
          <p:cNvPicPr>
            <a:picLocks noChangeArrowheads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0987" y="5686269"/>
            <a:ext cx="42357" cy="97490"/>
          </a:xfrm>
          <a:prstGeom prst="rect">
            <a:avLst/>
          </a:prstGeom>
          <a:noFill/>
        </p:spPr>
      </p:pic>
      <p:sp>
        <p:nvSpPr>
          <p:cNvPr id="3586" name="Freeform 3586"/>
          <p:cNvSpPr/>
          <p:nvPr/>
        </p:nvSpPr>
        <p:spPr>
          <a:xfrm rot="-5400000">
            <a:off x="2403283" y="5732438"/>
            <a:ext cx="70596" cy="3361"/>
          </a:xfrm>
          <a:custGeom>
            <a:avLst/>
            <a:gdLst/>
            <a:ahLst/>
            <a:cxnLst/>
            <a:rect l="0" t="0" r="0" b="0"/>
            <a:pathLst>
              <a:path w="1333500" h="63500">
                <a:moveTo>
                  <a:pt x="1333500" y="12700"/>
                </a:moveTo>
                <a:lnTo>
                  <a:pt x="0" y="0"/>
                </a:lnTo>
                <a:lnTo>
                  <a:pt x="165100" y="63500"/>
                </a:lnTo>
                <a:close/>
                <a:moveTo>
                  <a:pt x="103720900" y="135331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7" name="Freeform 3587"/>
          <p:cNvSpPr/>
          <p:nvPr/>
        </p:nvSpPr>
        <p:spPr>
          <a:xfrm rot="-5400000">
            <a:off x="2219056" y="5625534"/>
            <a:ext cx="2689" cy="430305"/>
          </a:xfrm>
          <a:custGeom>
            <a:avLst/>
            <a:gdLst/>
            <a:ahLst/>
            <a:cxnLst/>
            <a:rect l="0" t="0" r="0" b="0"/>
            <a:pathLst>
              <a:path w="50800" h="8128000">
                <a:moveTo>
                  <a:pt x="0" y="0"/>
                </a:moveTo>
                <a:lnTo>
                  <a:pt x="50800" y="8128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8" name="Freeform 3588"/>
          <p:cNvSpPr/>
          <p:nvPr/>
        </p:nvSpPr>
        <p:spPr>
          <a:xfrm rot="-5400000">
            <a:off x="2258391" y="5756979"/>
            <a:ext cx="141866" cy="24204"/>
          </a:xfrm>
          <a:custGeom>
            <a:avLst/>
            <a:gdLst/>
            <a:ahLst/>
            <a:cxnLst/>
            <a:rect l="0" t="0" r="0" b="0"/>
            <a:pathLst>
              <a:path w="2679700" h="457200">
                <a:moveTo>
                  <a:pt x="0" y="203200"/>
                </a:moveTo>
                <a:lnTo>
                  <a:pt x="1320800" y="228600"/>
                </a:lnTo>
                <a:lnTo>
                  <a:pt x="1485900" y="292100"/>
                </a:lnTo>
                <a:lnTo>
                  <a:pt x="1562100" y="457200"/>
                </a:lnTo>
                <a:lnTo>
                  <a:pt x="2679700" y="241300"/>
                </a:lnTo>
                <a:lnTo>
                  <a:pt x="1562100" y="0"/>
                </a:lnTo>
                <a:lnTo>
                  <a:pt x="1498600" y="152400"/>
                </a:lnTo>
                <a:lnTo>
                  <a:pt x="1320800" y="228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89" name="Freeform 3589"/>
          <p:cNvSpPr/>
          <p:nvPr/>
        </p:nvSpPr>
        <p:spPr>
          <a:xfrm rot="-5400000">
            <a:off x="2300749" y="5735464"/>
            <a:ext cx="41685" cy="8740"/>
          </a:xfrm>
          <a:custGeom>
            <a:avLst/>
            <a:gdLst/>
            <a:ahLst/>
            <a:cxnLst/>
            <a:rect l="0" t="0" r="0" b="0"/>
            <a:pathLst>
              <a:path w="787400" h="165100">
                <a:moveTo>
                  <a:pt x="63500" y="0"/>
                </a:moveTo>
                <a:lnTo>
                  <a:pt x="0" y="152400"/>
                </a:lnTo>
                <a:lnTo>
                  <a:pt x="787400" y="165100"/>
                </a:lnTo>
                <a:close/>
                <a:moveTo>
                  <a:pt x="105829100" y="137591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90" name="Picture 3590"/>
          <p:cNvPicPr>
            <a:picLocks noChangeArrowheads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082" y="5686942"/>
            <a:ext cx="48409" cy="96818"/>
          </a:xfrm>
          <a:prstGeom prst="rect">
            <a:avLst/>
          </a:prstGeom>
          <a:noFill/>
        </p:spPr>
      </p:pic>
      <p:sp>
        <p:nvSpPr>
          <p:cNvPr id="3591" name="Freeform 3591"/>
          <p:cNvSpPr/>
          <p:nvPr/>
        </p:nvSpPr>
        <p:spPr>
          <a:xfrm rot="-5400000">
            <a:off x="2295706" y="5733111"/>
            <a:ext cx="70596" cy="3361"/>
          </a:xfrm>
          <a:custGeom>
            <a:avLst/>
            <a:gdLst/>
            <a:ahLst/>
            <a:cxnLst/>
            <a:rect l="0" t="0" r="0" b="0"/>
            <a:pathLst>
              <a:path w="1333500" h="63500">
                <a:moveTo>
                  <a:pt x="1333500" y="12700"/>
                </a:moveTo>
                <a:lnTo>
                  <a:pt x="0" y="0"/>
                </a:lnTo>
                <a:lnTo>
                  <a:pt x="165100" y="63500"/>
                </a:lnTo>
                <a:close/>
                <a:moveTo>
                  <a:pt x="105765600" y="137363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92" name="Freeform 3592"/>
          <p:cNvSpPr/>
          <p:nvPr/>
        </p:nvSpPr>
        <p:spPr>
          <a:xfrm rot="-5400000">
            <a:off x="1997853" y="5782865"/>
            <a:ext cx="2016" cy="2016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25400" y="12700"/>
                </a:moveTo>
                <a:lnTo>
                  <a:pt x="38100" y="0"/>
                </a:lnTo>
                <a:lnTo>
                  <a:pt x="0" y="38100"/>
                </a:lnTo>
                <a:close/>
                <a:moveTo>
                  <a:pt x="112306100" y="1436243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93" name="Picture 3593"/>
          <p:cNvPicPr>
            <a:picLocks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75" y="5761347"/>
            <a:ext cx="51546" cy="44824"/>
          </a:xfrm>
          <a:prstGeom prst="rect">
            <a:avLst/>
          </a:prstGeom>
          <a:noFill/>
        </p:spPr>
      </p:pic>
      <p:sp>
        <p:nvSpPr>
          <p:cNvPr id="3594" name="Freeform 3594"/>
          <p:cNvSpPr/>
          <p:nvPr/>
        </p:nvSpPr>
        <p:spPr>
          <a:xfrm rot="-5400000">
            <a:off x="2011972" y="5767401"/>
            <a:ext cx="3361" cy="336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0" y="63500"/>
                </a:moveTo>
                <a:lnTo>
                  <a:pt x="63500" y="0"/>
                </a:lnTo>
                <a:lnTo>
                  <a:pt x="50800" y="25400"/>
                </a:lnTo>
                <a:close/>
                <a:moveTo>
                  <a:pt x="111721900" y="1433576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95" name="Freeform 3595"/>
          <p:cNvSpPr/>
          <p:nvPr/>
        </p:nvSpPr>
        <p:spPr>
          <a:xfrm rot="-8034752">
            <a:off x="1995836" y="5765382"/>
            <a:ext cx="20843" cy="2084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96" name="Freeform 3596"/>
          <p:cNvSpPr/>
          <p:nvPr/>
        </p:nvSpPr>
        <p:spPr>
          <a:xfrm rot="-5400000">
            <a:off x="2042900" y="5747903"/>
            <a:ext cx="2689" cy="53787"/>
          </a:xfrm>
          <a:custGeom>
            <a:avLst/>
            <a:gdLst/>
            <a:ahLst/>
            <a:cxnLst/>
            <a:rect l="0" t="0" r="0" b="0"/>
            <a:pathLst>
              <a:path w="50800" h="1016000">
                <a:moveTo>
                  <a:pt x="0" y="0"/>
                </a:moveTo>
                <a:lnTo>
                  <a:pt x="50800" y="10160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597" name="Picture 3597"/>
          <p:cNvPicPr>
            <a:picLocks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9261" y="5748798"/>
            <a:ext cx="48634" cy="48633"/>
          </a:xfrm>
          <a:prstGeom prst="rect">
            <a:avLst/>
          </a:prstGeom>
          <a:noFill/>
        </p:spPr>
      </p:pic>
      <p:sp>
        <p:nvSpPr>
          <p:cNvPr id="3598" name="Freeform 3598"/>
          <p:cNvSpPr/>
          <p:nvPr/>
        </p:nvSpPr>
        <p:spPr>
          <a:xfrm rot="-5400000">
            <a:off x="2082232" y="5746894"/>
            <a:ext cx="27566" cy="51098"/>
          </a:xfrm>
          <a:custGeom>
            <a:avLst/>
            <a:gdLst/>
            <a:ahLst/>
            <a:cxnLst/>
            <a:rect l="0" t="0" r="0" b="0"/>
            <a:pathLst>
              <a:path w="520700" h="965200">
                <a:moveTo>
                  <a:pt x="0" y="12700"/>
                </a:moveTo>
                <a:lnTo>
                  <a:pt x="50800" y="965200"/>
                </a:lnTo>
                <a:lnTo>
                  <a:pt x="520700" y="952500"/>
                </a:lnTo>
                <a:lnTo>
                  <a:pt x="469900" y="0"/>
                </a:ln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599" name="Freeform 3599"/>
          <p:cNvSpPr/>
          <p:nvPr/>
        </p:nvSpPr>
        <p:spPr>
          <a:xfrm rot="-5400000">
            <a:off x="2083579" y="5771771"/>
            <a:ext cx="24876" cy="1344"/>
          </a:xfrm>
          <a:custGeom>
            <a:avLst/>
            <a:gdLst/>
            <a:ahLst/>
            <a:cxnLst/>
            <a:rect l="0" t="0" r="0" b="0"/>
            <a:pathLst>
              <a:path w="469900" h="25400">
                <a:moveTo>
                  <a:pt x="0" y="2540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0" name="Freeform 3600"/>
          <p:cNvSpPr/>
          <p:nvPr/>
        </p:nvSpPr>
        <p:spPr>
          <a:xfrm rot="-5400000">
            <a:off x="2150814" y="5757651"/>
            <a:ext cx="141866" cy="24204"/>
          </a:xfrm>
          <a:custGeom>
            <a:avLst/>
            <a:gdLst/>
            <a:ahLst/>
            <a:cxnLst/>
            <a:rect l="0" t="0" r="0" b="0"/>
            <a:pathLst>
              <a:path w="2679700" h="457200">
                <a:moveTo>
                  <a:pt x="0" y="203200"/>
                </a:moveTo>
                <a:lnTo>
                  <a:pt x="1320800" y="228600"/>
                </a:lnTo>
                <a:lnTo>
                  <a:pt x="1485900" y="292100"/>
                </a:lnTo>
                <a:lnTo>
                  <a:pt x="1562100" y="457200"/>
                </a:lnTo>
                <a:lnTo>
                  <a:pt x="2679700" y="241300"/>
                </a:lnTo>
                <a:lnTo>
                  <a:pt x="1562100" y="0"/>
                </a:lnTo>
                <a:lnTo>
                  <a:pt x="1498600" y="152400"/>
                </a:lnTo>
                <a:lnTo>
                  <a:pt x="1320800" y="228600"/>
                </a:lnTo>
              </a:path>
            </a:pathLst>
          </a:custGeom>
          <a:noFill/>
          <a:ln w="9143" cap="rnd" cmpd="sng">
            <a:solidFill>
              <a:srgbClr val="FFBF7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1" name="Freeform 3601"/>
          <p:cNvSpPr/>
          <p:nvPr/>
        </p:nvSpPr>
        <p:spPr>
          <a:xfrm rot="-5400000">
            <a:off x="2193173" y="5736136"/>
            <a:ext cx="41685" cy="8740"/>
          </a:xfrm>
          <a:custGeom>
            <a:avLst/>
            <a:gdLst/>
            <a:ahLst/>
            <a:cxnLst/>
            <a:rect l="0" t="0" r="0" b="0"/>
            <a:pathLst>
              <a:path w="787400" h="165100">
                <a:moveTo>
                  <a:pt x="63500" y="0"/>
                </a:moveTo>
                <a:lnTo>
                  <a:pt x="0" y="152400"/>
                </a:lnTo>
                <a:lnTo>
                  <a:pt x="787400" y="165100"/>
                </a:lnTo>
                <a:close/>
                <a:moveTo>
                  <a:pt x="107873800" y="1396238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602" name="Picture 3602"/>
          <p:cNvPicPr>
            <a:picLocks noChangeArrowheads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507" y="5687613"/>
            <a:ext cx="43926" cy="96146"/>
          </a:xfrm>
          <a:prstGeom prst="rect">
            <a:avLst/>
          </a:prstGeom>
          <a:noFill/>
        </p:spPr>
      </p:pic>
      <p:sp>
        <p:nvSpPr>
          <p:cNvPr id="3603" name="Freeform 3603"/>
          <p:cNvSpPr/>
          <p:nvPr/>
        </p:nvSpPr>
        <p:spPr>
          <a:xfrm rot="-5400000">
            <a:off x="2187793" y="5733447"/>
            <a:ext cx="71269" cy="3361"/>
          </a:xfrm>
          <a:custGeom>
            <a:avLst/>
            <a:gdLst/>
            <a:ahLst/>
            <a:cxnLst/>
            <a:rect l="0" t="0" r="0" b="0"/>
            <a:pathLst>
              <a:path w="1346200" h="63500">
                <a:moveTo>
                  <a:pt x="1346200" y="12700"/>
                </a:moveTo>
                <a:lnTo>
                  <a:pt x="0" y="0"/>
                </a:lnTo>
                <a:lnTo>
                  <a:pt x="165100" y="63500"/>
                </a:lnTo>
                <a:close/>
                <a:moveTo>
                  <a:pt x="107810300" y="139395200"/>
                </a:moveTo>
              </a:path>
            </a:pathLst>
          </a:custGeom>
          <a:solidFill>
            <a:srgbClr val="FFBF7F">
              <a:alpha val="100000"/>
            </a:srgbClr>
          </a:solidFill>
          <a:ln w="0" cap="rnd" cmpd="sng">
            <a:solidFill>
              <a:srgbClr val="FFBF7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4" name="Freeform 3604"/>
          <p:cNvSpPr/>
          <p:nvPr/>
        </p:nvSpPr>
        <p:spPr>
          <a:xfrm rot="-5400000">
            <a:off x="2206282" y="5175730"/>
            <a:ext cx="7395" cy="615202"/>
          </a:xfrm>
          <a:custGeom>
            <a:avLst/>
            <a:gdLst/>
            <a:ahLst/>
            <a:cxnLst/>
            <a:rect l="0" t="0" r="0" b="0"/>
            <a:pathLst>
              <a:path w="139700" h="11620500">
                <a:moveTo>
                  <a:pt x="139700" y="0"/>
                </a:moveTo>
                <a:lnTo>
                  <a:pt x="0" y="11620500"/>
                </a:lnTo>
                <a:lnTo>
                  <a:pt x="0" y="0"/>
                </a:lnTo>
                <a:close/>
                <a:moveTo>
                  <a:pt x="108496100" y="145427700"/>
                </a:moveTo>
              </a:path>
            </a:pathLst>
          </a:custGeom>
          <a:solidFill>
            <a:srgbClr val="FF00FF">
              <a:alpha val="100000"/>
            </a:srgbClr>
          </a:solidFill>
          <a:ln w="0" cap="rnd" cmpd="sng">
            <a:solidFill>
              <a:srgbClr val="FF00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605" name="Picture 3605"/>
          <p:cNvPicPr>
            <a:picLocks noChangeArrowheads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1173" y="5475822"/>
            <a:ext cx="637615" cy="34514"/>
          </a:xfrm>
          <a:prstGeom prst="rect">
            <a:avLst/>
          </a:prstGeom>
          <a:noFill/>
        </p:spPr>
      </p:pic>
      <p:sp>
        <p:nvSpPr>
          <p:cNvPr id="3606" name="Freeform 3606"/>
          <p:cNvSpPr/>
          <p:nvPr/>
        </p:nvSpPr>
        <p:spPr>
          <a:xfrm rot="-5400000">
            <a:off x="2207626" y="5181781"/>
            <a:ext cx="4706" cy="615202"/>
          </a:xfrm>
          <a:custGeom>
            <a:avLst/>
            <a:gdLst/>
            <a:ahLst/>
            <a:cxnLst/>
            <a:rect l="0" t="0" r="0" b="0"/>
            <a:pathLst>
              <a:path w="88900" h="11620500">
                <a:moveTo>
                  <a:pt x="88900" y="0"/>
                </a:moveTo>
                <a:lnTo>
                  <a:pt x="88900" y="11620500"/>
                </a:lnTo>
                <a:lnTo>
                  <a:pt x="0" y="11620500"/>
                </a:lnTo>
                <a:close/>
                <a:moveTo>
                  <a:pt x="108585000" y="145427700"/>
                </a:moveTo>
              </a:path>
            </a:pathLst>
          </a:custGeom>
          <a:solidFill>
            <a:srgbClr val="FF00FF">
              <a:alpha val="100000"/>
            </a:srgbClr>
          </a:solidFill>
          <a:ln w="0" cap="rnd" cmpd="sng">
            <a:solidFill>
              <a:srgbClr val="FF00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7" name="Freeform 3607"/>
          <p:cNvSpPr/>
          <p:nvPr/>
        </p:nvSpPr>
        <p:spPr>
          <a:xfrm rot="-5400000">
            <a:off x="2200231" y="5181781"/>
            <a:ext cx="19497" cy="615202"/>
          </a:xfrm>
          <a:custGeom>
            <a:avLst/>
            <a:gdLst/>
            <a:ahLst/>
            <a:cxnLst/>
            <a:rect l="0" t="0" r="0" b="0"/>
            <a:pathLst>
              <a:path w="368300" h="11620500">
                <a:moveTo>
                  <a:pt x="228600" y="11620500"/>
                </a:moveTo>
                <a:lnTo>
                  <a:pt x="368300" y="0"/>
                </a:lnTo>
                <a:lnTo>
                  <a:pt x="139700" y="0"/>
                </a:lnTo>
                <a:lnTo>
                  <a:pt x="0" y="11620500"/>
                </a:lnTo>
                <a:lnTo>
                  <a:pt x="228600" y="1162050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8" name="Freeform 3608"/>
          <p:cNvSpPr/>
          <p:nvPr/>
        </p:nvSpPr>
        <p:spPr>
          <a:xfrm rot="-5400000">
            <a:off x="2206282" y="5187832"/>
            <a:ext cx="7395" cy="615202"/>
          </a:xfrm>
          <a:custGeom>
            <a:avLst/>
            <a:gdLst/>
            <a:ahLst/>
            <a:cxnLst/>
            <a:rect l="0" t="0" r="0" b="0"/>
            <a:pathLst>
              <a:path w="139700" h="11620500">
                <a:moveTo>
                  <a:pt x="0" y="11620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FF00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09" name="Freeform 3609"/>
          <p:cNvSpPr/>
          <p:nvPr/>
        </p:nvSpPr>
        <p:spPr>
          <a:xfrm rot="-5400000">
            <a:off x="4421014" y="3428957"/>
            <a:ext cx="80681" cy="57821"/>
          </a:xfrm>
          <a:custGeom>
            <a:avLst/>
            <a:gdLst/>
            <a:ahLst/>
            <a:cxnLst/>
            <a:rect l="0" t="0" r="0" b="0"/>
            <a:pathLst>
              <a:path w="1524000" h="1092200">
                <a:moveTo>
                  <a:pt x="1168400" y="1092200"/>
                </a:moveTo>
                <a:lnTo>
                  <a:pt x="1308100" y="1016000"/>
                </a:lnTo>
                <a:lnTo>
                  <a:pt x="1460500" y="876300"/>
                </a:lnTo>
                <a:lnTo>
                  <a:pt x="1524000" y="736600"/>
                </a:lnTo>
                <a:lnTo>
                  <a:pt x="1524000" y="444500"/>
                </a:lnTo>
                <a:lnTo>
                  <a:pt x="1460500" y="292100"/>
                </a:lnTo>
                <a:lnTo>
                  <a:pt x="1308100" y="152400"/>
                </a:lnTo>
                <a:lnTo>
                  <a:pt x="1168400" y="76200"/>
                </a:lnTo>
                <a:lnTo>
                  <a:pt x="952500" y="0"/>
                </a:lnTo>
                <a:lnTo>
                  <a:pt x="584200" y="0"/>
                </a:lnTo>
                <a:lnTo>
                  <a:pt x="368300" y="76200"/>
                </a:lnTo>
                <a:lnTo>
                  <a:pt x="228600" y="152400"/>
                </a:lnTo>
                <a:lnTo>
                  <a:pt x="76200" y="292100"/>
                </a:lnTo>
                <a:lnTo>
                  <a:pt x="0" y="444500"/>
                </a:lnTo>
                <a:lnTo>
                  <a:pt x="0" y="736600"/>
                </a:lnTo>
                <a:lnTo>
                  <a:pt x="76200" y="876300"/>
                </a:lnTo>
                <a:lnTo>
                  <a:pt x="228600" y="1016000"/>
                </a:lnTo>
                <a:lnTo>
                  <a:pt x="368300" y="1092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0" name="Freeform 3610"/>
          <p:cNvSpPr/>
          <p:nvPr/>
        </p:nvSpPr>
        <p:spPr>
          <a:xfrm rot="-5400000">
            <a:off x="4500016" y="3434672"/>
            <a:ext cx="80681" cy="46391"/>
          </a:xfrm>
          <a:custGeom>
            <a:avLst/>
            <a:gdLst/>
            <a:ahLst/>
            <a:cxnLst/>
            <a:rect l="0" t="0" r="0" b="0"/>
            <a:pathLst>
              <a:path w="1524000" h="876300">
                <a:moveTo>
                  <a:pt x="1524000" y="0"/>
                </a:moveTo>
                <a:lnTo>
                  <a:pt x="0" y="0"/>
                </a:ln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1" name="Freeform 3611"/>
          <p:cNvSpPr/>
          <p:nvPr/>
        </p:nvSpPr>
        <p:spPr>
          <a:xfrm rot="-5400000">
            <a:off x="4569268" y="3427276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431800"/>
                </a:moveTo>
                <a:lnTo>
                  <a:pt x="1460500" y="279400"/>
                </a:lnTo>
                <a:lnTo>
                  <a:pt x="1308100" y="139700"/>
                </a:lnTo>
                <a:lnTo>
                  <a:pt x="1168400" y="63500"/>
                </a:lnTo>
                <a:lnTo>
                  <a:pt x="952500" y="0"/>
                </a:lnTo>
                <a:lnTo>
                  <a:pt x="584200" y="0"/>
                </a:lnTo>
                <a:lnTo>
                  <a:pt x="368300" y="63500"/>
                </a:lnTo>
                <a:lnTo>
                  <a:pt x="228600" y="139700"/>
                </a:lnTo>
                <a:lnTo>
                  <a:pt x="76200" y="279400"/>
                </a:lnTo>
                <a:lnTo>
                  <a:pt x="0" y="431800"/>
                </a:lnTo>
                <a:lnTo>
                  <a:pt x="0" y="723900"/>
                </a:lnTo>
                <a:lnTo>
                  <a:pt x="76200" y="863600"/>
                </a:lnTo>
                <a:lnTo>
                  <a:pt x="228600" y="1016000"/>
                </a:lnTo>
                <a:lnTo>
                  <a:pt x="368300" y="1079500"/>
                </a:lnTo>
                <a:lnTo>
                  <a:pt x="584200" y="1155700"/>
                </a:lnTo>
                <a:lnTo>
                  <a:pt x="952500" y="1155700"/>
                </a:lnTo>
                <a:lnTo>
                  <a:pt x="1168400" y="1079500"/>
                </a:lnTo>
                <a:lnTo>
                  <a:pt x="1308100" y="1016000"/>
                </a:lnTo>
                <a:lnTo>
                  <a:pt x="1460500" y="863600"/>
                </a:lnTo>
                <a:lnTo>
                  <a:pt x="1524000" y="723900"/>
                </a:lnTo>
                <a:lnTo>
                  <a:pt x="1524000" y="431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2" name="Freeform 3612"/>
          <p:cNvSpPr/>
          <p:nvPr/>
        </p:nvSpPr>
        <p:spPr>
          <a:xfrm rot="-5400000">
            <a:off x="4649614" y="3430974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1308100" y="1016000"/>
                </a:moveTo>
                <a:lnTo>
                  <a:pt x="1460500" y="876300"/>
                </a:lnTo>
                <a:lnTo>
                  <a:pt x="1524000" y="660400"/>
                </a:lnTo>
                <a:lnTo>
                  <a:pt x="1524000" y="368300"/>
                </a:lnTo>
                <a:lnTo>
                  <a:pt x="1460500" y="152400"/>
                </a:lnTo>
                <a:lnTo>
                  <a:pt x="1308100" y="0"/>
                </a:lnTo>
                <a:lnTo>
                  <a:pt x="1168400" y="0"/>
                </a:lnTo>
                <a:lnTo>
                  <a:pt x="1016000" y="76200"/>
                </a:lnTo>
                <a:lnTo>
                  <a:pt x="952500" y="152400"/>
                </a:lnTo>
                <a:lnTo>
                  <a:pt x="876300" y="292100"/>
                </a:lnTo>
                <a:lnTo>
                  <a:pt x="736600" y="723900"/>
                </a:lnTo>
                <a:lnTo>
                  <a:pt x="660400" y="876300"/>
                </a:lnTo>
                <a:lnTo>
                  <a:pt x="584200" y="952500"/>
                </a:lnTo>
                <a:lnTo>
                  <a:pt x="444500" y="1016000"/>
                </a:lnTo>
                <a:lnTo>
                  <a:pt x="228600" y="1016000"/>
                </a:lnTo>
                <a:lnTo>
                  <a:pt x="76200" y="876300"/>
                </a:lnTo>
                <a:lnTo>
                  <a:pt x="0" y="660400"/>
                </a:lnTo>
                <a:lnTo>
                  <a:pt x="0" y="368300"/>
                </a:lnTo>
                <a:lnTo>
                  <a:pt x="76200" y="152400"/>
                </a:ln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3" name="Freeform 3613"/>
          <p:cNvSpPr/>
          <p:nvPr/>
        </p:nvSpPr>
        <p:spPr>
          <a:xfrm rot="-5400000">
            <a:off x="4728616" y="3432655"/>
            <a:ext cx="80681" cy="50426"/>
          </a:xfrm>
          <a:custGeom>
            <a:avLst/>
            <a:gdLst/>
            <a:ahLst/>
            <a:cxnLst/>
            <a:rect l="0" t="0" r="0" b="0"/>
            <a:pathLst>
              <a:path w="1524000" h="952500">
                <a:moveTo>
                  <a:pt x="0" y="0"/>
                </a:moveTo>
                <a:lnTo>
                  <a:pt x="1524000" y="0"/>
                </a:lnTo>
                <a:lnTo>
                  <a:pt x="152400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4" name="Freeform 3614"/>
          <p:cNvSpPr/>
          <p:nvPr/>
        </p:nvSpPr>
        <p:spPr>
          <a:xfrm rot="-5400000">
            <a:off x="4759205" y="3440387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5" name="Freeform 3615"/>
          <p:cNvSpPr/>
          <p:nvPr/>
        </p:nvSpPr>
        <p:spPr>
          <a:xfrm rot="-5400000">
            <a:off x="4768954" y="3472996"/>
            <a:ext cx="0" cy="50426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6" name="Freeform 3616"/>
          <p:cNvSpPr/>
          <p:nvPr/>
        </p:nvSpPr>
        <p:spPr>
          <a:xfrm rot="-5400000">
            <a:off x="4884265" y="3430974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508000"/>
                </a:lnTo>
                <a:lnTo>
                  <a:pt x="1460500" y="723900"/>
                </a:lnTo>
                <a:lnTo>
                  <a:pt x="1308100" y="863600"/>
                </a:lnTo>
                <a:lnTo>
                  <a:pt x="1168400" y="939800"/>
                </a:lnTo>
                <a:lnTo>
                  <a:pt x="952500" y="1016000"/>
                </a:lnTo>
                <a:lnTo>
                  <a:pt x="584200" y="1016000"/>
                </a:lnTo>
                <a:lnTo>
                  <a:pt x="368300" y="939800"/>
                </a:lnTo>
                <a:lnTo>
                  <a:pt x="228600" y="863600"/>
                </a:lnTo>
                <a:lnTo>
                  <a:pt x="76200" y="723900"/>
                </a:lnTo>
                <a:lnTo>
                  <a:pt x="0" y="508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7" name="Freeform 3617"/>
          <p:cNvSpPr/>
          <p:nvPr/>
        </p:nvSpPr>
        <p:spPr>
          <a:xfrm rot="-5400000">
            <a:off x="4964948" y="3430974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60500" y="863600"/>
                </a:lnTo>
                <a:lnTo>
                  <a:pt x="1384300" y="939800"/>
                </a:lnTo>
                <a:lnTo>
                  <a:pt x="1244600" y="1016000"/>
                </a:lnTo>
                <a:lnTo>
                  <a:pt x="1092200" y="1016000"/>
                </a:lnTo>
                <a:lnTo>
                  <a:pt x="952500" y="939800"/>
                </a:lnTo>
                <a:lnTo>
                  <a:pt x="876300" y="863600"/>
                </a:lnTo>
                <a:lnTo>
                  <a:pt x="800100" y="6477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8" name="Freeform 3618"/>
          <p:cNvSpPr/>
          <p:nvPr/>
        </p:nvSpPr>
        <p:spPr>
          <a:xfrm rot="-5400000">
            <a:off x="4997557" y="3463583"/>
            <a:ext cx="42357" cy="26893"/>
          </a:xfrm>
          <a:custGeom>
            <a:avLst/>
            <a:gdLst/>
            <a:ahLst/>
            <a:cxnLst/>
            <a:rect l="0" t="0" r="0" b="0"/>
            <a:pathLst>
              <a:path w="800100" h="508000">
                <a:moveTo>
                  <a:pt x="800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19" name="Freeform 3619"/>
          <p:cNvSpPr/>
          <p:nvPr/>
        </p:nvSpPr>
        <p:spPr>
          <a:xfrm rot="-5400000">
            <a:off x="5018736" y="3457868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0" name="Freeform 3620"/>
          <p:cNvSpPr/>
          <p:nvPr/>
        </p:nvSpPr>
        <p:spPr>
          <a:xfrm rot="-5400000">
            <a:off x="5068490" y="3426940"/>
            <a:ext cx="80681" cy="61856"/>
          </a:xfrm>
          <a:custGeom>
            <a:avLst/>
            <a:gdLst/>
            <a:ahLst/>
            <a:cxnLst/>
            <a:rect l="0" t="0" r="0" b="0"/>
            <a:pathLst>
              <a:path w="1524000" h="1168400">
                <a:moveTo>
                  <a:pt x="1524000" y="0"/>
                </a:moveTo>
                <a:lnTo>
                  <a:pt x="0" y="584200"/>
                </a:lnTo>
                <a:lnTo>
                  <a:pt x="1524000" y="1168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1" name="Freeform 3621"/>
          <p:cNvSpPr/>
          <p:nvPr/>
        </p:nvSpPr>
        <p:spPr>
          <a:xfrm rot="-5400000">
            <a:off x="5143457" y="3432655"/>
            <a:ext cx="80681" cy="50426"/>
          </a:xfrm>
          <a:custGeom>
            <a:avLst/>
            <a:gdLst/>
            <a:ahLst/>
            <a:cxnLst/>
            <a:rect l="0" t="0" r="0" b="0"/>
            <a:pathLst>
              <a:path w="1524000" h="952500">
                <a:moveTo>
                  <a:pt x="0" y="0"/>
                </a:moveTo>
                <a:lnTo>
                  <a:pt x="1524000" y="0"/>
                </a:lnTo>
                <a:lnTo>
                  <a:pt x="152400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2" name="Freeform 3622"/>
          <p:cNvSpPr/>
          <p:nvPr/>
        </p:nvSpPr>
        <p:spPr>
          <a:xfrm rot="-5400000">
            <a:off x="5174047" y="3440387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3" name="Freeform 3623"/>
          <p:cNvSpPr/>
          <p:nvPr/>
        </p:nvSpPr>
        <p:spPr>
          <a:xfrm rot="-5400000">
            <a:off x="5183796" y="3472996"/>
            <a:ext cx="0" cy="50426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4" name="Freeform 3624"/>
          <p:cNvSpPr/>
          <p:nvPr/>
        </p:nvSpPr>
        <p:spPr>
          <a:xfrm rot="-5400000">
            <a:off x="5222123" y="3419208"/>
            <a:ext cx="80681" cy="77320"/>
          </a:xfrm>
          <a:custGeom>
            <a:avLst/>
            <a:gdLst/>
            <a:ahLst/>
            <a:cxnLst/>
            <a:rect l="0" t="0" r="0" b="0"/>
            <a:pathLst>
              <a:path w="1524000" h="1460500">
                <a:moveTo>
                  <a:pt x="1524000" y="0"/>
                </a:moveTo>
                <a:lnTo>
                  <a:pt x="0" y="368300"/>
                </a:lnTo>
                <a:lnTo>
                  <a:pt x="1524000" y="736600"/>
                </a:lnTo>
                <a:lnTo>
                  <a:pt x="0" y="1092200"/>
                </a:lnTo>
                <a:lnTo>
                  <a:pt x="1524000" y="1460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5" name="Freeform 3625"/>
          <p:cNvSpPr/>
          <p:nvPr/>
        </p:nvSpPr>
        <p:spPr>
          <a:xfrm rot="-5400000">
            <a:off x="5302805" y="3427276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0" y="0"/>
                </a:moveTo>
                <a:lnTo>
                  <a:pt x="1524000" y="584200"/>
                </a:lnTo>
                <a:lnTo>
                  <a:pt x="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6" name="Freeform 3626"/>
          <p:cNvSpPr/>
          <p:nvPr/>
        </p:nvSpPr>
        <p:spPr>
          <a:xfrm rot="-5400000">
            <a:off x="5343144" y="3452153"/>
            <a:ext cx="0" cy="38323"/>
          </a:xfrm>
          <a:custGeom>
            <a:avLst/>
            <a:gdLst/>
            <a:ahLst/>
            <a:cxnLst/>
            <a:rect l="0" t="0" r="0" b="0"/>
            <a:pathLst>
              <a:path h="723900">
                <a:moveTo>
                  <a:pt x="0" y="0"/>
                </a:moveTo>
                <a:lnTo>
                  <a:pt x="0" y="723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7" name="Freeform 3627"/>
          <p:cNvSpPr/>
          <p:nvPr/>
        </p:nvSpPr>
        <p:spPr>
          <a:xfrm rot="-5400000">
            <a:off x="5356593" y="3442740"/>
            <a:ext cx="80681" cy="30255"/>
          </a:xfrm>
          <a:custGeom>
            <a:avLst/>
            <a:gdLst/>
            <a:ahLst/>
            <a:cxnLst/>
            <a:rect l="0" t="0" r="0" b="0"/>
            <a:pathLst>
              <a:path w="1524000" h="571500">
                <a:moveTo>
                  <a:pt x="1524000" y="0"/>
                </a:moveTo>
                <a:lnTo>
                  <a:pt x="800100" y="571500"/>
                </a:ln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8" name="Freeform 3628"/>
          <p:cNvSpPr/>
          <p:nvPr/>
        </p:nvSpPr>
        <p:spPr>
          <a:xfrm rot="-5400000">
            <a:off x="5408364" y="3421225"/>
            <a:ext cx="38323" cy="30927"/>
          </a:xfrm>
          <a:custGeom>
            <a:avLst/>
            <a:gdLst/>
            <a:ahLst/>
            <a:cxnLst/>
            <a:rect l="0" t="0" r="0" b="0"/>
            <a:pathLst>
              <a:path w="723900" h="584200">
                <a:moveTo>
                  <a:pt x="723900" y="584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29" name="Freeform 3629"/>
          <p:cNvSpPr/>
          <p:nvPr/>
        </p:nvSpPr>
        <p:spPr>
          <a:xfrm rot="-5400000">
            <a:off x="5183462" y="2668526"/>
            <a:ext cx="98163" cy="59166"/>
          </a:xfrm>
          <a:custGeom>
            <a:avLst/>
            <a:gdLst/>
            <a:ahLst/>
            <a:cxnLst/>
            <a:rect l="0" t="0" r="0" b="0"/>
            <a:pathLst>
              <a:path w="1854200" h="1117600">
                <a:moveTo>
                  <a:pt x="0" y="546100"/>
                </a:moveTo>
                <a:lnTo>
                  <a:pt x="1854200" y="0"/>
                </a:lnTo>
                <a:lnTo>
                  <a:pt x="279400" y="1117600"/>
                </a:lnTo>
                <a:close/>
                <a:moveTo>
                  <a:pt x="-6146800" y="830834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0" name="Freeform 3630"/>
          <p:cNvSpPr/>
          <p:nvPr/>
        </p:nvSpPr>
        <p:spPr>
          <a:xfrm rot="-5400000">
            <a:off x="5062775" y="2924356"/>
            <a:ext cx="718072" cy="348950"/>
          </a:xfrm>
          <a:custGeom>
            <a:avLst/>
            <a:gdLst/>
            <a:ahLst/>
            <a:cxnLst/>
            <a:rect l="0" t="0" r="0" b="0"/>
            <a:pathLst>
              <a:path w="13563600" h="6591300">
                <a:moveTo>
                  <a:pt x="13563600" y="0"/>
                </a:moveTo>
                <a:lnTo>
                  <a:pt x="0" y="6591300"/>
                </a:lnTo>
                <a:lnTo>
                  <a:pt x="0" y="50673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1" name="Freeform 3631"/>
          <p:cNvSpPr/>
          <p:nvPr/>
        </p:nvSpPr>
        <p:spPr>
          <a:xfrm rot="-5400000">
            <a:off x="4620031" y="4768284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2" name="Freeform 3632"/>
          <p:cNvSpPr/>
          <p:nvPr/>
        </p:nvSpPr>
        <p:spPr>
          <a:xfrm rot="-5400000">
            <a:off x="4681551" y="4737692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0" y="0"/>
                </a:moveTo>
                <a:lnTo>
                  <a:pt x="1524000" y="0"/>
                </a:lnTo>
                <a:lnTo>
                  <a:pt x="0" y="571500"/>
                </a:lnTo>
                <a:lnTo>
                  <a:pt x="1524000" y="1155700"/>
                </a:lnTo>
                <a:lnTo>
                  <a:pt x="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3" name="Freeform 3633"/>
          <p:cNvSpPr/>
          <p:nvPr/>
        </p:nvSpPr>
        <p:spPr>
          <a:xfrm rot="-5400000">
            <a:off x="4769965" y="4741390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47800" y="863600"/>
                </a:lnTo>
                <a:lnTo>
                  <a:pt x="1384300" y="939800"/>
                </a:lnTo>
                <a:lnTo>
                  <a:pt x="1231900" y="1016000"/>
                </a:lnTo>
                <a:lnTo>
                  <a:pt x="1016000" y="1016000"/>
                </a:lnTo>
                <a:lnTo>
                  <a:pt x="876300" y="939800"/>
                </a:lnTo>
                <a:lnTo>
                  <a:pt x="800100" y="863600"/>
                </a:lnTo>
                <a:lnTo>
                  <a:pt x="723900" y="647700"/>
                </a:ln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4" name="Freeform 3634"/>
          <p:cNvSpPr/>
          <p:nvPr/>
        </p:nvSpPr>
        <p:spPr>
          <a:xfrm rot="-5400000">
            <a:off x="4850648" y="4741390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47700"/>
                </a:lnTo>
                <a:lnTo>
                  <a:pt x="1447800" y="863600"/>
                </a:lnTo>
                <a:lnTo>
                  <a:pt x="1384300" y="939800"/>
                </a:lnTo>
                <a:lnTo>
                  <a:pt x="1231900" y="1016000"/>
                </a:lnTo>
                <a:lnTo>
                  <a:pt x="1092200" y="1016000"/>
                </a:lnTo>
                <a:lnTo>
                  <a:pt x="939800" y="939800"/>
                </a:lnTo>
                <a:lnTo>
                  <a:pt x="876300" y="863600"/>
                </a:lnTo>
                <a:lnTo>
                  <a:pt x="800100" y="6477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5" name="Freeform 3635"/>
          <p:cNvSpPr/>
          <p:nvPr/>
        </p:nvSpPr>
        <p:spPr>
          <a:xfrm rot="-5400000">
            <a:off x="4883257" y="4773999"/>
            <a:ext cx="42357" cy="26893"/>
          </a:xfrm>
          <a:custGeom>
            <a:avLst/>
            <a:gdLst/>
            <a:ahLst/>
            <a:cxnLst/>
            <a:rect l="0" t="0" r="0" b="0"/>
            <a:pathLst>
              <a:path w="800100" h="508000">
                <a:moveTo>
                  <a:pt x="800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6" name="Freeform 3636"/>
          <p:cNvSpPr/>
          <p:nvPr/>
        </p:nvSpPr>
        <p:spPr>
          <a:xfrm rot="-5400000">
            <a:off x="4930994" y="4737692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431800"/>
                </a:moveTo>
                <a:lnTo>
                  <a:pt x="1447800" y="292100"/>
                </a:lnTo>
                <a:lnTo>
                  <a:pt x="1308100" y="139700"/>
                </a:lnTo>
                <a:lnTo>
                  <a:pt x="1155700" y="76200"/>
                </a:lnTo>
                <a:lnTo>
                  <a:pt x="939800" y="0"/>
                </a:lnTo>
                <a:lnTo>
                  <a:pt x="584200" y="0"/>
                </a:lnTo>
                <a:lnTo>
                  <a:pt x="368300" y="76200"/>
                </a:lnTo>
                <a:lnTo>
                  <a:pt x="215900" y="139700"/>
                </a:lnTo>
                <a:lnTo>
                  <a:pt x="76200" y="292100"/>
                </a:lnTo>
                <a:lnTo>
                  <a:pt x="0" y="431800"/>
                </a:lnTo>
                <a:lnTo>
                  <a:pt x="0" y="723900"/>
                </a:lnTo>
                <a:lnTo>
                  <a:pt x="76200" y="876300"/>
                </a:lnTo>
                <a:lnTo>
                  <a:pt x="215900" y="1016000"/>
                </a:lnTo>
                <a:lnTo>
                  <a:pt x="368300" y="1092200"/>
                </a:lnTo>
                <a:lnTo>
                  <a:pt x="584200" y="1155700"/>
                </a:lnTo>
                <a:lnTo>
                  <a:pt x="939800" y="1155700"/>
                </a:lnTo>
                <a:lnTo>
                  <a:pt x="1155700" y="1092200"/>
                </a:lnTo>
                <a:lnTo>
                  <a:pt x="1308100" y="1016000"/>
                </a:lnTo>
                <a:lnTo>
                  <a:pt x="1447800" y="876300"/>
                </a:lnTo>
                <a:lnTo>
                  <a:pt x="1524000" y="723900"/>
                </a:lnTo>
                <a:lnTo>
                  <a:pt x="1524000" y="431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7" name="Freeform 3637"/>
          <p:cNvSpPr/>
          <p:nvPr/>
        </p:nvSpPr>
        <p:spPr>
          <a:xfrm rot="-5400000">
            <a:off x="5007978" y="4737356"/>
            <a:ext cx="80681" cy="61856"/>
          </a:xfrm>
          <a:custGeom>
            <a:avLst/>
            <a:gdLst/>
            <a:ahLst/>
            <a:cxnLst/>
            <a:rect l="0" t="0" r="0" b="0"/>
            <a:pathLst>
              <a:path w="1524000" h="1168400">
                <a:moveTo>
                  <a:pt x="1524000" y="0"/>
                </a:moveTo>
                <a:lnTo>
                  <a:pt x="0" y="584200"/>
                </a:lnTo>
                <a:lnTo>
                  <a:pt x="1524000" y="1168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8" name="Freeform 3638"/>
          <p:cNvSpPr/>
          <p:nvPr/>
        </p:nvSpPr>
        <p:spPr>
          <a:xfrm rot="-5400000">
            <a:off x="5082610" y="4743407"/>
            <a:ext cx="80681" cy="49753"/>
          </a:xfrm>
          <a:custGeom>
            <a:avLst/>
            <a:gdLst/>
            <a:ahLst/>
            <a:cxnLst/>
            <a:rect l="0" t="0" r="0" b="0"/>
            <a:pathLst>
              <a:path w="1524000" h="939800">
                <a:moveTo>
                  <a:pt x="0" y="0"/>
                </a:moveTo>
                <a:lnTo>
                  <a:pt x="1524000" y="0"/>
                </a:lnTo>
                <a:lnTo>
                  <a:pt x="152400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39" name="Freeform 3639"/>
          <p:cNvSpPr/>
          <p:nvPr/>
        </p:nvSpPr>
        <p:spPr>
          <a:xfrm rot="-5400000">
            <a:off x="5113535" y="4750803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0" name="Freeform 3640"/>
          <p:cNvSpPr/>
          <p:nvPr/>
        </p:nvSpPr>
        <p:spPr>
          <a:xfrm rot="-5400000">
            <a:off x="5122948" y="4783748"/>
            <a:ext cx="0" cy="49753"/>
          </a:xfrm>
          <a:custGeom>
            <a:avLst/>
            <a:gdLst/>
            <a:ahLst/>
            <a:cxnLst/>
            <a:rect l="0" t="0" r="0" b="0"/>
            <a:pathLst>
              <a:path h="939800">
                <a:moveTo>
                  <a:pt x="0" y="0"/>
                </a:moveTo>
                <a:lnTo>
                  <a:pt x="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1" name="Freeform 3641"/>
          <p:cNvSpPr/>
          <p:nvPr/>
        </p:nvSpPr>
        <p:spPr>
          <a:xfrm rot="-5400000">
            <a:off x="5136397" y="4739373"/>
            <a:ext cx="123040" cy="69251"/>
          </a:xfrm>
          <a:custGeom>
            <a:avLst/>
            <a:gdLst/>
            <a:ahLst/>
            <a:cxnLst/>
            <a:rect l="0" t="0" r="0" b="0"/>
            <a:pathLst>
              <a:path w="2324100" h="1308100">
                <a:moveTo>
                  <a:pt x="2324100" y="130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2" name="Freeform 3642"/>
          <p:cNvSpPr/>
          <p:nvPr/>
        </p:nvSpPr>
        <p:spPr>
          <a:xfrm rot="-5400000">
            <a:off x="5240276" y="4739709"/>
            <a:ext cx="80681" cy="57149"/>
          </a:xfrm>
          <a:custGeom>
            <a:avLst/>
            <a:gdLst/>
            <a:ahLst/>
            <a:cxnLst/>
            <a:rect l="0" t="0" r="0" b="0"/>
            <a:pathLst>
              <a:path w="1524000" h="1079500">
                <a:moveTo>
                  <a:pt x="1155700" y="1079500"/>
                </a:moveTo>
                <a:lnTo>
                  <a:pt x="1308100" y="1016000"/>
                </a:lnTo>
                <a:lnTo>
                  <a:pt x="1447800" y="863600"/>
                </a:lnTo>
                <a:lnTo>
                  <a:pt x="1524000" y="723900"/>
                </a:lnTo>
                <a:lnTo>
                  <a:pt x="1524000" y="431800"/>
                </a:lnTo>
                <a:lnTo>
                  <a:pt x="1447800" y="292100"/>
                </a:lnTo>
                <a:lnTo>
                  <a:pt x="1308100" y="139700"/>
                </a:lnTo>
                <a:lnTo>
                  <a:pt x="1155700" y="63500"/>
                </a:lnTo>
                <a:lnTo>
                  <a:pt x="939800" y="0"/>
                </a:lnTo>
                <a:lnTo>
                  <a:pt x="584200" y="0"/>
                </a:lnTo>
                <a:lnTo>
                  <a:pt x="368300" y="63500"/>
                </a:lnTo>
                <a:lnTo>
                  <a:pt x="215900" y="139700"/>
                </a:lnTo>
                <a:lnTo>
                  <a:pt x="76200" y="292100"/>
                </a:lnTo>
                <a:lnTo>
                  <a:pt x="0" y="431800"/>
                </a:lnTo>
                <a:lnTo>
                  <a:pt x="0" y="723900"/>
                </a:lnTo>
                <a:lnTo>
                  <a:pt x="76200" y="863600"/>
                </a:lnTo>
                <a:lnTo>
                  <a:pt x="215900" y="1016000"/>
                </a:lnTo>
                <a:lnTo>
                  <a:pt x="368300" y="1079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3" name="Freeform 3643"/>
          <p:cNvSpPr/>
          <p:nvPr/>
        </p:nvSpPr>
        <p:spPr>
          <a:xfrm rot="-5400000">
            <a:off x="5322976" y="4737692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431800"/>
                </a:moveTo>
                <a:lnTo>
                  <a:pt x="1447800" y="292100"/>
                </a:lnTo>
                <a:lnTo>
                  <a:pt x="1308100" y="139700"/>
                </a:lnTo>
                <a:lnTo>
                  <a:pt x="1155700" y="63500"/>
                </a:lnTo>
                <a:lnTo>
                  <a:pt x="939800" y="0"/>
                </a:lnTo>
                <a:lnTo>
                  <a:pt x="584200" y="0"/>
                </a:lnTo>
                <a:lnTo>
                  <a:pt x="368300" y="63500"/>
                </a:lnTo>
                <a:lnTo>
                  <a:pt x="215900" y="139700"/>
                </a:lnTo>
                <a:lnTo>
                  <a:pt x="76200" y="292100"/>
                </a:lnTo>
                <a:lnTo>
                  <a:pt x="0" y="431800"/>
                </a:lnTo>
                <a:lnTo>
                  <a:pt x="0" y="723900"/>
                </a:lnTo>
                <a:lnTo>
                  <a:pt x="76200" y="863600"/>
                </a:lnTo>
                <a:lnTo>
                  <a:pt x="215900" y="1016000"/>
                </a:lnTo>
                <a:lnTo>
                  <a:pt x="368300" y="1079500"/>
                </a:lnTo>
                <a:lnTo>
                  <a:pt x="584200" y="1155700"/>
                </a:lnTo>
                <a:lnTo>
                  <a:pt x="939800" y="1155700"/>
                </a:lnTo>
                <a:lnTo>
                  <a:pt x="1155700" y="1079500"/>
                </a:lnTo>
                <a:lnTo>
                  <a:pt x="1308100" y="1016000"/>
                </a:lnTo>
                <a:lnTo>
                  <a:pt x="1447800" y="863600"/>
                </a:lnTo>
                <a:lnTo>
                  <a:pt x="1524000" y="723900"/>
                </a:lnTo>
                <a:lnTo>
                  <a:pt x="1524000" y="431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4" name="Freeform 3644"/>
          <p:cNvSpPr/>
          <p:nvPr/>
        </p:nvSpPr>
        <p:spPr>
          <a:xfrm rot="-5400000">
            <a:off x="5411390" y="4737356"/>
            <a:ext cx="80681" cy="61856"/>
          </a:xfrm>
          <a:custGeom>
            <a:avLst/>
            <a:gdLst/>
            <a:ahLst/>
            <a:cxnLst/>
            <a:rect l="0" t="0" r="0" b="0"/>
            <a:pathLst>
              <a:path w="1524000" h="1168400">
                <a:moveTo>
                  <a:pt x="0" y="0"/>
                </a:moveTo>
                <a:lnTo>
                  <a:pt x="1524000" y="0"/>
                </a:lnTo>
                <a:lnTo>
                  <a:pt x="0" y="584200"/>
                </a:lnTo>
                <a:lnTo>
                  <a:pt x="1524000" y="1168400"/>
                </a:lnTo>
                <a:lnTo>
                  <a:pt x="0" y="1168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5" name="Freeform 3645"/>
          <p:cNvSpPr/>
          <p:nvPr/>
        </p:nvSpPr>
        <p:spPr>
          <a:xfrm rot="-5400000">
            <a:off x="5499468" y="4741390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800100" y="660400"/>
                </a:moveTo>
                <a:lnTo>
                  <a:pt x="723900" y="876300"/>
                </a:lnTo>
                <a:lnTo>
                  <a:pt x="647700" y="952500"/>
                </a:lnTo>
                <a:lnTo>
                  <a:pt x="508000" y="1016000"/>
                </a:lnTo>
                <a:lnTo>
                  <a:pt x="292100" y="1016000"/>
                </a:lnTo>
                <a:lnTo>
                  <a:pt x="139700" y="952500"/>
                </a:lnTo>
                <a:lnTo>
                  <a:pt x="76200" y="876300"/>
                </a:lnTo>
                <a:lnTo>
                  <a:pt x="0" y="660400"/>
                </a:lnTo>
                <a:lnTo>
                  <a:pt x="0" y="0"/>
                </a:lnTo>
                <a:lnTo>
                  <a:pt x="1524000" y="0"/>
                </a:lnTo>
                <a:lnTo>
                  <a:pt x="1524000" y="660400"/>
                </a:lnTo>
                <a:lnTo>
                  <a:pt x="1447800" y="876300"/>
                </a:lnTo>
                <a:lnTo>
                  <a:pt x="1384300" y="952500"/>
                </a:lnTo>
                <a:lnTo>
                  <a:pt x="1231900" y="1016000"/>
                </a:lnTo>
                <a:lnTo>
                  <a:pt x="1092200" y="1016000"/>
                </a:lnTo>
                <a:lnTo>
                  <a:pt x="939800" y="952500"/>
                </a:lnTo>
                <a:lnTo>
                  <a:pt x="876300" y="876300"/>
                </a:lnTo>
                <a:lnTo>
                  <a:pt x="800100" y="6604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6" name="Freeform 3646"/>
          <p:cNvSpPr/>
          <p:nvPr/>
        </p:nvSpPr>
        <p:spPr>
          <a:xfrm rot="-5400000">
            <a:off x="5553257" y="4768284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7" name="Freeform 3647"/>
          <p:cNvSpPr/>
          <p:nvPr/>
        </p:nvSpPr>
        <p:spPr>
          <a:xfrm rot="-5400000">
            <a:off x="5611079" y="4741390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0" y="1016000"/>
                </a:lnTo>
                <a:lnTo>
                  <a:pt x="1524000" y="1016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8" name="Freeform 3648"/>
          <p:cNvSpPr/>
          <p:nvPr/>
        </p:nvSpPr>
        <p:spPr>
          <a:xfrm rot="-5400000">
            <a:off x="5693778" y="4743407"/>
            <a:ext cx="80681" cy="49753"/>
          </a:xfrm>
          <a:custGeom>
            <a:avLst/>
            <a:gdLst/>
            <a:ahLst/>
            <a:cxnLst/>
            <a:rect l="0" t="0" r="0" b="0"/>
            <a:pathLst>
              <a:path w="1524000" h="939800">
                <a:moveTo>
                  <a:pt x="0" y="0"/>
                </a:moveTo>
                <a:lnTo>
                  <a:pt x="1524000" y="0"/>
                </a:lnTo>
                <a:lnTo>
                  <a:pt x="152400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49" name="Freeform 3649"/>
          <p:cNvSpPr/>
          <p:nvPr/>
        </p:nvSpPr>
        <p:spPr>
          <a:xfrm rot="-5400000">
            <a:off x="5724368" y="4751139"/>
            <a:ext cx="0" cy="30255"/>
          </a:xfrm>
          <a:custGeom>
            <a:avLst/>
            <a:gdLst/>
            <a:ahLst/>
            <a:cxnLst/>
            <a:rect l="0" t="0" r="0" b="0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0" name="Freeform 3650"/>
          <p:cNvSpPr/>
          <p:nvPr/>
        </p:nvSpPr>
        <p:spPr>
          <a:xfrm rot="-5400000">
            <a:off x="5734117" y="4783748"/>
            <a:ext cx="0" cy="49753"/>
          </a:xfrm>
          <a:custGeom>
            <a:avLst/>
            <a:gdLst/>
            <a:ahLst/>
            <a:cxnLst/>
            <a:rect l="0" t="0" r="0" b="0"/>
            <a:pathLst>
              <a:path h="939800">
                <a:moveTo>
                  <a:pt x="0" y="0"/>
                </a:moveTo>
                <a:lnTo>
                  <a:pt x="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1" name="Freeform 3651"/>
          <p:cNvSpPr/>
          <p:nvPr/>
        </p:nvSpPr>
        <p:spPr>
          <a:xfrm rot="-5400000">
            <a:off x="5849092" y="4741390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508000"/>
                </a:lnTo>
                <a:lnTo>
                  <a:pt x="1447800" y="723900"/>
                </a:lnTo>
                <a:lnTo>
                  <a:pt x="1308100" y="876300"/>
                </a:lnTo>
                <a:lnTo>
                  <a:pt x="1155700" y="952500"/>
                </a:lnTo>
                <a:lnTo>
                  <a:pt x="939800" y="1016000"/>
                </a:lnTo>
                <a:lnTo>
                  <a:pt x="584200" y="1016000"/>
                </a:lnTo>
                <a:lnTo>
                  <a:pt x="368300" y="952500"/>
                </a:lnTo>
                <a:lnTo>
                  <a:pt x="215900" y="876300"/>
                </a:lnTo>
                <a:lnTo>
                  <a:pt x="76200" y="723900"/>
                </a:lnTo>
                <a:lnTo>
                  <a:pt x="0" y="508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2" name="Freeform 3652"/>
          <p:cNvSpPr/>
          <p:nvPr/>
        </p:nvSpPr>
        <p:spPr>
          <a:xfrm rot="-5400000">
            <a:off x="5929774" y="4741390"/>
            <a:ext cx="80681" cy="53787"/>
          </a:xfrm>
          <a:custGeom>
            <a:avLst/>
            <a:gdLst/>
            <a:ahLst/>
            <a:cxnLst/>
            <a:rect l="0" t="0" r="0" b="0"/>
            <a:pathLst>
              <a:path w="1524000" h="1016000">
                <a:moveTo>
                  <a:pt x="0" y="0"/>
                </a:moveTo>
                <a:lnTo>
                  <a:pt x="1524000" y="0"/>
                </a:lnTo>
                <a:lnTo>
                  <a:pt x="1524000" y="660400"/>
                </a:lnTo>
                <a:lnTo>
                  <a:pt x="1447800" y="876300"/>
                </a:lnTo>
                <a:lnTo>
                  <a:pt x="1384300" y="952500"/>
                </a:lnTo>
                <a:lnTo>
                  <a:pt x="1231900" y="1016000"/>
                </a:lnTo>
                <a:lnTo>
                  <a:pt x="1092200" y="1016000"/>
                </a:lnTo>
                <a:lnTo>
                  <a:pt x="939800" y="952500"/>
                </a:lnTo>
                <a:lnTo>
                  <a:pt x="876300" y="876300"/>
                </a:lnTo>
                <a:lnTo>
                  <a:pt x="800100" y="660400"/>
                </a:ln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3" name="Freeform 3653"/>
          <p:cNvSpPr/>
          <p:nvPr/>
        </p:nvSpPr>
        <p:spPr>
          <a:xfrm rot="-5400000">
            <a:off x="5962383" y="4773999"/>
            <a:ext cx="42357" cy="26893"/>
          </a:xfrm>
          <a:custGeom>
            <a:avLst/>
            <a:gdLst/>
            <a:ahLst/>
            <a:cxnLst/>
            <a:rect l="0" t="0" r="0" b="0"/>
            <a:pathLst>
              <a:path w="800100" h="508000">
                <a:moveTo>
                  <a:pt x="800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4" name="Freeform 3654"/>
          <p:cNvSpPr/>
          <p:nvPr/>
        </p:nvSpPr>
        <p:spPr>
          <a:xfrm rot="-5400000">
            <a:off x="5983562" y="4768284"/>
            <a:ext cx="80681" cy="0"/>
          </a:xfrm>
          <a:custGeom>
            <a:avLst/>
            <a:gdLst/>
            <a:ahLst/>
            <a:cxnLst/>
            <a:rect l="0" t="0" r="0" b="0"/>
            <a:pathLst>
              <a:path w="1524000">
                <a:moveTo>
                  <a:pt x="1524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5" name="Freeform 3655"/>
          <p:cNvSpPr/>
          <p:nvPr/>
        </p:nvSpPr>
        <p:spPr>
          <a:xfrm rot="-5400000">
            <a:off x="6033653" y="4737692"/>
            <a:ext cx="80681" cy="61183"/>
          </a:xfrm>
          <a:custGeom>
            <a:avLst/>
            <a:gdLst/>
            <a:ahLst/>
            <a:cxnLst/>
            <a:rect l="0" t="0" r="0" b="0"/>
            <a:pathLst>
              <a:path w="1524000" h="1155700">
                <a:moveTo>
                  <a:pt x="1524000" y="0"/>
                </a:moveTo>
                <a:lnTo>
                  <a:pt x="0" y="584200"/>
                </a:lnTo>
                <a:lnTo>
                  <a:pt x="1524000" y="11557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6" name="Freeform 3656"/>
          <p:cNvSpPr/>
          <p:nvPr/>
        </p:nvSpPr>
        <p:spPr>
          <a:xfrm rot="-5400000">
            <a:off x="6108620" y="4743407"/>
            <a:ext cx="80681" cy="49753"/>
          </a:xfrm>
          <a:custGeom>
            <a:avLst/>
            <a:gdLst/>
            <a:ahLst/>
            <a:cxnLst/>
            <a:rect l="0" t="0" r="0" b="0"/>
            <a:pathLst>
              <a:path w="1524000" h="939800">
                <a:moveTo>
                  <a:pt x="0" y="0"/>
                </a:moveTo>
                <a:lnTo>
                  <a:pt x="1524000" y="0"/>
                </a:lnTo>
                <a:lnTo>
                  <a:pt x="152400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7" name="Freeform 3657"/>
          <p:cNvSpPr/>
          <p:nvPr/>
        </p:nvSpPr>
        <p:spPr>
          <a:xfrm rot="-5400000">
            <a:off x="6139546" y="4750803"/>
            <a:ext cx="0" cy="3092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8" name="Freeform 3658"/>
          <p:cNvSpPr/>
          <p:nvPr/>
        </p:nvSpPr>
        <p:spPr>
          <a:xfrm rot="-5400000">
            <a:off x="6148959" y="4783748"/>
            <a:ext cx="0" cy="49753"/>
          </a:xfrm>
          <a:custGeom>
            <a:avLst/>
            <a:gdLst/>
            <a:ahLst/>
            <a:cxnLst/>
            <a:rect l="0" t="0" r="0" b="0"/>
            <a:pathLst>
              <a:path h="939800">
                <a:moveTo>
                  <a:pt x="0" y="0"/>
                </a:moveTo>
                <a:lnTo>
                  <a:pt x="0" y="939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59" name="Freeform 3659"/>
          <p:cNvSpPr/>
          <p:nvPr/>
        </p:nvSpPr>
        <p:spPr>
          <a:xfrm rot="-5400000">
            <a:off x="6187285" y="4729960"/>
            <a:ext cx="80681" cy="76647"/>
          </a:xfrm>
          <a:custGeom>
            <a:avLst/>
            <a:gdLst/>
            <a:ahLst/>
            <a:cxnLst/>
            <a:rect l="0" t="0" r="0" b="0"/>
            <a:pathLst>
              <a:path w="1524000" h="1447800">
                <a:moveTo>
                  <a:pt x="1524000" y="0"/>
                </a:moveTo>
                <a:lnTo>
                  <a:pt x="0" y="368300"/>
                </a:lnTo>
                <a:lnTo>
                  <a:pt x="1524000" y="723900"/>
                </a:lnTo>
                <a:lnTo>
                  <a:pt x="0" y="1092200"/>
                </a:lnTo>
                <a:lnTo>
                  <a:pt x="1524000" y="14478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0" name="Freeform 3660"/>
          <p:cNvSpPr/>
          <p:nvPr/>
        </p:nvSpPr>
        <p:spPr>
          <a:xfrm rot="-5400000">
            <a:off x="6267968" y="4737356"/>
            <a:ext cx="80681" cy="61856"/>
          </a:xfrm>
          <a:custGeom>
            <a:avLst/>
            <a:gdLst/>
            <a:ahLst/>
            <a:cxnLst/>
            <a:rect l="0" t="0" r="0" b="0"/>
            <a:pathLst>
              <a:path w="1524000" h="1168400">
                <a:moveTo>
                  <a:pt x="0" y="0"/>
                </a:moveTo>
                <a:lnTo>
                  <a:pt x="1524000" y="584200"/>
                </a:lnTo>
                <a:lnTo>
                  <a:pt x="0" y="11684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1" name="Freeform 3661"/>
          <p:cNvSpPr/>
          <p:nvPr/>
        </p:nvSpPr>
        <p:spPr>
          <a:xfrm rot="-5400000">
            <a:off x="6308643" y="4762569"/>
            <a:ext cx="0" cy="38323"/>
          </a:xfrm>
          <a:custGeom>
            <a:avLst/>
            <a:gdLst/>
            <a:ahLst/>
            <a:cxnLst/>
            <a:rect l="0" t="0" r="0" b="0"/>
            <a:pathLst>
              <a:path h="723900">
                <a:moveTo>
                  <a:pt x="0" y="0"/>
                </a:moveTo>
                <a:lnTo>
                  <a:pt x="0" y="7239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2" name="Freeform 3662"/>
          <p:cNvSpPr/>
          <p:nvPr/>
        </p:nvSpPr>
        <p:spPr>
          <a:xfrm rot="-5400000">
            <a:off x="6321756" y="4752820"/>
            <a:ext cx="80681" cy="30927"/>
          </a:xfrm>
          <a:custGeom>
            <a:avLst/>
            <a:gdLst/>
            <a:ahLst/>
            <a:cxnLst/>
            <a:rect l="0" t="0" r="0" b="0"/>
            <a:pathLst>
              <a:path w="1524000" h="584200">
                <a:moveTo>
                  <a:pt x="1524000" y="0"/>
                </a:moveTo>
                <a:lnTo>
                  <a:pt x="800100" y="584200"/>
                </a:ln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3" name="Freeform 3663"/>
          <p:cNvSpPr/>
          <p:nvPr/>
        </p:nvSpPr>
        <p:spPr>
          <a:xfrm rot="-5400000">
            <a:off x="6373863" y="4731641"/>
            <a:ext cx="38323" cy="30927"/>
          </a:xfrm>
          <a:custGeom>
            <a:avLst/>
            <a:gdLst/>
            <a:ahLst/>
            <a:cxnLst/>
            <a:rect l="0" t="0" r="0" b="0"/>
            <a:pathLst>
              <a:path w="723900" h="584200">
                <a:moveTo>
                  <a:pt x="723900" y="584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4" name="Freeform 3664"/>
          <p:cNvSpPr/>
          <p:nvPr/>
        </p:nvSpPr>
        <p:spPr>
          <a:xfrm rot="-5400000">
            <a:off x="3772866" y="3855229"/>
            <a:ext cx="90094" cy="75303"/>
          </a:xfrm>
          <a:custGeom>
            <a:avLst/>
            <a:gdLst/>
            <a:ahLst/>
            <a:cxnLst/>
            <a:rect l="0" t="0" r="0" b="0"/>
            <a:pathLst>
              <a:path w="1701800" h="1422400">
                <a:moveTo>
                  <a:pt x="0" y="927100"/>
                </a:moveTo>
                <a:lnTo>
                  <a:pt x="1701800" y="0"/>
                </a:lnTo>
                <a:lnTo>
                  <a:pt x="393700" y="1422400"/>
                </a:lnTo>
                <a:close/>
                <a:moveTo>
                  <a:pt x="42837100" y="109956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5" name="Freeform 3665"/>
          <p:cNvSpPr/>
          <p:nvPr/>
        </p:nvSpPr>
        <p:spPr>
          <a:xfrm rot="-5400000">
            <a:off x="3791692" y="3978270"/>
            <a:ext cx="847164" cy="744966"/>
          </a:xfrm>
          <a:custGeom>
            <a:avLst/>
            <a:gdLst/>
            <a:ahLst/>
            <a:cxnLst/>
            <a:rect l="0" t="0" r="0" b="0"/>
            <a:pathLst>
              <a:path w="16002000" h="14071600">
                <a:moveTo>
                  <a:pt x="16002000" y="0"/>
                </a:moveTo>
                <a:lnTo>
                  <a:pt x="0" y="12547600"/>
                </a:lnTo>
                <a:lnTo>
                  <a:pt x="0" y="14071600"/>
                </a:lnTo>
              </a:path>
            </a:pathLst>
          </a:custGeom>
          <a:noFill/>
          <a:ln w="914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6" name="Freeform 3666"/>
          <p:cNvSpPr/>
          <p:nvPr/>
        </p:nvSpPr>
        <p:spPr>
          <a:xfrm rot="-5400000">
            <a:off x="8202998" y="3841110"/>
            <a:ext cx="92111" cy="110937"/>
          </a:xfrm>
          <a:custGeom>
            <a:avLst/>
            <a:gdLst/>
            <a:ahLst/>
            <a:cxnLst/>
            <a:rect l="0" t="0" r="0" b="0"/>
            <a:pathLst>
              <a:path w="1739900" h="2095500">
                <a:moveTo>
                  <a:pt x="0" y="0"/>
                </a:moveTo>
                <a:lnTo>
                  <a:pt x="1739900" y="1333500"/>
                </a:lnTo>
                <a:lnTo>
                  <a:pt x="660400" y="2095500"/>
                </a:lnTo>
                <a:close/>
                <a:moveTo>
                  <a:pt x="-39509700" y="265938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7" name="Freeform 3667"/>
          <p:cNvSpPr/>
          <p:nvPr/>
        </p:nvSpPr>
        <p:spPr>
          <a:xfrm rot="-5400000">
            <a:off x="8301833" y="3879434"/>
            <a:ext cx="18153" cy="38323"/>
          </a:xfrm>
          <a:custGeom>
            <a:avLst/>
            <a:gdLst/>
            <a:ahLst/>
            <a:cxnLst/>
            <a:rect l="0" t="0" r="0" b="0"/>
            <a:pathLst>
              <a:path w="342900" h="723900">
                <a:moveTo>
                  <a:pt x="0" y="241300"/>
                </a:moveTo>
                <a:lnTo>
                  <a:pt x="342900" y="0"/>
                </a:lnTo>
                <a:lnTo>
                  <a:pt x="152400" y="723900"/>
                </a:lnTo>
                <a:close/>
                <a:moveTo>
                  <a:pt x="-42265600" y="24739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68" name="Freeform 3668"/>
          <p:cNvSpPr/>
          <p:nvPr/>
        </p:nvSpPr>
        <p:spPr>
          <a:xfrm rot="-5400000">
            <a:off x="8252417" y="3840773"/>
            <a:ext cx="39668" cy="16136"/>
          </a:xfrm>
          <a:custGeom>
            <a:avLst/>
            <a:gdLst/>
            <a:ahLst/>
            <a:cxnLst/>
            <a:rect l="0" t="0" r="0" b="0"/>
            <a:pathLst>
              <a:path w="749300" h="304800">
                <a:moveTo>
                  <a:pt x="0" y="241300"/>
                </a:moveTo>
                <a:lnTo>
                  <a:pt x="342900" y="0"/>
                </a:lnTo>
                <a:lnTo>
                  <a:pt x="749300" y="304800"/>
                </a:lnTo>
                <a:close/>
                <a:moveTo>
                  <a:pt x="-42481500" y="252603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669" name="Picture 3669"/>
          <p:cNvPicPr>
            <a:picLocks noChangeArrowheads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5751" y="3777906"/>
            <a:ext cx="159123" cy="122816"/>
          </a:xfrm>
          <a:prstGeom prst="rect">
            <a:avLst/>
          </a:prstGeom>
          <a:noFill/>
        </p:spPr>
      </p:pic>
      <p:sp>
        <p:nvSpPr>
          <p:cNvPr id="3670" name="Freeform 3670"/>
          <p:cNvSpPr/>
          <p:nvPr/>
        </p:nvSpPr>
        <p:spPr>
          <a:xfrm rot="-5400000">
            <a:off x="8223168" y="3755721"/>
            <a:ext cx="157330" cy="216497"/>
          </a:xfrm>
          <a:custGeom>
            <a:avLst/>
            <a:gdLst/>
            <a:ahLst/>
            <a:cxnLst/>
            <a:rect l="0" t="0" r="0" b="0"/>
            <a:pathLst>
              <a:path w="2971800" h="4089400">
                <a:moveTo>
                  <a:pt x="2971800" y="3810000"/>
                </a:moveTo>
                <a:lnTo>
                  <a:pt x="2578100" y="4089400"/>
                </a:lnTo>
                <a:lnTo>
                  <a:pt x="1003300" y="1854200"/>
                </a:lnTo>
                <a:lnTo>
                  <a:pt x="812800" y="2578100"/>
                </a:lnTo>
                <a:lnTo>
                  <a:pt x="0" y="0"/>
                </a:lnTo>
                <a:lnTo>
                  <a:pt x="2146300" y="1638300"/>
                </a:lnTo>
                <a:lnTo>
                  <a:pt x="1397000" y="1574800"/>
                </a:lnTo>
                <a:lnTo>
                  <a:pt x="2971800" y="38100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1" name="Freeform 3671"/>
          <p:cNvSpPr/>
          <p:nvPr/>
        </p:nvSpPr>
        <p:spPr>
          <a:xfrm rot="-5400000">
            <a:off x="8413108" y="3906664"/>
            <a:ext cx="83371" cy="114971"/>
          </a:xfrm>
          <a:custGeom>
            <a:avLst/>
            <a:gdLst/>
            <a:ahLst/>
            <a:cxnLst/>
            <a:rect l="0" t="0" r="0" b="0"/>
            <a:pathLst>
              <a:path w="1574800" h="2171700">
                <a:moveTo>
                  <a:pt x="1574800" y="2171700"/>
                </a:moveTo>
                <a:lnTo>
                  <a:pt x="1168400" y="0"/>
                </a:lnTo>
                <a:lnTo>
                  <a:pt x="0" y="635000"/>
                </a:lnTo>
                <a:close/>
                <a:moveTo>
                  <a:pt x="-44335700" y="227457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2" name="Freeform 3672"/>
          <p:cNvSpPr/>
          <p:nvPr/>
        </p:nvSpPr>
        <p:spPr>
          <a:xfrm rot="-5400000">
            <a:off x="8402016" y="3996423"/>
            <a:ext cx="38996" cy="18825"/>
          </a:xfrm>
          <a:custGeom>
            <a:avLst/>
            <a:gdLst/>
            <a:ahLst/>
            <a:cxnLst/>
            <a:rect l="0" t="0" r="0" b="0"/>
            <a:pathLst>
              <a:path w="736600" h="355600">
                <a:moveTo>
                  <a:pt x="368300" y="355600"/>
                </a:moveTo>
                <a:lnTo>
                  <a:pt x="736600" y="152400"/>
                </a:lnTo>
                <a:lnTo>
                  <a:pt x="0" y="0"/>
                </a:lnTo>
                <a:close/>
                <a:moveTo>
                  <a:pt x="-42430700" y="224663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3" name="Freeform 3673"/>
          <p:cNvSpPr/>
          <p:nvPr/>
        </p:nvSpPr>
        <p:spPr>
          <a:xfrm rot="-5400000">
            <a:off x="8379490" y="3935575"/>
            <a:ext cx="20170" cy="36979"/>
          </a:xfrm>
          <a:custGeom>
            <a:avLst/>
            <a:gdLst/>
            <a:ahLst/>
            <a:cxnLst/>
            <a:rect l="0" t="0" r="0" b="0"/>
            <a:pathLst>
              <a:path w="381000" h="698500">
                <a:moveTo>
                  <a:pt x="0" y="698500"/>
                </a:moveTo>
                <a:lnTo>
                  <a:pt x="381000" y="495300"/>
                </a:lnTo>
                <a:lnTo>
                  <a:pt x="279400" y="0"/>
                </a:lnTo>
                <a:close/>
                <a:moveTo>
                  <a:pt x="-43154600" y="232410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674" name="Picture 3674"/>
          <p:cNvPicPr>
            <a:picLocks noChangeArrowheads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9198" y="3952942"/>
            <a:ext cx="152176" cy="116317"/>
          </a:xfrm>
          <a:prstGeom prst="rect">
            <a:avLst/>
          </a:prstGeom>
          <a:noFill/>
        </p:spPr>
      </p:pic>
      <p:sp>
        <p:nvSpPr>
          <p:cNvPr id="3675" name="Freeform 3675"/>
          <p:cNvSpPr/>
          <p:nvPr/>
        </p:nvSpPr>
        <p:spPr>
          <a:xfrm rot="-5400000">
            <a:off x="8330072" y="3872710"/>
            <a:ext cx="132453" cy="231961"/>
          </a:xfrm>
          <a:custGeom>
            <a:avLst/>
            <a:gdLst/>
            <a:ahLst/>
            <a:cxnLst/>
            <a:rect l="0" t="0" r="0" b="0"/>
            <a:pathLst>
              <a:path w="2501900" h="4381500">
                <a:moveTo>
                  <a:pt x="419100" y="0"/>
                </a:moveTo>
                <a:lnTo>
                  <a:pt x="0" y="228600"/>
                </a:lnTo>
                <a:lnTo>
                  <a:pt x="1295400" y="2641600"/>
                </a:lnTo>
                <a:lnTo>
                  <a:pt x="558800" y="2489200"/>
                </a:lnTo>
                <a:lnTo>
                  <a:pt x="2501900" y="4381500"/>
                </a:lnTo>
                <a:lnTo>
                  <a:pt x="1993900" y="1714500"/>
                </a:lnTo>
                <a:lnTo>
                  <a:pt x="1714500" y="2413000"/>
                </a:lnTo>
                <a:lnTo>
                  <a:pt x="419100" y="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6" name="Freeform 3676"/>
          <p:cNvSpPr/>
          <p:nvPr/>
        </p:nvSpPr>
        <p:spPr>
          <a:xfrm rot="-5400000">
            <a:off x="3539895" y="3587969"/>
            <a:ext cx="111610" cy="90767"/>
          </a:xfrm>
          <a:custGeom>
            <a:avLst/>
            <a:gdLst/>
            <a:ahLst/>
            <a:cxnLst/>
            <a:rect l="0" t="0" r="0" b="0"/>
            <a:pathLst>
              <a:path w="2108200" h="1714500">
                <a:moveTo>
                  <a:pt x="2108200" y="0"/>
                </a:moveTo>
                <a:lnTo>
                  <a:pt x="736600" y="1714500"/>
                </a:lnTo>
                <a:lnTo>
                  <a:pt x="0" y="609600"/>
                </a:lnTo>
                <a:close/>
                <a:moveTo>
                  <a:pt x="43408600" y="1143000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7" name="Freeform 3677"/>
          <p:cNvSpPr/>
          <p:nvPr/>
        </p:nvSpPr>
        <p:spPr>
          <a:xfrm rot="-5400000">
            <a:off x="3572504" y="3686468"/>
            <a:ext cx="38996" cy="18825"/>
          </a:xfrm>
          <a:custGeom>
            <a:avLst/>
            <a:gdLst/>
            <a:ahLst/>
            <a:cxnLst/>
            <a:rect l="0" t="0" r="0" b="0"/>
            <a:pathLst>
              <a:path w="736600" h="355600">
                <a:moveTo>
                  <a:pt x="495300" y="0"/>
                </a:moveTo>
                <a:lnTo>
                  <a:pt x="736600" y="355600"/>
                </a:lnTo>
                <a:lnTo>
                  <a:pt x="0" y="139700"/>
                </a:lnTo>
                <a:close/>
                <a:moveTo>
                  <a:pt x="43294300" y="1136904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78" name="Freeform 3678"/>
          <p:cNvSpPr/>
          <p:nvPr/>
        </p:nvSpPr>
        <p:spPr>
          <a:xfrm rot="-5400000">
            <a:off x="3633687" y="3638731"/>
            <a:ext cx="16808" cy="39668"/>
          </a:xfrm>
          <a:custGeom>
            <a:avLst/>
            <a:gdLst/>
            <a:ahLst/>
            <a:cxnLst/>
            <a:rect l="0" t="0" r="0" b="0"/>
            <a:pathLst>
              <a:path w="317500" h="749300">
                <a:moveTo>
                  <a:pt x="76200" y="0"/>
                </a:moveTo>
                <a:lnTo>
                  <a:pt x="317500" y="355600"/>
                </a:lnTo>
                <a:lnTo>
                  <a:pt x="0" y="749300"/>
                </a:lnTo>
                <a:close/>
                <a:moveTo>
                  <a:pt x="41630600" y="112941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679" name="Picture 3679"/>
          <p:cNvPicPr>
            <a:picLocks noChangeArrowheads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208" y="3651729"/>
            <a:ext cx="128195" cy="159795"/>
          </a:xfrm>
          <a:prstGeom prst="rect">
            <a:avLst/>
          </a:prstGeom>
          <a:noFill/>
        </p:spPr>
      </p:pic>
      <p:sp>
        <p:nvSpPr>
          <p:cNvPr id="3680" name="Freeform 3680"/>
          <p:cNvSpPr/>
          <p:nvPr/>
        </p:nvSpPr>
        <p:spPr>
          <a:xfrm rot="-5400000">
            <a:off x="3516699" y="3611165"/>
            <a:ext cx="219859" cy="152623"/>
          </a:xfrm>
          <a:custGeom>
            <a:avLst/>
            <a:gdLst/>
            <a:ahLst/>
            <a:cxnLst/>
            <a:rect l="0" t="0" r="0" b="0"/>
            <a:pathLst>
              <a:path w="4152900" h="2882900">
                <a:moveTo>
                  <a:pt x="266700" y="2882900"/>
                </a:moveTo>
                <a:lnTo>
                  <a:pt x="0" y="2476500"/>
                </a:lnTo>
                <a:lnTo>
                  <a:pt x="2286000" y="965200"/>
                </a:lnTo>
                <a:lnTo>
                  <a:pt x="1549400" y="749300"/>
                </a:lnTo>
                <a:lnTo>
                  <a:pt x="4152900" y="0"/>
                </a:lnTo>
                <a:lnTo>
                  <a:pt x="2463800" y="2108200"/>
                </a:lnTo>
                <a:lnTo>
                  <a:pt x="2540000" y="1358900"/>
                </a:lnTo>
                <a:lnTo>
                  <a:pt x="266700" y="28829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81" name="Freeform 3681"/>
          <p:cNvSpPr/>
          <p:nvPr/>
        </p:nvSpPr>
        <p:spPr>
          <a:xfrm rot="-5400000">
            <a:off x="3464256" y="3798079"/>
            <a:ext cx="114971" cy="81354"/>
          </a:xfrm>
          <a:custGeom>
            <a:avLst/>
            <a:gdLst/>
            <a:ahLst/>
            <a:cxnLst/>
            <a:rect l="0" t="0" r="0" b="0"/>
            <a:pathLst>
              <a:path w="2171700" h="1536700">
                <a:moveTo>
                  <a:pt x="0" y="1536700"/>
                </a:moveTo>
                <a:lnTo>
                  <a:pt x="2171700" y="1181100"/>
                </a:lnTo>
                <a:lnTo>
                  <a:pt x="1574800" y="0"/>
                </a:lnTo>
                <a:close/>
                <a:moveTo>
                  <a:pt x="47091600" y="115608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82" name="Freeform 3682"/>
          <p:cNvSpPr/>
          <p:nvPr/>
        </p:nvSpPr>
        <p:spPr>
          <a:xfrm rot="-5400000">
            <a:off x="3472322" y="3783959"/>
            <a:ext cx="18825" cy="38996"/>
          </a:xfrm>
          <a:custGeom>
            <a:avLst/>
            <a:gdLst/>
            <a:ahLst/>
            <a:cxnLst/>
            <a:rect l="0" t="0" r="0" b="0"/>
            <a:pathLst>
              <a:path w="355600" h="736600">
                <a:moveTo>
                  <a:pt x="0" y="355600"/>
                </a:moveTo>
                <a:lnTo>
                  <a:pt x="190500" y="736600"/>
                </a:lnTo>
                <a:lnTo>
                  <a:pt x="355600" y="0"/>
                </a:lnTo>
                <a:close/>
                <a:moveTo>
                  <a:pt x="47053500" y="1159637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83" name="Freeform 3683"/>
          <p:cNvSpPr/>
          <p:nvPr/>
        </p:nvSpPr>
        <p:spPr>
          <a:xfrm rot="-5400000">
            <a:off x="3515691" y="3763453"/>
            <a:ext cx="36306" cy="19497"/>
          </a:xfrm>
          <a:custGeom>
            <a:avLst/>
            <a:gdLst/>
            <a:ahLst/>
            <a:cxnLst/>
            <a:rect l="0" t="0" r="0" b="0"/>
            <a:pathLst>
              <a:path w="685800" h="368300">
                <a:moveTo>
                  <a:pt x="0" y="0"/>
                </a:moveTo>
                <a:lnTo>
                  <a:pt x="190500" y="368300"/>
                </a:lnTo>
                <a:lnTo>
                  <a:pt x="685800" y="292100"/>
                </a:lnTo>
                <a:close/>
                <a:moveTo>
                  <a:pt x="45834300" y="1147953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pic>
        <p:nvPicPr>
          <p:cNvPr id="3684" name="Picture 3684"/>
          <p:cNvPicPr>
            <a:picLocks noChangeArrowheads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7051" y="3654641"/>
            <a:ext cx="108249" cy="159348"/>
          </a:xfrm>
          <a:prstGeom prst="rect">
            <a:avLst/>
          </a:prstGeom>
          <a:noFill/>
        </p:spPr>
      </p:pic>
      <p:sp>
        <p:nvSpPr>
          <p:cNvPr id="3685" name="Freeform 3685"/>
          <p:cNvSpPr/>
          <p:nvPr/>
        </p:nvSpPr>
        <p:spPr>
          <a:xfrm rot="-5400000">
            <a:off x="3382229" y="3716052"/>
            <a:ext cx="233978" cy="126401"/>
          </a:xfrm>
          <a:custGeom>
            <a:avLst/>
            <a:gdLst/>
            <a:ahLst/>
            <a:cxnLst/>
            <a:rect l="0" t="0" r="0" b="0"/>
            <a:pathLst>
              <a:path w="4419600" h="2387600">
                <a:moveTo>
                  <a:pt x="4419600" y="419100"/>
                </a:moveTo>
                <a:lnTo>
                  <a:pt x="4203700" y="0"/>
                </a:lnTo>
                <a:lnTo>
                  <a:pt x="1765300" y="1231900"/>
                </a:lnTo>
                <a:lnTo>
                  <a:pt x="1930400" y="495300"/>
                </a:lnTo>
                <a:lnTo>
                  <a:pt x="0" y="2387600"/>
                </a:lnTo>
                <a:lnTo>
                  <a:pt x="2667000" y="1955800"/>
                </a:lnTo>
                <a:lnTo>
                  <a:pt x="1981200" y="1663700"/>
                </a:lnTo>
                <a:lnTo>
                  <a:pt x="4419600" y="419100"/>
                </a:lnTo>
              </a:path>
            </a:pathLst>
          </a:custGeom>
          <a:noFill/>
          <a:ln w="9143" cap="rnd" cmpd="sng">
            <a:solidFill>
              <a:srgbClr val="54545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588"/>
          </a:p>
        </p:txBody>
      </p:sp>
      <p:sp>
        <p:nvSpPr>
          <p:cNvPr id="3692" name="Rectangle 3692"/>
          <p:cNvSpPr/>
          <p:nvPr/>
        </p:nvSpPr>
        <p:spPr>
          <a:xfrm>
            <a:off x="6177871" y="2498528"/>
            <a:ext cx="419987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SHELL</a:t>
            </a:r>
          </a:p>
        </p:txBody>
      </p:sp>
      <p:sp>
        <p:nvSpPr>
          <p:cNvPr id="3694" name="Rectangle 3694"/>
          <p:cNvSpPr/>
          <p:nvPr/>
        </p:nvSpPr>
        <p:spPr>
          <a:xfrm>
            <a:off x="5915653" y="2319682"/>
            <a:ext cx="103554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10 TAUNTON ST</a:t>
            </a:r>
          </a:p>
        </p:txBody>
      </p:sp>
      <p:sp>
        <p:nvSpPr>
          <p:cNvPr id="3695" name="Rectangle 3695"/>
          <p:cNvSpPr/>
          <p:nvPr/>
        </p:nvSpPr>
        <p:spPr>
          <a:xfrm>
            <a:off x="7265738" y="4470539"/>
            <a:ext cx="931345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BURGER KING</a:t>
            </a:r>
          </a:p>
        </p:txBody>
      </p:sp>
      <p:sp>
        <p:nvSpPr>
          <p:cNvPr id="3696" name="Rectangle 3696"/>
          <p:cNvSpPr/>
          <p:nvPr/>
        </p:nvSpPr>
        <p:spPr>
          <a:xfrm>
            <a:off x="7243550" y="4315898"/>
            <a:ext cx="96180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6 TAUNTON ST</a:t>
            </a:r>
          </a:p>
        </p:txBody>
      </p:sp>
      <p:sp>
        <p:nvSpPr>
          <p:cNvPr id="3697" name="Rectangle 3697"/>
          <p:cNvSpPr/>
          <p:nvPr/>
        </p:nvSpPr>
        <p:spPr>
          <a:xfrm>
            <a:off x="8596325" y="5991402"/>
            <a:ext cx="535403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DUNKIN'</a:t>
            </a:r>
          </a:p>
        </p:txBody>
      </p:sp>
      <p:sp>
        <p:nvSpPr>
          <p:cNvPr id="3698" name="Rectangle 3698"/>
          <p:cNvSpPr/>
          <p:nvPr/>
        </p:nvSpPr>
        <p:spPr>
          <a:xfrm>
            <a:off x="8406721" y="5856259"/>
            <a:ext cx="96180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4 TAUNTON ST</a:t>
            </a:r>
          </a:p>
        </p:txBody>
      </p:sp>
      <p:sp>
        <p:nvSpPr>
          <p:cNvPr id="3699" name="Rectangle 3699"/>
          <p:cNvSpPr/>
          <p:nvPr/>
        </p:nvSpPr>
        <p:spPr>
          <a:xfrm>
            <a:off x="4893677" y="4316570"/>
            <a:ext cx="272510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CVS</a:t>
            </a:r>
          </a:p>
        </p:txBody>
      </p:sp>
      <p:sp>
        <p:nvSpPr>
          <p:cNvPr id="3700" name="Rectangle 3700"/>
          <p:cNvSpPr/>
          <p:nvPr/>
        </p:nvSpPr>
        <p:spPr>
          <a:xfrm>
            <a:off x="4511108" y="4196219"/>
            <a:ext cx="1239122" cy="159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39" dirty="0">
                <a:solidFill>
                  <a:srgbClr val="000000"/>
                </a:solidFill>
                <a:latin typeface="ArialMT"/>
              </a:rPr>
              <a:t>57 MESSENGER ST</a:t>
            </a:r>
          </a:p>
        </p:txBody>
      </p:sp>
      <p:sp>
        <p:nvSpPr>
          <p:cNvPr id="3701" name="Rectangle 3701"/>
          <p:cNvSpPr/>
          <p:nvPr/>
        </p:nvSpPr>
        <p:spPr>
          <a:xfrm>
            <a:off x="2593558" y="4840599"/>
            <a:ext cx="755015" cy="2312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68769"/>
            <a:r>
              <a:rPr lang="en-US" sz="812" b="1" dirty="0">
                <a:solidFill>
                  <a:srgbClr val="000000"/>
                </a:solidFill>
                <a:latin typeface="Arial-BoldMT"/>
              </a:rPr>
              <a:t>LEGEND</a:t>
            </a:r>
          </a:p>
          <a:p>
            <a:pPr>
              <a:lnSpc>
                <a:spcPts val="897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PROPERTY LINES</a:t>
            </a:r>
          </a:p>
        </p:txBody>
      </p:sp>
      <p:sp>
        <p:nvSpPr>
          <p:cNvPr id="3702" name="Rectangle 3702"/>
          <p:cNvSpPr/>
          <p:nvPr/>
        </p:nvSpPr>
        <p:spPr>
          <a:xfrm>
            <a:off x="2593558" y="5129985"/>
            <a:ext cx="995465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YELLOW LANE LINE</a:t>
            </a:r>
          </a:p>
        </p:txBody>
      </p:sp>
      <p:sp>
        <p:nvSpPr>
          <p:cNvPr id="3703" name="Rectangle 3703"/>
          <p:cNvSpPr/>
          <p:nvPr/>
        </p:nvSpPr>
        <p:spPr>
          <a:xfrm>
            <a:off x="2593557" y="5284626"/>
            <a:ext cx="904094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WHITE LANE LINE</a:t>
            </a:r>
          </a:p>
        </p:txBody>
      </p:sp>
      <p:sp>
        <p:nvSpPr>
          <p:cNvPr id="3704" name="Rectangle 3704"/>
          <p:cNvSpPr/>
          <p:nvPr/>
        </p:nvSpPr>
        <p:spPr>
          <a:xfrm>
            <a:off x="2593558" y="5439939"/>
            <a:ext cx="394339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CURB</a:t>
            </a:r>
          </a:p>
        </p:txBody>
      </p:sp>
      <p:sp>
        <p:nvSpPr>
          <p:cNvPr id="3705" name="Rectangle 3705"/>
          <p:cNvSpPr/>
          <p:nvPr/>
        </p:nvSpPr>
        <p:spPr>
          <a:xfrm>
            <a:off x="2593558" y="5595253"/>
            <a:ext cx="605935" cy="1040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SIDEWALK</a:t>
            </a:r>
          </a:p>
        </p:txBody>
      </p:sp>
      <p:sp>
        <p:nvSpPr>
          <p:cNvPr id="3706" name="Rectangle 3706"/>
          <p:cNvSpPr/>
          <p:nvPr/>
        </p:nvSpPr>
        <p:spPr>
          <a:xfrm>
            <a:off x="2593557" y="5751238"/>
            <a:ext cx="1288814" cy="5469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76" b="1" dirty="0">
                <a:solidFill>
                  <a:srgbClr val="000000"/>
                </a:solidFill>
                <a:latin typeface="Arial-BoldMT"/>
              </a:rPr>
              <a:t>PR SIGNAL STRUCTURES</a:t>
            </a:r>
          </a:p>
          <a:p>
            <a:pPr>
              <a:lnSpc>
                <a:spcPts val="1227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NEEDED ROW FOR SIDEWALK</a:t>
            </a:r>
          </a:p>
          <a:p>
            <a:pPr marL="2690">
              <a:lnSpc>
                <a:spcPts val="1223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STOP LINES/ CROSSWALKS</a:t>
            </a:r>
          </a:p>
          <a:p>
            <a:pPr>
              <a:lnSpc>
                <a:spcPts val="1227"/>
              </a:lnSpc>
            </a:pPr>
            <a:r>
              <a:rPr lang="en-US" sz="676" b="1" dirty="0">
                <a:solidFill>
                  <a:srgbClr val="000000"/>
                </a:solidFill>
                <a:latin typeface="Arial-BoldMT"/>
              </a:rPr>
              <a:t>ROADWAY MARKINGS</a:t>
            </a:r>
          </a:p>
        </p:txBody>
      </p:sp>
      <p:pic>
        <p:nvPicPr>
          <p:cNvPr id="2" name="Picture 1" descr="A symbol of a cross with an arrow&#10;&#10;Description automatically generated">
            <a:extLst>
              <a:ext uri="{FF2B5EF4-FFF2-40B4-BE49-F238E27FC236}">
                <a16:creationId xmlns:a16="http://schemas.microsoft.com/office/drawing/2014/main" id="{7682D4A3-A481-8AE5-DC7F-9CD8C1F2EC70}"/>
              </a:ext>
            </a:extLst>
          </p:cNvPr>
          <p:cNvPicPr>
            <a:picLocks noChangeAspect="1"/>
          </p:cNvPicPr>
          <p:nvPr/>
        </p:nvPicPr>
        <p:blipFill>
          <a:blip r:embed="rId2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07" y="952232"/>
            <a:ext cx="174944" cy="10665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5760C8-4452-33F7-BB51-01FE7B94BBCB}"/>
              </a:ext>
            </a:extLst>
          </p:cNvPr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7A82E-D2E1-931D-51BD-A10704E0C404}"/>
              </a:ext>
            </a:extLst>
          </p:cNvPr>
          <p:cNvPicPr>
            <a:picLocks noChangeAspect="1"/>
          </p:cNvPicPr>
          <p:nvPr/>
        </p:nvPicPr>
        <p:blipFill>
          <a:blip r:embed="rId2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C9FAD-7DDA-2216-C599-4026C7F36558}"/>
              </a:ext>
            </a:extLst>
          </p:cNvPr>
          <p:cNvSpPr txBox="1"/>
          <p:nvPr/>
        </p:nvSpPr>
        <p:spPr>
          <a:xfrm>
            <a:off x="147428" y="6416158"/>
            <a:ext cx="3877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 Source: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Nearmap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Imagery Date: April 2024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0F796-28AA-B56E-D76A-0F32631AE732}"/>
              </a:ext>
            </a:extLst>
          </p:cNvPr>
          <p:cNvSpPr txBox="1"/>
          <p:nvPr/>
        </p:nvSpPr>
        <p:spPr>
          <a:xfrm>
            <a:off x="341554" y="65163"/>
            <a:ext cx="11554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B5C"/>
                </a:solidFill>
              </a:rPr>
              <a:t>Improved Access Control: </a:t>
            </a:r>
          </a:p>
          <a:p>
            <a:r>
              <a:rPr lang="en-US" sz="3000" b="1" dirty="0">
                <a:solidFill>
                  <a:srgbClr val="003B5C"/>
                </a:solidFill>
              </a:rPr>
              <a:t>Improve and Move CVS Driveway from Intersection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1130808"/>
            <a:ext cx="1169482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 sz="2800" b="1" dirty="0"/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discussion with affect property owners; already initiated outreach to property owners at 64 Messenger St and 2 Wilkins Drive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Pre-25% Design to 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Design Submittal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Execute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Contract 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Design (25% through Advertisement) with North Attleborough</a:t>
            </a:r>
          </a:p>
          <a:p>
            <a:endParaRPr lang="en-US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74676"/>
            <a:ext cx="1072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B5C"/>
                </a:solidFill>
              </a:rPr>
              <a:t>Next Steps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0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11791"/>
            <a:ext cx="12192000" cy="44620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20520" y="237858"/>
            <a:ext cx="83058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2800" b="1" dirty="0"/>
          </a:p>
          <a:p>
            <a:pPr algn="ctr">
              <a:spcAft>
                <a:spcPts val="600"/>
              </a:spcAft>
            </a:pPr>
            <a:r>
              <a:rPr lang="en-US" sz="6000" b="1" dirty="0"/>
              <a:t>Thank You!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Bill O’Rourke</a:t>
            </a:r>
          </a:p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Director of Plainville 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Public Works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Mike Mullen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Director of Plainville 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Planning &amp; Economic Development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190 South St, PO Box 1717,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Plainville, MA  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02762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p. 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508-695-3010</a:t>
            </a:r>
            <a:endParaRPr lang="en-US" sz="2800" dirty="0">
              <a:solidFill>
                <a:srgbClr val="000000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6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US" sz="6000" dirty="0"/>
          </a:p>
          <a:p>
            <a:pPr algn="ctr"/>
            <a:endParaRPr lang="en-US" sz="2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82" y="6477000"/>
            <a:ext cx="1269644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83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87140FF534814499EAC5D5D7ACFBD5" ma:contentTypeVersion="15" ma:contentTypeDescription="Create a new document." ma:contentTypeScope="" ma:versionID="472173840baf1c6d17c6df77f679ed7f">
  <xsd:schema xmlns:xsd="http://www.w3.org/2001/XMLSchema" xmlns:xs="http://www.w3.org/2001/XMLSchema" xmlns:p="http://schemas.microsoft.com/office/2006/metadata/properties" xmlns:ns2="cc0d8899-4e50-464a-8e62-592ba513cec8" xmlns:ns3="6c5a3c77-519e-4303-a21d-4bd430a46a14" targetNamespace="http://schemas.microsoft.com/office/2006/metadata/properties" ma:root="true" ma:fieldsID="966ab507662b65aaaf704a6d2c913681" ns2:_="" ns3:_="">
    <xsd:import namespace="cc0d8899-4e50-464a-8e62-592ba513cec8"/>
    <xsd:import namespace="6c5a3c77-519e-4303-a21d-4bd430a46a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d8899-4e50-464a-8e62-592ba513ce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2474dac-1a86-4e77-9cb5-df147ee836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a3c77-519e-4303-a21d-4bd430a46a1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ae60819-df6c-40ef-9b4b-1484224a646e}" ma:internalName="TaxCatchAll" ma:showField="CatchAllData" ma:web="6c5a3c77-519e-4303-a21d-4bd430a46a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5a3c77-519e-4303-a21d-4bd430a46a14" xsi:nil="true"/>
    <lcf76f155ced4ddcb4097134ff3c332f xmlns="cc0d8899-4e50-464a-8e62-592ba513cec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50F0638-64E7-4F12-827A-C6C66F813B9D}"/>
</file>

<file path=customXml/itemProps2.xml><?xml version="1.0" encoding="utf-8"?>
<ds:datastoreItem xmlns:ds="http://schemas.openxmlformats.org/officeDocument/2006/customXml" ds:itemID="{0F3A5AD5-DEDC-40A3-9571-38FF69360715}"/>
</file>

<file path=customXml/itemProps3.xml><?xml version="1.0" encoding="utf-8"?>
<ds:datastoreItem xmlns:ds="http://schemas.openxmlformats.org/officeDocument/2006/customXml" ds:itemID="{491848DD-566A-4F62-AC20-04C9EAD6791D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5459</TotalTime>
  <Words>549</Words>
  <Application>Microsoft Office PowerPoint</Application>
  <PresentationFormat>Widescreen</PresentationFormat>
  <Paragraphs>135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Arial-BoldMT</vt:lpstr>
      <vt:lpstr>ArialMT</vt:lpstr>
      <vt:lpstr>BodoniMT</vt:lpstr>
      <vt:lpstr>Calibri</vt:lpstr>
      <vt:lpstr>Calibri Light</vt:lpstr>
      <vt:lpstr>Corbel</vt:lpstr>
      <vt:lpstr>Garamond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BETA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King</dc:creator>
  <cp:lastModifiedBy>Benjamin Beliveau</cp:lastModifiedBy>
  <cp:revision>228</cp:revision>
  <cp:lastPrinted>2019-04-10T18:06:33Z</cp:lastPrinted>
  <dcterms:created xsi:type="dcterms:W3CDTF">2019-04-08T15:01:07Z</dcterms:created>
  <dcterms:modified xsi:type="dcterms:W3CDTF">2024-11-25T17:50:39Z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0x0101005F87140FF534814499EAC5D5D7ACFBD5</vt:lpwstr>
  </property>
</Properties>
</file>